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tags/tag3.xml" ContentType="application/vnd.openxmlformats-officedocument.presentationml.tags+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tags/tag4.xml" ContentType="application/vnd.openxmlformats-officedocument.presentationml.tags+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7.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8.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9.xml" ContentType="application/vnd.openxmlformats-officedocument.theme+xml"/>
  <Override PartName="/ppt/tags/tag5.xml" ContentType="application/vnd.openxmlformats-officedocument.presentationml.tags+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0.xml" ContentType="application/vnd.openxmlformats-officedocument.theme+xml"/>
  <Override PartName="/ppt/tags/tag6.xml" ContentType="application/vnd.openxmlformats-officedocument.presentationml.tags+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717" r:id="rId2"/>
    <p:sldMasterId id="2147483762" r:id="rId3"/>
    <p:sldMasterId id="2147483774" r:id="rId4"/>
    <p:sldMasterId id="2147483814" r:id="rId5"/>
    <p:sldMasterId id="2147483838" r:id="rId6"/>
    <p:sldMasterId id="2147483883" r:id="rId7"/>
    <p:sldMasterId id="2147483908" r:id="rId8"/>
    <p:sldMasterId id="2147483920" r:id="rId9"/>
    <p:sldMasterId id="2147483944" r:id="rId10"/>
  </p:sldMasterIdLst>
  <p:notesMasterIdLst>
    <p:notesMasterId r:id="rId22"/>
  </p:notesMasterIdLst>
  <p:handoutMasterIdLst>
    <p:handoutMasterId r:id="rId23"/>
  </p:handoutMasterIdLst>
  <p:sldIdLst>
    <p:sldId id="523" r:id="rId11"/>
    <p:sldId id="512" r:id="rId12"/>
    <p:sldId id="526" r:id="rId13"/>
    <p:sldId id="525" r:id="rId14"/>
    <p:sldId id="503" r:id="rId15"/>
    <p:sldId id="529" r:id="rId16"/>
    <p:sldId id="528" r:id="rId17"/>
    <p:sldId id="531" r:id="rId18"/>
    <p:sldId id="516" r:id="rId19"/>
    <p:sldId id="532" r:id="rId20"/>
    <p:sldId id="457" r:id="rId21"/>
  </p:sldIdLst>
  <p:sldSz cx="12195175" cy="6859588"/>
  <p:notesSz cx="6797675" cy="9874250"/>
  <p:embeddedFontLst>
    <p:embeddedFont>
      <p:font typeface="Calibri" panose="020F0502020204030204" pitchFamily="34" charset="0"/>
      <p:regular r:id="rId24"/>
      <p:bold r:id="rId25"/>
      <p:italic r:id="rId26"/>
      <p:boldItalic r:id="rId27"/>
    </p:embeddedFont>
    <p:embeddedFont>
      <p:font typeface="Corbel" panose="020B0503020204020204" pitchFamily="34" charset="0"/>
      <p:regular r:id="rId28"/>
      <p:bold r:id="rId29"/>
      <p:italic r:id="rId30"/>
      <p:boldItalic r:id="rId31"/>
    </p:embeddedFont>
    <p:embeddedFont>
      <p:font typeface="MS PGothic" panose="020B0600070205080204" pitchFamily="34" charset="-128"/>
      <p:regular r:id="rId32"/>
    </p:embeddedFont>
    <p:embeddedFont>
      <p:font typeface="Calibri Light" panose="020F0302020204030204" pitchFamily="34" charset="0"/>
      <p:regular r:id="rId33"/>
      <p:italic r:id="rId34"/>
    </p:embeddedFont>
    <p:embeddedFont>
      <p:font typeface="Arial Unicode MS" panose="020B0604020202020204" pitchFamily="34" charset="-128"/>
      <p:regular r:id="rId35"/>
    </p:embeddedFont>
  </p:embeddedFontLst>
  <p:custDataLst>
    <p:tags r:id="rId36"/>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11" userDrawn="1">
          <p15:clr>
            <a:srgbClr val="A4A3A4"/>
          </p15:clr>
        </p15:guide>
        <p15:guide id="2" orient="horz" pos="3816" userDrawn="1">
          <p15:clr>
            <a:srgbClr val="A4A3A4"/>
          </p15:clr>
        </p15:guide>
        <p15:guide id="4" orient="horz" pos="4043" userDrawn="1">
          <p15:clr>
            <a:srgbClr val="A4A3A4"/>
          </p15:clr>
        </p15:guide>
        <p15:guide id="5" pos="7470" userDrawn="1">
          <p15:clr>
            <a:srgbClr val="A4A3A4"/>
          </p15:clr>
        </p15:guide>
        <p15:guide id="6" pos="7152" userDrawn="1">
          <p15:clr>
            <a:srgbClr val="A4A3A4"/>
          </p15:clr>
        </p15:guide>
        <p15:guide id="7" pos="3841" userDrawn="1">
          <p15:clr>
            <a:srgbClr val="A4A3A4"/>
          </p15:clr>
        </p15:guide>
        <p15:guide id="8" pos="258" userDrawn="1">
          <p15:clr>
            <a:srgbClr val="A4A3A4"/>
          </p15:clr>
        </p15:guide>
        <p15:guide id="9" pos="4998" userDrawn="1">
          <p15:clr>
            <a:srgbClr val="A4A3A4"/>
          </p15:clr>
        </p15:guide>
        <p15:guide id="10" pos="2888" userDrawn="1">
          <p15:clr>
            <a:srgbClr val="A4A3A4"/>
          </p15:clr>
        </p15:guide>
        <p15:guide id="11" pos="2934" userDrawn="1">
          <p15:clr>
            <a:srgbClr val="A4A3A4"/>
          </p15:clr>
        </p15:guide>
        <p15:guide id="12" orient="horz" pos="4321" userDrawn="1">
          <p15:clr>
            <a:srgbClr val="A4A3A4"/>
          </p15:clr>
        </p15:guide>
        <p15:guide id="13" orient="horz" pos="1027" userDrawn="1">
          <p15:clr>
            <a:srgbClr val="A4A3A4"/>
          </p15:clr>
        </p15:guide>
        <p15:guide id="14" pos="3138" userDrawn="1">
          <p15:clr>
            <a:srgbClr val="A4A3A4"/>
          </p15:clr>
        </p15:guide>
        <p15:guide id="15" pos="1414" userDrawn="1">
          <p15:clr>
            <a:srgbClr val="A4A3A4"/>
          </p15:clr>
        </p15:guide>
      </p15:sldGuideLst>
    </p:ext>
    <p:ext uri="{2D200454-40CA-4A62-9FC3-DE9A4176ACB9}">
      <p15:notesGuideLst xmlns:p15="http://schemas.microsoft.com/office/powerpoint/2012/main" xmlns="">
        <p15:guide id="1" orient="horz" pos="3110">
          <p15:clr>
            <a:srgbClr val="A4A3A4"/>
          </p15:clr>
        </p15:guide>
        <p15:guide id="2" pos="351">
          <p15:clr>
            <a:srgbClr val="A4A3A4"/>
          </p15:clr>
        </p15:guide>
        <p15:guide id="3" pos="395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AB00"/>
    <a:srgbClr val="20AAD5"/>
    <a:srgbClr val="20AAE6"/>
    <a:srgbClr val="20B3D5"/>
    <a:srgbClr val="33922E"/>
    <a:srgbClr val="3E3E3E"/>
    <a:srgbClr val="333333"/>
    <a:srgbClr val="BFBFBF"/>
    <a:srgbClr val="666666"/>
    <a:srgbClr val="359A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6395" autoAdjust="0"/>
  </p:normalViewPr>
  <p:slideViewPr>
    <p:cSldViewPr snapToGrid="0" showGuides="1">
      <p:cViewPr>
        <p:scale>
          <a:sx n="117" d="100"/>
          <a:sy n="117" d="100"/>
        </p:scale>
        <p:origin x="-102" y="-156"/>
      </p:cViewPr>
      <p:guideLst>
        <p:guide orient="horz" pos="4111"/>
        <p:guide orient="horz" pos="3816"/>
        <p:guide orient="horz" pos="4043"/>
        <p:guide orient="horz" pos="4321"/>
        <p:guide orient="horz" pos="1027"/>
        <p:guide pos="7470"/>
        <p:guide pos="7152"/>
        <p:guide pos="3841"/>
        <p:guide pos="258"/>
        <p:guide pos="4998"/>
        <p:guide pos="2888"/>
        <p:guide pos="2934"/>
        <p:guide pos="3138"/>
        <p:guide pos="1414"/>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0"/>
    </p:cViewPr>
  </p:sorterViewPr>
  <p:notesViewPr>
    <p:cSldViewPr snapToGrid="0" showGuides="1">
      <p:cViewPr varScale="1">
        <p:scale>
          <a:sx n="88" d="100"/>
          <a:sy n="88" d="100"/>
        </p:scale>
        <p:origin x="-2844" y="-120"/>
      </p:cViewPr>
      <p:guideLst>
        <p:guide orient="horz" pos="3110"/>
        <p:guide pos="351"/>
        <p:guide pos="3951"/>
      </p:guideLst>
    </p:cSldViewPr>
  </p:notes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font" Target="fonts/font3.fntdata"/><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font" Target="fonts/font11.fntdata"/><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26008" y="9378824"/>
            <a:ext cx="2945659" cy="493713"/>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57213" y="661988"/>
            <a:ext cx="5715000" cy="3214687"/>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4171" y="4548205"/>
            <a:ext cx="5709333" cy="469669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31497" y="9627396"/>
            <a:ext cx="934681" cy="221758"/>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975" indent="-180975" algn="l" defTabSz="1088776" rtl="0" eaLnBrk="1" latinLnBrk="0" hangingPunct="1">
      <a:buClr>
        <a:schemeClr val="accent1"/>
      </a:buClr>
      <a:buSzPct val="100000"/>
      <a:buFont typeface="Wingdings" pitchFamily="2" charset="2"/>
      <a:buChar char=""/>
      <a:defRPr sz="1200" kern="1200">
        <a:solidFill>
          <a:schemeClr val="tx1"/>
        </a:solidFill>
        <a:latin typeface="+mn-lt"/>
        <a:ea typeface="+mn-ea"/>
        <a:cs typeface="+mn-cs"/>
      </a:defRPr>
    </a:lvl2pPr>
    <a:lvl3pPr marL="357188" indent="-176213"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CD7BAC-F6F1-43D7-8ACE-384191304614}"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790509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8513" y="612775"/>
            <a:ext cx="5292725" cy="29765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D8C2C35-2B8A-446E-BEC0-FD36716C29AC}"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9535938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jpeg"/><Relationship Id="rId1" Type="http://schemas.openxmlformats.org/officeDocument/2006/relationships/slideMaster" Target="../slideMasters/slideMaster7.xml"/><Relationship Id="rId4" Type="http://schemas.openxmlformats.org/officeDocument/2006/relationships/image" Target="../media/image12.png"/></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3" Type="http://schemas.openxmlformats.org/officeDocument/2006/relationships/hyperlink" Target="tel:%20+49%20151%2000000000" TargetMode="External"/><Relationship Id="rId2" Type="http://schemas.openxmlformats.org/officeDocument/2006/relationships/image" Target="../media/image24.png"/><Relationship Id="rId1" Type="http://schemas.openxmlformats.org/officeDocument/2006/relationships/slideMaster" Target="../slideMasters/slideMaster10.xml"/><Relationship Id="rId5" Type="http://schemas.openxmlformats.org/officeDocument/2006/relationships/hyperlink" Target="mailto:vorname.name@sap.com" TargetMode="External"/><Relationship Id="rId4" Type="http://schemas.openxmlformats.org/officeDocument/2006/relationships/hyperlink" Target="tel:%20+49%206227%207-00000" TargetMode="Externa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sap.com/corporate-en/legal/copyright/index.epx#trademark" TargetMode="Externa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jpe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7" name="TextBox 6"/>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sz="1800" kern="0" dirty="0">
                <a:solidFill>
                  <a:schemeClr val="tx1"/>
                </a:solidFill>
                <a:ea typeface="Arial Unicode MS" pitchFamily="34" charset="-128"/>
                <a:cs typeface="Arial Unicode MS" pitchFamily="34" charset="-128"/>
              </a:rPr>
              <a:t>Use this title slide only with an</a:t>
            </a:r>
            <a:r>
              <a:rPr lang="en-US" sz="1800" kern="0" baseline="0" dirty="0">
                <a:solidFill>
                  <a:schemeClr val="tx1"/>
                </a:solidFill>
                <a:ea typeface="Arial Unicode MS" pitchFamily="34" charset="-128"/>
                <a:cs typeface="Arial Unicode MS" pitchFamily="34" charset="-128"/>
              </a:rPr>
              <a:t> image</a:t>
            </a:r>
            <a:endParaRPr lang="en-US" sz="1800" kern="0" dirty="0">
              <a:solidFill>
                <a:schemeClr val="tx1"/>
              </a:solidFill>
              <a:ea typeface="Arial Unicode MS" pitchFamily="34" charset="-128"/>
              <a:cs typeface="Arial Unicode MS" pitchFamily="34" charset="-128"/>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defTabSz="1087799">
              <a:spcBef>
                <a:spcPct val="0"/>
              </a:spcBef>
            </a:pPr>
            <a:r>
              <a:rPr lang="en-US" sz="2900" b="1">
                <a:solidFill>
                  <a:srgbClr val="666666"/>
                </a:solidFill>
              </a:rPr>
              <a:t>© 2015 SAP SE or an SAP affiliate company. All rights reserved.</a:t>
            </a:r>
          </a:p>
        </p:txBody>
      </p:sp>
      <p:sp>
        <p:nvSpPr>
          <p:cNvPr id="5" name="TextBox 4"/>
          <p:cNvSpPr txBox="1"/>
          <p:nvPr userDrawn="1"/>
        </p:nvSpPr>
        <p:spPr bwMode="gray">
          <a:xfrm>
            <a:off x="324008" y="1692000"/>
            <a:ext cx="11547325" cy="3908762"/>
          </a:xfrm>
          <a:prstGeom prst="rect">
            <a:avLst/>
          </a:prstGeom>
          <a:noFill/>
        </p:spPr>
        <p:txBody>
          <a:bodyPr wrap="square" lIns="0" tIns="0" rIns="0" bIns="0" rtlCol="0">
            <a:spAutoFit/>
          </a:bodyPr>
          <a:lstStyle/>
          <a:p>
            <a:pPr defTabSz="1087799"/>
            <a:r>
              <a:rPr lang="en-US" sz="1200">
                <a:solidFill>
                  <a:srgbClr val="000000"/>
                </a:solidFill>
                <a:ea typeface="MS PGothic" pitchFamily="34" charset="-128"/>
              </a:rPr>
              <a:t>No part of this publication may be reproduced or transmitted in any form or for any purpose without the express permission of SAP SE or an </a:t>
            </a:r>
          </a:p>
          <a:p>
            <a:pPr defTabSz="1087799"/>
            <a:r>
              <a:rPr lang="en-US" sz="1200">
                <a:solidFill>
                  <a:srgbClr val="000000"/>
                </a:solidFill>
                <a:ea typeface="MS PGothic" pitchFamily="34" charset="-128"/>
              </a:rPr>
              <a:t>SAP affiliate company.</a:t>
            </a:r>
          </a:p>
          <a:p>
            <a:pPr defTabSz="1087799">
              <a:spcBef>
                <a:spcPts val="1200"/>
              </a:spcBef>
            </a:pPr>
            <a:r>
              <a:rPr lang="en-US" sz="1200">
                <a:solidFill>
                  <a:srgbClr val="000000"/>
                </a:solidFill>
                <a:ea typeface="MS PGothic" pitchFamily="34" charset="-128"/>
              </a:rPr>
              <a:t>SAP and other SAP products and services mentioned herein as well as their respective logos are trademarks or registered trademarks of SAP SE </a:t>
            </a:r>
            <a:br>
              <a:rPr lang="en-US" sz="1200">
                <a:solidFill>
                  <a:srgbClr val="000000"/>
                </a:solidFill>
                <a:ea typeface="MS PGothic" pitchFamily="34" charset="-128"/>
              </a:rPr>
            </a:br>
            <a:r>
              <a:rPr lang="en-US" sz="1200">
                <a:solidFill>
                  <a:srgbClr val="000000"/>
                </a:solidFill>
                <a:ea typeface="MS PGothic" pitchFamily="34" charset="-128"/>
              </a:rPr>
              <a:t>(or an SAP affiliate company) in Germany and other countries. Please see </a:t>
            </a:r>
            <a:r>
              <a:rPr lang="en-US" sz="1200">
                <a:solidFill>
                  <a:srgbClr val="000000"/>
                </a:solidFill>
                <a:ea typeface="MS PGothic" pitchFamily="34" charset="-128"/>
                <a:hlinkClick r:id="rId2"/>
              </a:rPr>
              <a:t>http://global12.sap.com/corporate-en/legal/copyright/index.epx</a:t>
            </a:r>
            <a:r>
              <a:rPr lang="en-US" sz="1200">
                <a:solidFill>
                  <a:srgbClr val="000000"/>
                </a:solidFill>
                <a:ea typeface="MS PGothic" pitchFamily="34" charset="-128"/>
              </a:rPr>
              <a:t> for additional trademark information and notices.</a:t>
            </a:r>
          </a:p>
          <a:p>
            <a:pPr defTabSz="1087799">
              <a:spcBef>
                <a:spcPts val="1200"/>
              </a:spcBef>
            </a:pPr>
            <a:r>
              <a:rPr lang="en-US" sz="1200">
                <a:solidFill>
                  <a:srgbClr val="000000"/>
                </a:solidFill>
                <a:ea typeface="MS PGothic" pitchFamily="34" charset="-128"/>
              </a:rPr>
              <a:t>Some software products marketed by SAP SE and its distributors contain proprietary software components of other software vendors.</a:t>
            </a:r>
          </a:p>
          <a:p>
            <a:pPr defTabSz="1087799">
              <a:spcBef>
                <a:spcPts val="1200"/>
              </a:spcBef>
            </a:pPr>
            <a:r>
              <a:rPr lang="en-US" sz="1200">
                <a:solidFill>
                  <a:srgbClr val="000000"/>
                </a:solidFill>
                <a:ea typeface="MS PGothic" pitchFamily="34" charset="-128"/>
              </a:rPr>
              <a:t>National product specifications may vary.</a:t>
            </a:r>
          </a:p>
          <a:p>
            <a:pPr defTabSz="1087799">
              <a:spcBef>
                <a:spcPts val="1200"/>
              </a:spcBef>
            </a:pPr>
            <a:r>
              <a:rPr lang="en-US" sz="1200">
                <a:solidFill>
                  <a:srgbClr val="000000"/>
                </a:solidFill>
                <a:ea typeface="MS PGothic" pitchFamily="34" charset="-128"/>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a:t>
            </a:r>
            <a:br>
              <a:rPr lang="en-US" sz="1200">
                <a:solidFill>
                  <a:srgbClr val="000000"/>
                </a:solidFill>
                <a:ea typeface="MS PGothic" pitchFamily="34" charset="-128"/>
              </a:rPr>
            </a:br>
            <a:r>
              <a:rPr lang="en-US" sz="1200">
                <a:solidFill>
                  <a:srgbClr val="000000"/>
                </a:solidFill>
                <a:ea typeface="MS PGothic" pitchFamily="34" charset="-128"/>
              </a:rPr>
              <a:t>SAP affiliate company products and services are those that are set forth in the express warranty statements accompanying such products and services, if any. Nothing herein should be construed as constituting an additional warranty. </a:t>
            </a:r>
          </a:p>
          <a:p>
            <a:pPr defTabSz="1087799">
              <a:spcBef>
                <a:spcPts val="1200"/>
              </a:spcBef>
            </a:pPr>
            <a:r>
              <a:rPr lang="en-US" sz="1200">
                <a:solidFill>
                  <a:srgbClr val="000000"/>
                </a:solidFill>
                <a:ea typeface="MS PGothic" pitchFamily="34" charset="-128"/>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158650164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defTabSz="1087799">
              <a:spcBef>
                <a:spcPct val="0"/>
              </a:spcBef>
              <a:defRPr/>
            </a:pPr>
            <a:r>
              <a:rPr lang="en-US" sz="2900" b="1">
                <a:solidFill>
                  <a:srgbClr val="666666"/>
                </a:solidFill>
              </a:rPr>
              <a:t>© 2015 SAP SE </a:t>
            </a:r>
            <a:r>
              <a:rPr lang="en-US" sz="2900" b="1" err="1">
                <a:solidFill>
                  <a:srgbClr val="666666"/>
                </a:solidFill>
              </a:rPr>
              <a:t>oder</a:t>
            </a:r>
            <a:r>
              <a:rPr lang="en-US" sz="2900" b="1">
                <a:solidFill>
                  <a:srgbClr val="666666"/>
                </a:solidFill>
              </a:rPr>
              <a:t> </a:t>
            </a:r>
            <a:r>
              <a:rPr lang="en-US" sz="2900" b="1" err="1">
                <a:solidFill>
                  <a:srgbClr val="666666"/>
                </a:solidFill>
              </a:rPr>
              <a:t>ein</a:t>
            </a:r>
            <a:r>
              <a:rPr lang="en-US" sz="2900" b="1">
                <a:solidFill>
                  <a:srgbClr val="666666"/>
                </a:solidFill>
              </a:rPr>
              <a:t> SAP-</a:t>
            </a:r>
            <a:r>
              <a:rPr lang="en-US" sz="2900" b="1" err="1">
                <a:solidFill>
                  <a:srgbClr val="666666"/>
                </a:solidFill>
              </a:rPr>
              <a:t>Konzernunternehmen</a:t>
            </a:r>
            <a:r>
              <a:rPr lang="en-US" sz="2900" b="1">
                <a:solidFill>
                  <a:srgbClr val="666666"/>
                </a:solidFill>
              </a:rPr>
              <a:t>. </a:t>
            </a:r>
            <a:br>
              <a:rPr lang="en-US" sz="2900" b="1">
                <a:solidFill>
                  <a:srgbClr val="666666"/>
                </a:solidFill>
              </a:rPr>
            </a:br>
            <a:r>
              <a:rPr lang="en-US" sz="2900" b="1" err="1">
                <a:solidFill>
                  <a:srgbClr val="666666"/>
                </a:solidFill>
              </a:rPr>
              <a:t>Alle</a:t>
            </a:r>
            <a:r>
              <a:rPr lang="en-US" sz="2900" b="1">
                <a:solidFill>
                  <a:srgbClr val="666666"/>
                </a:solidFill>
              </a:rPr>
              <a:t> </a:t>
            </a:r>
            <a:r>
              <a:rPr lang="en-US" sz="2900" b="1" err="1">
                <a:solidFill>
                  <a:srgbClr val="666666"/>
                </a:solidFill>
              </a:rPr>
              <a:t>Rechte</a:t>
            </a:r>
            <a:r>
              <a:rPr lang="en-US" sz="2900" b="1">
                <a:solidFill>
                  <a:srgbClr val="666666"/>
                </a:solidFill>
              </a:rPr>
              <a:t> </a:t>
            </a:r>
            <a:r>
              <a:rPr lang="en-US" sz="2900" b="1" err="1">
                <a:solidFill>
                  <a:srgbClr val="666666"/>
                </a:solidFill>
              </a:rPr>
              <a:t>vorbehalten</a:t>
            </a:r>
            <a:r>
              <a:rPr lang="en-US" sz="2900" b="1">
                <a:solidFill>
                  <a:srgbClr val="666666"/>
                </a:solidFill>
              </a:rPr>
              <a:t>.</a:t>
            </a:r>
          </a:p>
        </p:txBody>
      </p:sp>
      <p:sp>
        <p:nvSpPr>
          <p:cNvPr id="8" name="TextBox 7"/>
          <p:cNvSpPr txBox="1"/>
          <p:nvPr userDrawn="1"/>
        </p:nvSpPr>
        <p:spPr bwMode="gray">
          <a:xfrm>
            <a:off x="324008" y="1692000"/>
            <a:ext cx="11547325" cy="4278094"/>
          </a:xfrm>
          <a:prstGeom prst="rect">
            <a:avLst/>
          </a:prstGeom>
          <a:noFill/>
        </p:spPr>
        <p:txBody>
          <a:bodyPr wrap="square" lIns="0" tIns="0" rIns="0" bIns="0" rtlCol="0">
            <a:spAutoFit/>
          </a:bodyPr>
          <a:lstStyle/>
          <a:p>
            <a:pPr defTabSz="1087799"/>
            <a:r>
              <a:rPr lang="en-US" sz="1200" err="1">
                <a:solidFill>
                  <a:srgbClr val="000000"/>
                </a:solidFill>
              </a:rPr>
              <a:t>Weitergabe</a:t>
            </a:r>
            <a:r>
              <a:rPr lang="en-US" sz="1200">
                <a:solidFill>
                  <a:srgbClr val="000000"/>
                </a:solidFill>
              </a:rPr>
              <a:t> und </a:t>
            </a:r>
            <a:r>
              <a:rPr lang="en-US" sz="1200" err="1">
                <a:solidFill>
                  <a:srgbClr val="000000"/>
                </a:solidFill>
              </a:rPr>
              <a:t>Vervielfältigung</a:t>
            </a:r>
            <a:r>
              <a:rPr lang="en-US" sz="1200">
                <a:solidFill>
                  <a:srgbClr val="000000"/>
                </a:solidFill>
              </a:rPr>
              <a:t> </a:t>
            </a:r>
            <a:r>
              <a:rPr lang="en-US" sz="1200" err="1">
                <a:solidFill>
                  <a:srgbClr val="000000"/>
                </a:solidFill>
              </a:rPr>
              <a:t>dieser</a:t>
            </a:r>
            <a:r>
              <a:rPr lang="en-US" sz="1200">
                <a:solidFill>
                  <a:srgbClr val="000000"/>
                </a:solidFill>
              </a:rPr>
              <a:t> </a:t>
            </a:r>
            <a:r>
              <a:rPr lang="en-US" sz="1200" err="1">
                <a:solidFill>
                  <a:srgbClr val="000000"/>
                </a:solidFill>
              </a:rPr>
              <a:t>Publikation</a:t>
            </a:r>
            <a:r>
              <a:rPr lang="en-US" sz="1200">
                <a:solidFill>
                  <a:srgbClr val="000000"/>
                </a:solidFill>
              </a:rPr>
              <a:t> </a:t>
            </a:r>
            <a:r>
              <a:rPr lang="en-US" sz="1200" err="1">
                <a:solidFill>
                  <a:srgbClr val="000000"/>
                </a:solidFill>
              </a:rPr>
              <a:t>oder</a:t>
            </a:r>
            <a:r>
              <a:rPr lang="en-US" sz="1200">
                <a:solidFill>
                  <a:srgbClr val="000000"/>
                </a:solidFill>
              </a:rPr>
              <a:t> von </a:t>
            </a:r>
            <a:r>
              <a:rPr lang="en-US" sz="1200" err="1">
                <a:solidFill>
                  <a:srgbClr val="000000"/>
                </a:solidFill>
              </a:rPr>
              <a:t>Teilen</a:t>
            </a:r>
            <a:r>
              <a:rPr lang="en-US" sz="1200">
                <a:solidFill>
                  <a:srgbClr val="000000"/>
                </a:solidFill>
              </a:rPr>
              <a:t> </a:t>
            </a:r>
            <a:r>
              <a:rPr lang="en-US" sz="1200" err="1">
                <a:solidFill>
                  <a:srgbClr val="000000"/>
                </a:solidFill>
              </a:rPr>
              <a:t>daraus</a:t>
            </a:r>
            <a:r>
              <a:rPr lang="en-US" sz="1200">
                <a:solidFill>
                  <a:srgbClr val="000000"/>
                </a:solidFill>
              </a:rPr>
              <a:t> </a:t>
            </a:r>
            <a:r>
              <a:rPr lang="en-US" sz="1200" err="1">
                <a:solidFill>
                  <a:srgbClr val="000000"/>
                </a:solidFill>
              </a:rPr>
              <a:t>sind</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welchem</a:t>
            </a:r>
            <a:r>
              <a:rPr lang="en-US" sz="1200">
                <a:solidFill>
                  <a:srgbClr val="000000"/>
                </a:solidFill>
              </a:rPr>
              <a:t> </a:t>
            </a:r>
            <a:r>
              <a:rPr lang="en-US" sz="1200" err="1">
                <a:solidFill>
                  <a:srgbClr val="000000"/>
                </a:solidFill>
              </a:rPr>
              <a:t>Zweck</a:t>
            </a:r>
            <a:r>
              <a:rPr lang="en-US" sz="1200">
                <a:solidFill>
                  <a:srgbClr val="000000"/>
                </a:solidFill>
              </a:rPr>
              <a:t> und in </a:t>
            </a:r>
            <a:r>
              <a:rPr lang="en-US" sz="1200" err="1">
                <a:solidFill>
                  <a:srgbClr val="000000"/>
                </a:solidFill>
              </a:rPr>
              <a:t>welcher</a:t>
            </a:r>
            <a:r>
              <a:rPr lang="en-US" sz="1200">
                <a:solidFill>
                  <a:srgbClr val="000000"/>
                </a:solidFill>
              </a:rPr>
              <a:t> Form </a:t>
            </a:r>
            <a:r>
              <a:rPr lang="en-US" sz="1200" err="1">
                <a:solidFill>
                  <a:srgbClr val="000000"/>
                </a:solidFill>
              </a:rPr>
              <a:t>auch</a:t>
            </a:r>
            <a:r>
              <a:rPr lang="en-US" sz="1200">
                <a:solidFill>
                  <a:srgbClr val="000000"/>
                </a:solidFill>
              </a:rPr>
              <a:t> </a:t>
            </a:r>
            <a:r>
              <a:rPr lang="en-US" sz="1200" err="1">
                <a:solidFill>
                  <a:srgbClr val="000000"/>
                </a:solidFill>
              </a:rPr>
              <a:t>immer</a:t>
            </a:r>
            <a:r>
              <a:rPr lang="en-US" sz="1200">
                <a:solidFill>
                  <a:srgbClr val="000000"/>
                </a:solidFill>
              </a:rPr>
              <a:t>, </a:t>
            </a:r>
            <a:r>
              <a:rPr lang="en-US" sz="1200" err="1">
                <a:solidFill>
                  <a:srgbClr val="000000"/>
                </a:solidFill>
              </a:rPr>
              <a:t>ohne</a:t>
            </a:r>
            <a:r>
              <a:rPr lang="en-US" sz="1200">
                <a:solidFill>
                  <a:srgbClr val="000000"/>
                </a:solidFill>
              </a:rPr>
              <a:t> die </a:t>
            </a:r>
            <a:r>
              <a:rPr lang="en-US" sz="1200" err="1">
                <a:solidFill>
                  <a:srgbClr val="000000"/>
                </a:solidFill>
              </a:rPr>
              <a:t>ausdrückliche</a:t>
            </a:r>
            <a:r>
              <a:rPr lang="en-US" sz="1200">
                <a:solidFill>
                  <a:srgbClr val="000000"/>
                </a:solidFill>
              </a:rPr>
              <a:t> </a:t>
            </a:r>
            <a:r>
              <a:rPr lang="en-US" sz="1200" err="1">
                <a:solidFill>
                  <a:srgbClr val="000000"/>
                </a:solidFill>
              </a:rPr>
              <a:t>schriftliche</a:t>
            </a:r>
            <a:r>
              <a:rPr lang="en-US" sz="1200">
                <a:solidFill>
                  <a:srgbClr val="000000"/>
                </a:solidFill>
              </a:rPr>
              <a:t> </a:t>
            </a:r>
            <a:r>
              <a:rPr lang="en-US" sz="1200" err="1">
                <a:solidFill>
                  <a:srgbClr val="000000"/>
                </a:solidFill>
              </a:rPr>
              <a:t>Genehmigung</a:t>
            </a:r>
            <a:r>
              <a:rPr lang="en-US" sz="1200">
                <a:solidFill>
                  <a:srgbClr val="000000"/>
                </a:solidFill>
              </a:rPr>
              <a:t> </a:t>
            </a:r>
            <a:r>
              <a:rPr lang="en-US" sz="1200" err="1">
                <a:solidFill>
                  <a:srgbClr val="000000"/>
                </a:solidFill>
              </a:rPr>
              <a:t>durch</a:t>
            </a:r>
            <a:r>
              <a:rPr lang="en-US" sz="1200">
                <a:solidFill>
                  <a:srgbClr val="000000"/>
                </a:solidFill>
              </a:rPr>
              <a:t>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ein</a:t>
            </a:r>
            <a:r>
              <a:rPr lang="en-US" sz="1200">
                <a:solidFill>
                  <a:srgbClr val="000000"/>
                </a:solidFill>
              </a:rPr>
              <a:t> SAP-</a:t>
            </a:r>
            <a:r>
              <a:rPr lang="en-US" sz="1200" err="1">
                <a:solidFill>
                  <a:srgbClr val="000000"/>
                </a:solidFill>
              </a:rPr>
              <a:t>Konzernunternehmen</a:t>
            </a:r>
            <a:r>
              <a:rPr lang="en-US" sz="1200">
                <a:solidFill>
                  <a:srgbClr val="000000"/>
                </a:solidFill>
              </a:rPr>
              <a:t> </a:t>
            </a:r>
            <a:r>
              <a:rPr lang="en-US" sz="1200" err="1">
                <a:solidFill>
                  <a:srgbClr val="000000"/>
                </a:solidFill>
              </a:rPr>
              <a:t>nicht</a:t>
            </a:r>
            <a:r>
              <a:rPr lang="en-US" sz="1200">
                <a:solidFill>
                  <a:srgbClr val="000000"/>
                </a:solidFill>
              </a:rPr>
              <a:t> </a:t>
            </a:r>
            <a:r>
              <a:rPr lang="en-US" sz="1200" err="1">
                <a:solidFill>
                  <a:srgbClr val="000000"/>
                </a:solidFill>
              </a:rPr>
              <a:t>gestattet</a:t>
            </a:r>
            <a:r>
              <a:rPr lang="en-US" sz="1200">
                <a:solidFill>
                  <a:srgbClr val="000000"/>
                </a:solidFill>
              </a:rPr>
              <a:t>.</a:t>
            </a:r>
          </a:p>
          <a:p>
            <a:pPr defTabSz="1087799">
              <a:spcBef>
                <a:spcPts val="1200"/>
              </a:spcBef>
            </a:pPr>
            <a:r>
              <a:rPr lang="en-US" sz="1200">
                <a:solidFill>
                  <a:srgbClr val="000000"/>
                </a:solidFill>
              </a:rPr>
              <a:t>SAP und </a:t>
            </a:r>
            <a:r>
              <a:rPr lang="en-US" sz="1200" err="1">
                <a:solidFill>
                  <a:srgbClr val="000000"/>
                </a:solidFill>
              </a:rPr>
              <a:t>andere</a:t>
            </a:r>
            <a:r>
              <a:rPr lang="en-US" sz="1200">
                <a:solidFill>
                  <a:srgbClr val="000000"/>
                </a:solidFill>
              </a:rPr>
              <a:t> in </a:t>
            </a:r>
            <a:r>
              <a:rPr lang="en-US" sz="1200" err="1">
                <a:solidFill>
                  <a:srgbClr val="000000"/>
                </a:solidFill>
              </a:rPr>
              <a:t>diesem</a:t>
            </a:r>
            <a:r>
              <a:rPr lang="en-US" sz="1200">
                <a:solidFill>
                  <a:srgbClr val="000000"/>
                </a:solidFill>
              </a:rPr>
              <a:t> </a:t>
            </a:r>
            <a:r>
              <a:rPr lang="en-US" sz="1200" err="1">
                <a:solidFill>
                  <a:srgbClr val="000000"/>
                </a:solidFill>
              </a:rPr>
              <a:t>Dokument</a:t>
            </a:r>
            <a:r>
              <a:rPr lang="en-US" sz="1200">
                <a:solidFill>
                  <a:srgbClr val="000000"/>
                </a:solidFill>
              </a:rPr>
              <a:t> </a:t>
            </a:r>
            <a:r>
              <a:rPr lang="en-US" sz="1200" err="1">
                <a:solidFill>
                  <a:srgbClr val="000000"/>
                </a:solidFill>
              </a:rPr>
              <a:t>erwähnte</a:t>
            </a:r>
            <a:r>
              <a:rPr lang="en-US" sz="1200">
                <a:solidFill>
                  <a:srgbClr val="000000"/>
                </a:solidFill>
              </a:rPr>
              <a:t> </a:t>
            </a:r>
            <a:r>
              <a:rPr lang="en-US" sz="1200" err="1">
                <a:solidFill>
                  <a:srgbClr val="000000"/>
                </a:solidFill>
              </a:rPr>
              <a:t>Produkte</a:t>
            </a:r>
            <a:r>
              <a:rPr lang="en-US" sz="1200">
                <a:solidFill>
                  <a:srgbClr val="000000"/>
                </a:solidFill>
              </a:rPr>
              <a:t> und </a:t>
            </a:r>
            <a:r>
              <a:rPr lang="en-US" sz="1200" err="1">
                <a:solidFill>
                  <a:srgbClr val="000000"/>
                </a:solidFill>
              </a:rPr>
              <a:t>Dienstleistungen</a:t>
            </a:r>
            <a:r>
              <a:rPr lang="en-US" sz="1200">
                <a:solidFill>
                  <a:srgbClr val="000000"/>
                </a:solidFill>
              </a:rPr>
              <a:t> von SAP </a:t>
            </a:r>
            <a:r>
              <a:rPr lang="en-US" sz="1200" err="1">
                <a:solidFill>
                  <a:srgbClr val="000000"/>
                </a:solidFill>
              </a:rPr>
              <a:t>sowie</a:t>
            </a:r>
            <a:r>
              <a:rPr lang="en-US" sz="1200">
                <a:solidFill>
                  <a:srgbClr val="000000"/>
                </a:solidFill>
              </a:rPr>
              <a:t> die </a:t>
            </a:r>
            <a:r>
              <a:rPr lang="en-US" sz="1200" err="1">
                <a:solidFill>
                  <a:srgbClr val="000000"/>
                </a:solidFill>
              </a:rPr>
              <a:t>dazugehörigen</a:t>
            </a:r>
            <a:r>
              <a:rPr lang="en-US" sz="1200">
                <a:solidFill>
                  <a:srgbClr val="000000"/>
                </a:solidFill>
              </a:rPr>
              <a:t> Logos </a:t>
            </a:r>
            <a:r>
              <a:rPr lang="en-US" sz="1200" err="1">
                <a:solidFill>
                  <a:srgbClr val="000000"/>
                </a:solidFill>
              </a:rPr>
              <a:t>sind</a:t>
            </a:r>
            <a:r>
              <a:rPr lang="en-US" sz="1200">
                <a:solidFill>
                  <a:srgbClr val="000000"/>
                </a:solidFill>
              </a:rPr>
              <a:t> </a:t>
            </a:r>
            <a:r>
              <a:rPr lang="en-US" sz="1200" err="1">
                <a:solidFill>
                  <a:srgbClr val="000000"/>
                </a:solidFill>
              </a:rPr>
              <a:t>Marken</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eingetragene</a:t>
            </a:r>
            <a:r>
              <a:rPr lang="en-US" sz="1200">
                <a:solidFill>
                  <a:srgbClr val="000000"/>
                </a:solidFill>
              </a:rPr>
              <a:t> </a:t>
            </a:r>
            <a:r>
              <a:rPr lang="en-US" sz="1200" err="1">
                <a:solidFill>
                  <a:srgbClr val="000000"/>
                </a:solidFill>
              </a:rPr>
              <a:t>Marken</a:t>
            </a:r>
            <a:r>
              <a:rPr lang="en-US" sz="1200">
                <a:solidFill>
                  <a:srgbClr val="000000"/>
                </a:solidFill>
              </a:rPr>
              <a:t> der </a:t>
            </a:r>
            <a:br>
              <a:rPr lang="en-US" sz="1200">
                <a:solidFill>
                  <a:srgbClr val="000000"/>
                </a:solidFill>
              </a:rPr>
            </a:br>
            <a:r>
              <a:rPr lang="en-US" sz="1200">
                <a:solidFill>
                  <a:srgbClr val="000000"/>
                </a:solidFill>
                <a:ea typeface="MS PGothic" pitchFamily="34" charset="-128"/>
              </a:rPr>
              <a:t>SAP SE </a:t>
            </a:r>
            <a:r>
              <a:rPr lang="en-US" sz="1200">
                <a:solidFill>
                  <a:srgbClr val="000000"/>
                </a:solidFill>
              </a:rPr>
              <a:t>(</a:t>
            </a:r>
            <a:r>
              <a:rPr lang="en-US" sz="1200" err="1">
                <a:solidFill>
                  <a:srgbClr val="000000"/>
                </a:solidFill>
              </a:rPr>
              <a:t>oder</a:t>
            </a:r>
            <a:r>
              <a:rPr lang="en-US" sz="1200">
                <a:solidFill>
                  <a:srgbClr val="000000"/>
                </a:solidFill>
              </a:rPr>
              <a:t> von </a:t>
            </a:r>
            <a:r>
              <a:rPr lang="en-US" sz="1200" err="1">
                <a:solidFill>
                  <a:srgbClr val="000000"/>
                </a:solidFill>
              </a:rPr>
              <a:t>einem</a:t>
            </a:r>
            <a:r>
              <a:rPr lang="en-US" sz="1200">
                <a:solidFill>
                  <a:srgbClr val="000000"/>
                </a:solidFill>
              </a:rPr>
              <a:t> SAP-</a:t>
            </a:r>
            <a:r>
              <a:rPr lang="en-US" sz="1200" err="1">
                <a:solidFill>
                  <a:srgbClr val="000000"/>
                </a:solidFill>
              </a:rPr>
              <a:t>Konzernunternehmen</a:t>
            </a:r>
            <a:r>
              <a:rPr lang="en-US" sz="1200">
                <a:solidFill>
                  <a:srgbClr val="000000"/>
                </a:solidFill>
              </a:rPr>
              <a:t>) in Deutschland und </a:t>
            </a:r>
            <a:r>
              <a:rPr lang="en-US" sz="1200" err="1">
                <a:solidFill>
                  <a:srgbClr val="000000"/>
                </a:solidFill>
              </a:rPr>
              <a:t>verschiedenen</a:t>
            </a:r>
            <a:r>
              <a:rPr lang="en-US" sz="1200">
                <a:solidFill>
                  <a:srgbClr val="000000"/>
                </a:solidFill>
              </a:rPr>
              <a:t> </a:t>
            </a:r>
            <a:r>
              <a:rPr lang="en-US" sz="1200" err="1">
                <a:solidFill>
                  <a:srgbClr val="000000"/>
                </a:solidFill>
              </a:rPr>
              <a:t>anderen</a:t>
            </a:r>
            <a:r>
              <a:rPr lang="en-US" sz="1200">
                <a:solidFill>
                  <a:srgbClr val="000000"/>
                </a:solidFill>
              </a:rPr>
              <a:t> </a:t>
            </a:r>
            <a:r>
              <a:rPr lang="en-US" sz="1200" err="1">
                <a:solidFill>
                  <a:srgbClr val="000000"/>
                </a:solidFill>
              </a:rPr>
              <a:t>Ländern</a:t>
            </a:r>
            <a:r>
              <a:rPr lang="en-US" sz="1200">
                <a:solidFill>
                  <a:srgbClr val="000000"/>
                </a:solidFill>
              </a:rPr>
              <a:t> </a:t>
            </a:r>
            <a:r>
              <a:rPr lang="en-US" sz="1200" err="1">
                <a:solidFill>
                  <a:srgbClr val="000000"/>
                </a:solidFill>
              </a:rPr>
              <a:t>weltweit</a:t>
            </a:r>
            <a:r>
              <a:rPr lang="en-US" sz="1200">
                <a:solidFill>
                  <a:srgbClr val="000000"/>
                </a:solidFill>
              </a:rPr>
              <a:t>. </a:t>
            </a:r>
            <a:br>
              <a:rPr lang="en-US" sz="1200">
                <a:solidFill>
                  <a:srgbClr val="000000"/>
                </a:solidFill>
              </a:rPr>
            </a:br>
            <a:r>
              <a:rPr lang="en-US" sz="1200" err="1">
                <a:solidFill>
                  <a:srgbClr val="000000"/>
                </a:solidFill>
              </a:rPr>
              <a:t>Weitere</a:t>
            </a:r>
            <a:r>
              <a:rPr lang="en-US" sz="1200">
                <a:solidFill>
                  <a:srgbClr val="000000"/>
                </a:solidFill>
              </a:rPr>
              <a:t> </a:t>
            </a:r>
            <a:r>
              <a:rPr lang="en-US" sz="1200" err="1">
                <a:solidFill>
                  <a:srgbClr val="000000"/>
                </a:solidFill>
              </a:rPr>
              <a:t>Hinweise</a:t>
            </a:r>
            <a:r>
              <a:rPr lang="en-US" sz="1200">
                <a:solidFill>
                  <a:srgbClr val="000000"/>
                </a:solidFill>
              </a:rPr>
              <a:t> und </a:t>
            </a:r>
            <a:r>
              <a:rPr lang="en-US" sz="1200" err="1">
                <a:solidFill>
                  <a:srgbClr val="000000"/>
                </a:solidFill>
              </a:rPr>
              <a:t>Informationen</a:t>
            </a:r>
            <a:r>
              <a:rPr lang="en-US" sz="1200">
                <a:solidFill>
                  <a:srgbClr val="000000"/>
                </a:solidFill>
              </a:rPr>
              <a:t> </a:t>
            </a:r>
            <a:r>
              <a:rPr lang="en-US" sz="1200" err="1">
                <a:solidFill>
                  <a:srgbClr val="000000"/>
                </a:solidFill>
              </a:rPr>
              <a:t>zum</a:t>
            </a:r>
            <a:r>
              <a:rPr lang="en-US" sz="1200">
                <a:solidFill>
                  <a:srgbClr val="000000"/>
                </a:solidFill>
              </a:rPr>
              <a:t> </a:t>
            </a:r>
            <a:r>
              <a:rPr lang="en-US" sz="1200" err="1">
                <a:solidFill>
                  <a:srgbClr val="000000"/>
                </a:solidFill>
              </a:rPr>
              <a:t>Markenrecht</a:t>
            </a:r>
            <a:r>
              <a:rPr lang="en-US" sz="1200">
                <a:solidFill>
                  <a:srgbClr val="000000"/>
                </a:solidFill>
              </a:rPr>
              <a:t> </a:t>
            </a:r>
            <a:r>
              <a:rPr lang="en-US" sz="1200" err="1">
                <a:solidFill>
                  <a:srgbClr val="000000"/>
                </a:solidFill>
              </a:rPr>
              <a:t>finden</a:t>
            </a:r>
            <a:r>
              <a:rPr lang="en-US" sz="1200">
                <a:solidFill>
                  <a:srgbClr val="000000"/>
                </a:solidFill>
              </a:rPr>
              <a:t> </a:t>
            </a:r>
            <a:r>
              <a:rPr lang="en-US" sz="1200" err="1">
                <a:solidFill>
                  <a:srgbClr val="000000"/>
                </a:solidFill>
              </a:rPr>
              <a:t>Sie</a:t>
            </a:r>
            <a:r>
              <a:rPr lang="en-US" sz="1200">
                <a:solidFill>
                  <a:srgbClr val="000000"/>
                </a:solidFill>
              </a:rPr>
              <a:t> </a:t>
            </a:r>
            <a:r>
              <a:rPr lang="en-US" sz="1200" err="1">
                <a:solidFill>
                  <a:srgbClr val="000000"/>
                </a:solidFill>
              </a:rPr>
              <a:t>unter</a:t>
            </a:r>
            <a:r>
              <a:rPr lang="en-US" sz="1200">
                <a:solidFill>
                  <a:srgbClr val="000000"/>
                </a:solidFill>
              </a:rPr>
              <a:t> </a:t>
            </a:r>
            <a:r>
              <a:rPr lang="en-US" sz="1200">
                <a:solidFill>
                  <a:srgbClr val="000000"/>
                </a:solidFill>
                <a:hlinkClick r:id="rId2"/>
              </a:rPr>
              <a:t>http://global.sap.com/corporate-de/legal/copyright/index.epx</a:t>
            </a:r>
            <a:r>
              <a:rPr lang="en-US" sz="1200">
                <a:solidFill>
                  <a:srgbClr val="000000"/>
                </a:solidFill>
              </a:rPr>
              <a:t>.</a:t>
            </a:r>
          </a:p>
          <a:p>
            <a:pPr defTabSz="1087799">
              <a:spcBef>
                <a:spcPts val="1200"/>
              </a:spcBef>
            </a:pPr>
            <a:r>
              <a:rPr lang="en-US" sz="1200">
                <a:solidFill>
                  <a:srgbClr val="000000"/>
                </a:solidFill>
              </a:rPr>
              <a:t>Die von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deren</a:t>
            </a:r>
            <a:r>
              <a:rPr lang="en-US" sz="1200">
                <a:solidFill>
                  <a:srgbClr val="000000"/>
                </a:solidFill>
              </a:rPr>
              <a:t> </a:t>
            </a:r>
            <a:r>
              <a:rPr lang="en-US" sz="1200" err="1">
                <a:solidFill>
                  <a:srgbClr val="000000"/>
                </a:solidFill>
              </a:rPr>
              <a:t>Vertriebsfirmen</a:t>
            </a:r>
            <a:r>
              <a:rPr lang="en-US" sz="1200">
                <a:solidFill>
                  <a:srgbClr val="000000"/>
                </a:solidFill>
              </a:rPr>
              <a:t> </a:t>
            </a:r>
            <a:r>
              <a:rPr lang="en-US" sz="1200" err="1">
                <a:solidFill>
                  <a:srgbClr val="000000"/>
                </a:solidFill>
              </a:rPr>
              <a:t>angebotenen</a:t>
            </a:r>
            <a:r>
              <a:rPr lang="en-US" sz="1200">
                <a:solidFill>
                  <a:srgbClr val="000000"/>
                </a:solidFill>
              </a:rPr>
              <a:t> </a:t>
            </a:r>
            <a:r>
              <a:rPr lang="en-US" sz="1200" err="1">
                <a:solidFill>
                  <a:srgbClr val="000000"/>
                </a:solidFill>
              </a:rPr>
              <a:t>Softwareprodukte</a:t>
            </a:r>
            <a:r>
              <a:rPr lang="en-US" sz="1200">
                <a:solidFill>
                  <a:srgbClr val="000000"/>
                </a:solidFill>
              </a:rPr>
              <a:t> </a:t>
            </a:r>
            <a:r>
              <a:rPr lang="en-US" sz="1200" err="1">
                <a:solidFill>
                  <a:srgbClr val="000000"/>
                </a:solidFill>
              </a:rPr>
              <a:t>können</a:t>
            </a:r>
            <a:r>
              <a:rPr lang="en-US" sz="1200">
                <a:solidFill>
                  <a:srgbClr val="000000"/>
                </a:solidFill>
              </a:rPr>
              <a:t> </a:t>
            </a:r>
            <a:r>
              <a:rPr lang="en-US" sz="1200" err="1">
                <a:solidFill>
                  <a:srgbClr val="000000"/>
                </a:solidFill>
              </a:rPr>
              <a:t>Softwarekomponenten</a:t>
            </a:r>
            <a:r>
              <a:rPr lang="en-US" sz="1200">
                <a:solidFill>
                  <a:srgbClr val="000000"/>
                </a:solidFill>
              </a:rPr>
              <a:t> </a:t>
            </a:r>
            <a:r>
              <a:rPr lang="en-US" sz="1200" err="1">
                <a:solidFill>
                  <a:srgbClr val="000000"/>
                </a:solidFill>
              </a:rPr>
              <a:t>auch</a:t>
            </a:r>
            <a:r>
              <a:rPr lang="en-US" sz="1200">
                <a:solidFill>
                  <a:srgbClr val="000000"/>
                </a:solidFill>
              </a:rPr>
              <a:t> </a:t>
            </a:r>
            <a:r>
              <a:rPr lang="en-US" sz="1200" err="1">
                <a:solidFill>
                  <a:srgbClr val="000000"/>
                </a:solidFill>
              </a:rPr>
              <a:t>anderer</a:t>
            </a:r>
            <a:r>
              <a:rPr lang="en-US" sz="1200">
                <a:solidFill>
                  <a:srgbClr val="000000"/>
                </a:solidFill>
              </a:rPr>
              <a:t> </a:t>
            </a:r>
            <a:r>
              <a:rPr lang="en-US" sz="1200" err="1">
                <a:solidFill>
                  <a:srgbClr val="000000"/>
                </a:solidFill>
              </a:rPr>
              <a:t>Softwarehersteller</a:t>
            </a:r>
            <a:r>
              <a:rPr lang="en-US" sz="1200">
                <a:solidFill>
                  <a:srgbClr val="000000"/>
                </a:solidFill>
              </a:rPr>
              <a:t> </a:t>
            </a:r>
            <a:r>
              <a:rPr lang="en-US" sz="1200" err="1">
                <a:solidFill>
                  <a:srgbClr val="000000"/>
                </a:solidFill>
              </a:rPr>
              <a:t>enthalten</a:t>
            </a:r>
            <a:r>
              <a:rPr lang="en-US" sz="1200">
                <a:solidFill>
                  <a:srgbClr val="000000"/>
                </a:solidFill>
              </a:rPr>
              <a:t>.</a:t>
            </a:r>
          </a:p>
          <a:p>
            <a:pPr defTabSz="1087799">
              <a:spcBef>
                <a:spcPts val="1200"/>
              </a:spcBef>
            </a:pPr>
            <a:r>
              <a:rPr lang="en-US" sz="1200" err="1">
                <a:solidFill>
                  <a:srgbClr val="000000"/>
                </a:solidFill>
              </a:rPr>
              <a:t>Produkte</a:t>
            </a:r>
            <a:r>
              <a:rPr lang="en-US" sz="1200">
                <a:solidFill>
                  <a:srgbClr val="000000"/>
                </a:solidFill>
              </a:rPr>
              <a:t> </a:t>
            </a:r>
            <a:r>
              <a:rPr lang="en-US" sz="1200" err="1">
                <a:solidFill>
                  <a:srgbClr val="000000"/>
                </a:solidFill>
              </a:rPr>
              <a:t>können</a:t>
            </a:r>
            <a:r>
              <a:rPr lang="en-US" sz="1200">
                <a:solidFill>
                  <a:srgbClr val="000000"/>
                </a:solidFill>
              </a:rPr>
              <a:t> </a:t>
            </a:r>
            <a:r>
              <a:rPr lang="en-US" sz="1200" err="1">
                <a:solidFill>
                  <a:srgbClr val="000000"/>
                </a:solidFill>
              </a:rPr>
              <a:t>länderspezifische</a:t>
            </a:r>
            <a:r>
              <a:rPr lang="en-US" sz="1200">
                <a:solidFill>
                  <a:srgbClr val="000000"/>
                </a:solidFill>
              </a:rPr>
              <a:t> </a:t>
            </a:r>
            <a:r>
              <a:rPr lang="en-US" sz="1200" err="1">
                <a:solidFill>
                  <a:srgbClr val="000000"/>
                </a:solidFill>
              </a:rPr>
              <a:t>Unterschiede</a:t>
            </a:r>
            <a:r>
              <a:rPr lang="en-US" sz="1200">
                <a:solidFill>
                  <a:srgbClr val="000000"/>
                </a:solidFill>
              </a:rPr>
              <a:t> </a:t>
            </a:r>
            <a:r>
              <a:rPr lang="en-US" sz="1200" err="1">
                <a:solidFill>
                  <a:srgbClr val="000000"/>
                </a:solidFill>
              </a:rPr>
              <a:t>aufweisen</a:t>
            </a:r>
            <a:r>
              <a:rPr lang="en-US" sz="1200">
                <a:solidFill>
                  <a:srgbClr val="000000"/>
                </a:solidFill>
              </a:rPr>
              <a:t>.</a:t>
            </a:r>
          </a:p>
          <a:p>
            <a:pPr defTabSz="1087799">
              <a:spcBef>
                <a:spcPts val="1200"/>
              </a:spcBef>
            </a:pPr>
            <a:r>
              <a:rPr lang="en-US" sz="1200">
                <a:solidFill>
                  <a:srgbClr val="000000"/>
                </a:solidFill>
              </a:rPr>
              <a:t>Die </a:t>
            </a:r>
            <a:r>
              <a:rPr lang="en-US" sz="1200" err="1">
                <a:solidFill>
                  <a:srgbClr val="000000"/>
                </a:solidFill>
              </a:rPr>
              <a:t>vorliegenden</a:t>
            </a:r>
            <a:r>
              <a:rPr lang="en-US" sz="1200">
                <a:solidFill>
                  <a:srgbClr val="000000"/>
                </a:solidFill>
              </a:rPr>
              <a:t> </a:t>
            </a:r>
            <a:r>
              <a:rPr lang="en-US" sz="1200" err="1">
                <a:solidFill>
                  <a:srgbClr val="000000"/>
                </a:solidFill>
              </a:rPr>
              <a:t>Unterlagen</a:t>
            </a:r>
            <a:r>
              <a:rPr lang="en-US" sz="1200">
                <a:solidFill>
                  <a:srgbClr val="000000"/>
                </a:solidFill>
              </a:rPr>
              <a:t> </a:t>
            </a:r>
            <a:r>
              <a:rPr lang="en-US" sz="1200" err="1">
                <a:solidFill>
                  <a:srgbClr val="000000"/>
                </a:solidFill>
              </a:rPr>
              <a:t>werden</a:t>
            </a:r>
            <a:r>
              <a:rPr lang="en-US" sz="1200">
                <a:solidFill>
                  <a:srgbClr val="000000"/>
                </a:solidFill>
              </a:rPr>
              <a:t> von der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einem</a:t>
            </a:r>
            <a:r>
              <a:rPr lang="en-US" sz="1200">
                <a:solidFill>
                  <a:srgbClr val="000000"/>
                </a:solidFill>
              </a:rPr>
              <a:t> SAP-</a:t>
            </a:r>
            <a:r>
              <a:rPr lang="en-US" sz="1200" err="1">
                <a:solidFill>
                  <a:srgbClr val="000000"/>
                </a:solidFill>
              </a:rPr>
              <a:t>Konzernunternehmen</a:t>
            </a:r>
            <a:r>
              <a:rPr lang="en-US" sz="1200">
                <a:solidFill>
                  <a:srgbClr val="000000"/>
                </a:solidFill>
              </a:rPr>
              <a:t> </a:t>
            </a:r>
            <a:r>
              <a:rPr lang="en-US" sz="1200" err="1">
                <a:solidFill>
                  <a:srgbClr val="000000"/>
                </a:solidFill>
              </a:rPr>
              <a:t>bereitgestellt</a:t>
            </a:r>
            <a:r>
              <a:rPr lang="en-US" sz="1200">
                <a:solidFill>
                  <a:srgbClr val="000000"/>
                </a:solidFill>
              </a:rPr>
              <a:t> und </a:t>
            </a:r>
            <a:r>
              <a:rPr lang="en-US" sz="1200" err="1">
                <a:solidFill>
                  <a:srgbClr val="000000"/>
                </a:solidFill>
              </a:rPr>
              <a:t>dienen</a:t>
            </a:r>
            <a:r>
              <a:rPr lang="en-US" sz="1200">
                <a:solidFill>
                  <a:srgbClr val="000000"/>
                </a:solidFill>
              </a:rPr>
              <a:t> </a:t>
            </a:r>
            <a:r>
              <a:rPr lang="en-US" sz="1200" err="1">
                <a:solidFill>
                  <a:srgbClr val="000000"/>
                </a:solidFill>
              </a:rPr>
              <a:t>ausschließlich</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Informations-zwecken</a:t>
            </a:r>
            <a:r>
              <a:rPr lang="en-US" sz="1200">
                <a:solidFill>
                  <a:srgbClr val="000000"/>
                </a:solidFill>
              </a:rPr>
              <a:t>. </a:t>
            </a:r>
            <a:br>
              <a:rPr lang="en-US" sz="1200">
                <a:solidFill>
                  <a:srgbClr val="000000"/>
                </a:solidFill>
              </a:rPr>
            </a:br>
            <a:r>
              <a:rPr lang="en-US" sz="1200">
                <a:solidFill>
                  <a:srgbClr val="000000"/>
                </a:solidFill>
              </a:rPr>
              <a:t>Die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ihre</a:t>
            </a:r>
            <a:r>
              <a:rPr lang="en-US" sz="1200">
                <a:solidFill>
                  <a:srgbClr val="000000"/>
                </a:solidFill>
              </a:rPr>
              <a:t> </a:t>
            </a:r>
            <a:r>
              <a:rPr lang="en-US" sz="1200" err="1">
                <a:solidFill>
                  <a:srgbClr val="000000"/>
                </a:solidFill>
              </a:rPr>
              <a:t>Konzernunternehmen</a:t>
            </a:r>
            <a:r>
              <a:rPr lang="en-US" sz="1200">
                <a:solidFill>
                  <a:srgbClr val="000000"/>
                </a:solidFill>
              </a:rPr>
              <a:t> </a:t>
            </a:r>
            <a:r>
              <a:rPr lang="en-US" sz="1200" err="1">
                <a:solidFill>
                  <a:srgbClr val="000000"/>
                </a:solidFill>
              </a:rPr>
              <a:t>übernehmen</a:t>
            </a:r>
            <a:r>
              <a:rPr lang="en-US" sz="1200">
                <a:solidFill>
                  <a:srgbClr val="000000"/>
                </a:solidFill>
              </a:rPr>
              <a:t> </a:t>
            </a:r>
            <a:r>
              <a:rPr lang="en-US" sz="1200" err="1">
                <a:solidFill>
                  <a:srgbClr val="000000"/>
                </a:solidFill>
              </a:rPr>
              <a:t>keinerlei</a:t>
            </a:r>
            <a:r>
              <a:rPr lang="en-US" sz="1200">
                <a:solidFill>
                  <a:srgbClr val="000000"/>
                </a:solidFill>
              </a:rPr>
              <a:t> </a:t>
            </a:r>
            <a:r>
              <a:rPr lang="en-US" sz="1200" err="1">
                <a:solidFill>
                  <a:srgbClr val="000000"/>
                </a:solidFill>
              </a:rPr>
              <a:t>Haftung</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Gewährleistung</a:t>
            </a:r>
            <a:r>
              <a:rPr lang="en-US" sz="1200">
                <a:solidFill>
                  <a:srgbClr val="000000"/>
                </a:solidFill>
              </a:rPr>
              <a:t> </a:t>
            </a:r>
            <a:r>
              <a:rPr lang="en-US" sz="1200" err="1">
                <a:solidFill>
                  <a:srgbClr val="000000"/>
                </a:solidFill>
              </a:rPr>
              <a:t>für</a:t>
            </a:r>
            <a:r>
              <a:rPr lang="en-US" sz="1200">
                <a:solidFill>
                  <a:srgbClr val="000000"/>
                </a:solidFill>
              </a:rPr>
              <a:t> </a:t>
            </a:r>
            <a:r>
              <a:rPr lang="en-US" sz="1200" err="1">
                <a:solidFill>
                  <a:srgbClr val="000000"/>
                </a:solidFill>
              </a:rPr>
              <a:t>Fehler</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Unvollständigkeiten</a:t>
            </a:r>
            <a:r>
              <a:rPr lang="en-US" sz="1200">
                <a:solidFill>
                  <a:srgbClr val="000000"/>
                </a:solidFill>
              </a:rPr>
              <a:t> in  </a:t>
            </a:r>
            <a:r>
              <a:rPr lang="en-US" sz="1200" err="1">
                <a:solidFill>
                  <a:srgbClr val="000000"/>
                </a:solidFill>
              </a:rPr>
              <a:t>dieser</a:t>
            </a:r>
            <a:r>
              <a:rPr lang="en-US" sz="1200">
                <a:solidFill>
                  <a:srgbClr val="000000"/>
                </a:solidFill>
              </a:rPr>
              <a:t> </a:t>
            </a:r>
            <a:r>
              <a:rPr lang="en-US" sz="1200" err="1">
                <a:solidFill>
                  <a:srgbClr val="000000"/>
                </a:solidFill>
              </a:rPr>
              <a:t>Publikation</a:t>
            </a:r>
            <a:r>
              <a:rPr lang="en-US" sz="1200">
                <a:solidFill>
                  <a:srgbClr val="000000"/>
                </a:solidFill>
              </a:rPr>
              <a:t>. </a:t>
            </a:r>
            <a:br>
              <a:rPr lang="en-US" sz="1200">
                <a:solidFill>
                  <a:srgbClr val="000000"/>
                </a:solidFill>
              </a:rPr>
            </a:br>
            <a:r>
              <a:rPr lang="en-US" sz="1200">
                <a:solidFill>
                  <a:srgbClr val="000000"/>
                </a:solidFill>
              </a:rPr>
              <a:t>Die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ein</a:t>
            </a:r>
            <a:r>
              <a:rPr lang="en-US" sz="1200">
                <a:solidFill>
                  <a:srgbClr val="000000"/>
                </a:solidFill>
              </a:rPr>
              <a:t> SAP-</a:t>
            </a:r>
            <a:r>
              <a:rPr lang="en-US" sz="1200" err="1">
                <a:solidFill>
                  <a:srgbClr val="000000"/>
                </a:solidFill>
              </a:rPr>
              <a:t>Konzernunternehmen</a:t>
            </a:r>
            <a:r>
              <a:rPr lang="en-US" sz="1200">
                <a:solidFill>
                  <a:srgbClr val="000000"/>
                </a:solidFill>
              </a:rPr>
              <a:t> </a:t>
            </a:r>
            <a:r>
              <a:rPr lang="en-US" sz="1200" err="1">
                <a:solidFill>
                  <a:srgbClr val="000000"/>
                </a:solidFill>
              </a:rPr>
              <a:t>steht</a:t>
            </a:r>
            <a:r>
              <a:rPr lang="en-US" sz="1200">
                <a:solidFill>
                  <a:srgbClr val="000000"/>
                </a:solidFill>
              </a:rPr>
              <a:t> </a:t>
            </a:r>
            <a:r>
              <a:rPr lang="en-US" sz="1200" err="1">
                <a:solidFill>
                  <a:srgbClr val="000000"/>
                </a:solidFill>
              </a:rPr>
              <a:t>lediglich</a:t>
            </a:r>
            <a:r>
              <a:rPr lang="en-US" sz="1200">
                <a:solidFill>
                  <a:srgbClr val="000000"/>
                </a:solidFill>
              </a:rPr>
              <a:t> </a:t>
            </a:r>
            <a:r>
              <a:rPr lang="en-US" sz="1200" err="1">
                <a:solidFill>
                  <a:srgbClr val="000000"/>
                </a:solidFill>
              </a:rPr>
              <a:t>für</a:t>
            </a:r>
            <a:r>
              <a:rPr lang="en-US" sz="1200">
                <a:solidFill>
                  <a:srgbClr val="000000"/>
                </a:solidFill>
              </a:rPr>
              <a:t> </a:t>
            </a:r>
            <a:r>
              <a:rPr lang="en-US" sz="1200" err="1">
                <a:solidFill>
                  <a:srgbClr val="000000"/>
                </a:solidFill>
              </a:rPr>
              <a:t>Produkte</a:t>
            </a:r>
            <a:r>
              <a:rPr lang="en-US" sz="1200">
                <a:solidFill>
                  <a:srgbClr val="000000"/>
                </a:solidFill>
              </a:rPr>
              <a:t> und </a:t>
            </a:r>
            <a:r>
              <a:rPr lang="en-US" sz="1200" err="1">
                <a:solidFill>
                  <a:srgbClr val="000000"/>
                </a:solidFill>
              </a:rPr>
              <a:t>Dienstleistungen</a:t>
            </a:r>
            <a:r>
              <a:rPr lang="en-US" sz="1200">
                <a:solidFill>
                  <a:srgbClr val="000000"/>
                </a:solidFill>
              </a:rPr>
              <a:t> </a:t>
            </a:r>
            <a:r>
              <a:rPr lang="en-US" sz="1200" err="1">
                <a:solidFill>
                  <a:srgbClr val="000000"/>
                </a:solidFill>
              </a:rPr>
              <a:t>nach</a:t>
            </a:r>
            <a:r>
              <a:rPr lang="en-US" sz="1200">
                <a:solidFill>
                  <a:srgbClr val="000000"/>
                </a:solidFill>
              </a:rPr>
              <a:t> der </a:t>
            </a:r>
            <a:r>
              <a:rPr lang="en-US" sz="1200" err="1">
                <a:solidFill>
                  <a:srgbClr val="000000"/>
                </a:solidFill>
              </a:rPr>
              <a:t>Maßgabe</a:t>
            </a:r>
            <a:r>
              <a:rPr lang="en-US" sz="1200">
                <a:solidFill>
                  <a:srgbClr val="000000"/>
                </a:solidFill>
              </a:rPr>
              <a:t> </a:t>
            </a:r>
            <a:r>
              <a:rPr lang="en-US" sz="1200" err="1">
                <a:solidFill>
                  <a:srgbClr val="000000"/>
                </a:solidFill>
              </a:rPr>
              <a:t>ein</a:t>
            </a:r>
            <a:r>
              <a:rPr lang="en-US" sz="1200">
                <a:solidFill>
                  <a:srgbClr val="000000"/>
                </a:solidFill>
              </a:rPr>
              <a:t>, die in der </a:t>
            </a:r>
            <a:r>
              <a:rPr lang="en-US" sz="1200" err="1">
                <a:solidFill>
                  <a:srgbClr val="000000"/>
                </a:solidFill>
              </a:rPr>
              <a:t>Vereinbarung</a:t>
            </a:r>
            <a:r>
              <a:rPr lang="en-US" sz="1200">
                <a:solidFill>
                  <a:srgbClr val="000000"/>
                </a:solidFill>
              </a:rPr>
              <a:t> </a:t>
            </a:r>
            <a:r>
              <a:rPr lang="en-US" sz="1200" err="1">
                <a:solidFill>
                  <a:srgbClr val="000000"/>
                </a:solidFill>
              </a:rPr>
              <a:t>über</a:t>
            </a:r>
            <a:r>
              <a:rPr lang="en-US" sz="1200">
                <a:solidFill>
                  <a:srgbClr val="000000"/>
                </a:solidFill>
              </a:rPr>
              <a:t> die </a:t>
            </a:r>
            <a:r>
              <a:rPr lang="en-US" sz="1200" err="1">
                <a:solidFill>
                  <a:srgbClr val="000000"/>
                </a:solidFill>
              </a:rPr>
              <a:t>jeweiligen</a:t>
            </a:r>
            <a:r>
              <a:rPr lang="en-US" sz="1200">
                <a:solidFill>
                  <a:srgbClr val="000000"/>
                </a:solidFill>
              </a:rPr>
              <a:t> </a:t>
            </a:r>
            <a:r>
              <a:rPr lang="en-US" sz="1200" err="1">
                <a:solidFill>
                  <a:srgbClr val="000000"/>
                </a:solidFill>
              </a:rPr>
              <a:t>Produkte</a:t>
            </a:r>
            <a:r>
              <a:rPr lang="en-US" sz="1200">
                <a:solidFill>
                  <a:srgbClr val="000000"/>
                </a:solidFill>
              </a:rPr>
              <a:t> und </a:t>
            </a:r>
            <a:r>
              <a:rPr lang="en-US" sz="1200" err="1">
                <a:solidFill>
                  <a:srgbClr val="000000"/>
                </a:solidFill>
              </a:rPr>
              <a:t>Dienstleistungen</a:t>
            </a:r>
            <a:r>
              <a:rPr lang="en-US" sz="1200">
                <a:solidFill>
                  <a:srgbClr val="000000"/>
                </a:solidFill>
              </a:rPr>
              <a:t> </a:t>
            </a:r>
            <a:r>
              <a:rPr lang="en-US" sz="1200" err="1">
                <a:solidFill>
                  <a:srgbClr val="000000"/>
                </a:solidFill>
              </a:rPr>
              <a:t>ausdrücklich</a:t>
            </a:r>
            <a:r>
              <a:rPr lang="en-US" sz="1200">
                <a:solidFill>
                  <a:srgbClr val="000000"/>
                </a:solidFill>
              </a:rPr>
              <a:t> </a:t>
            </a:r>
            <a:r>
              <a:rPr lang="en-US" sz="1200" err="1">
                <a:solidFill>
                  <a:srgbClr val="000000"/>
                </a:solidFill>
              </a:rPr>
              <a:t>geregelt</a:t>
            </a:r>
            <a:r>
              <a:rPr lang="en-US" sz="1200">
                <a:solidFill>
                  <a:srgbClr val="000000"/>
                </a:solidFill>
              </a:rPr>
              <a:t> </a:t>
            </a:r>
            <a:r>
              <a:rPr lang="en-US" sz="1200" err="1">
                <a:solidFill>
                  <a:srgbClr val="000000"/>
                </a:solidFill>
              </a:rPr>
              <a:t>ist</a:t>
            </a:r>
            <a:r>
              <a:rPr lang="en-US" sz="1200">
                <a:solidFill>
                  <a:srgbClr val="000000"/>
                </a:solidFill>
              </a:rPr>
              <a:t>. </a:t>
            </a:r>
            <a:r>
              <a:rPr lang="en-US" sz="1200" err="1">
                <a:solidFill>
                  <a:srgbClr val="000000"/>
                </a:solidFill>
              </a:rPr>
              <a:t>Keine</a:t>
            </a:r>
            <a:r>
              <a:rPr lang="en-US" sz="1200">
                <a:solidFill>
                  <a:srgbClr val="000000"/>
                </a:solidFill>
              </a:rPr>
              <a:t> der </a:t>
            </a:r>
            <a:r>
              <a:rPr lang="en-US" sz="1200" err="1">
                <a:solidFill>
                  <a:srgbClr val="000000"/>
                </a:solidFill>
              </a:rPr>
              <a:t>hierin</a:t>
            </a:r>
            <a:r>
              <a:rPr lang="en-US" sz="1200">
                <a:solidFill>
                  <a:srgbClr val="000000"/>
                </a:solidFill>
              </a:rPr>
              <a:t> </a:t>
            </a:r>
            <a:r>
              <a:rPr lang="en-US" sz="1200" err="1">
                <a:solidFill>
                  <a:srgbClr val="000000"/>
                </a:solidFill>
              </a:rPr>
              <a:t>enthaltenen</a:t>
            </a:r>
            <a:r>
              <a:rPr lang="en-US" sz="1200">
                <a:solidFill>
                  <a:srgbClr val="000000"/>
                </a:solidFill>
              </a:rPr>
              <a:t> </a:t>
            </a:r>
            <a:r>
              <a:rPr lang="en-US" sz="1200" err="1">
                <a:solidFill>
                  <a:srgbClr val="000000"/>
                </a:solidFill>
              </a:rPr>
              <a:t>Informationen</a:t>
            </a:r>
            <a:r>
              <a:rPr lang="en-US" sz="1200">
                <a:solidFill>
                  <a:srgbClr val="000000"/>
                </a:solidFill>
              </a:rPr>
              <a:t> </a:t>
            </a:r>
            <a:r>
              <a:rPr lang="en-US" sz="1200" err="1">
                <a:solidFill>
                  <a:srgbClr val="000000"/>
                </a:solidFill>
              </a:rPr>
              <a:t>ist</a:t>
            </a:r>
            <a:r>
              <a:rPr lang="en-US" sz="1200">
                <a:solidFill>
                  <a:srgbClr val="000000"/>
                </a:solidFill>
              </a:rPr>
              <a:t> </a:t>
            </a:r>
            <a:r>
              <a:rPr lang="en-US" sz="1200" err="1">
                <a:solidFill>
                  <a:srgbClr val="000000"/>
                </a:solidFill>
              </a:rPr>
              <a:t>als</a:t>
            </a:r>
            <a:r>
              <a:rPr lang="en-US" sz="1200">
                <a:solidFill>
                  <a:srgbClr val="000000"/>
                </a:solidFill>
              </a:rPr>
              <a:t> </a:t>
            </a:r>
            <a:r>
              <a:rPr lang="en-US" sz="1200" err="1">
                <a:solidFill>
                  <a:srgbClr val="000000"/>
                </a:solidFill>
              </a:rPr>
              <a:t>zusätzliche</a:t>
            </a:r>
            <a:r>
              <a:rPr lang="en-US" sz="1200">
                <a:solidFill>
                  <a:srgbClr val="000000"/>
                </a:solidFill>
              </a:rPr>
              <a:t> </a:t>
            </a:r>
            <a:r>
              <a:rPr lang="en-US" sz="1200" err="1">
                <a:solidFill>
                  <a:srgbClr val="000000"/>
                </a:solidFill>
              </a:rPr>
              <a:t>Garantie</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interpretieren</a:t>
            </a:r>
            <a:r>
              <a:rPr lang="en-US" sz="1200">
                <a:solidFill>
                  <a:srgbClr val="000000"/>
                </a:solidFill>
              </a:rPr>
              <a:t>. 	 </a:t>
            </a:r>
          </a:p>
          <a:p>
            <a:pPr defTabSz="1087799">
              <a:spcBef>
                <a:spcPts val="1200"/>
              </a:spcBef>
            </a:pPr>
            <a:r>
              <a:rPr lang="en-US" sz="1200" err="1">
                <a:solidFill>
                  <a:srgbClr val="000000"/>
                </a:solidFill>
              </a:rPr>
              <a:t>Insbesondere</a:t>
            </a:r>
            <a:r>
              <a:rPr lang="en-US" sz="1200">
                <a:solidFill>
                  <a:srgbClr val="000000"/>
                </a:solidFill>
              </a:rPr>
              <a:t> </a:t>
            </a:r>
            <a:r>
              <a:rPr lang="en-US" sz="1200" err="1">
                <a:solidFill>
                  <a:srgbClr val="000000"/>
                </a:solidFill>
              </a:rPr>
              <a:t>sind</a:t>
            </a:r>
            <a:r>
              <a:rPr lang="en-US" sz="1200">
                <a:solidFill>
                  <a:srgbClr val="000000"/>
                </a:solidFill>
              </a:rPr>
              <a:t> die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ihre</a:t>
            </a:r>
            <a:r>
              <a:rPr lang="en-US" sz="1200">
                <a:solidFill>
                  <a:srgbClr val="000000"/>
                </a:solidFill>
              </a:rPr>
              <a:t> </a:t>
            </a:r>
            <a:r>
              <a:rPr lang="en-US" sz="1200" err="1">
                <a:solidFill>
                  <a:srgbClr val="000000"/>
                </a:solidFill>
              </a:rPr>
              <a:t>Konzernunternehmen</a:t>
            </a:r>
            <a:r>
              <a:rPr lang="en-US" sz="1200">
                <a:solidFill>
                  <a:srgbClr val="000000"/>
                </a:solidFill>
              </a:rPr>
              <a:t> in </a:t>
            </a:r>
            <a:r>
              <a:rPr lang="en-US" sz="1200" err="1">
                <a:solidFill>
                  <a:srgbClr val="000000"/>
                </a:solidFill>
              </a:rPr>
              <a:t>keiner</a:t>
            </a:r>
            <a:r>
              <a:rPr lang="en-US" sz="1200">
                <a:solidFill>
                  <a:srgbClr val="000000"/>
                </a:solidFill>
              </a:rPr>
              <a:t> Weise </a:t>
            </a:r>
            <a:r>
              <a:rPr lang="en-US" sz="1200" err="1">
                <a:solidFill>
                  <a:srgbClr val="000000"/>
                </a:solidFill>
              </a:rPr>
              <a:t>verpflichtet</a:t>
            </a:r>
            <a:r>
              <a:rPr lang="en-US" sz="1200">
                <a:solidFill>
                  <a:srgbClr val="000000"/>
                </a:solidFill>
              </a:rPr>
              <a:t>, in </a:t>
            </a:r>
            <a:r>
              <a:rPr lang="en-US" sz="1200" err="1">
                <a:solidFill>
                  <a:srgbClr val="000000"/>
                </a:solidFill>
              </a:rPr>
              <a:t>dieser</a:t>
            </a:r>
            <a:r>
              <a:rPr lang="en-US" sz="1200">
                <a:solidFill>
                  <a:srgbClr val="000000"/>
                </a:solidFill>
              </a:rPr>
              <a:t> </a:t>
            </a:r>
            <a:r>
              <a:rPr lang="en-US" sz="1200" err="1">
                <a:solidFill>
                  <a:srgbClr val="000000"/>
                </a:solidFill>
              </a:rPr>
              <a:t>Publikation</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einer</a:t>
            </a:r>
            <a:r>
              <a:rPr lang="en-US" sz="1200">
                <a:solidFill>
                  <a:srgbClr val="000000"/>
                </a:solidFill>
              </a:rPr>
              <a:t> </a:t>
            </a:r>
            <a:r>
              <a:rPr lang="en-US" sz="1200" err="1">
                <a:solidFill>
                  <a:srgbClr val="000000"/>
                </a:solidFill>
              </a:rPr>
              <a:t>zugehörigen</a:t>
            </a:r>
            <a:r>
              <a:rPr lang="en-US" sz="1200">
                <a:solidFill>
                  <a:srgbClr val="000000"/>
                </a:solidFill>
              </a:rPr>
              <a:t> </a:t>
            </a:r>
            <a:r>
              <a:rPr lang="en-US" sz="1200" err="1">
                <a:solidFill>
                  <a:srgbClr val="000000"/>
                </a:solidFill>
              </a:rPr>
              <a:t>Präsentation</a:t>
            </a:r>
            <a:r>
              <a:rPr lang="en-US" sz="1200">
                <a:solidFill>
                  <a:srgbClr val="000000"/>
                </a:solidFill>
              </a:rPr>
              <a:t> </a:t>
            </a:r>
            <a:r>
              <a:rPr lang="en-US" sz="1200" err="1">
                <a:solidFill>
                  <a:srgbClr val="000000"/>
                </a:solidFill>
              </a:rPr>
              <a:t>dargestellte</a:t>
            </a:r>
            <a:r>
              <a:rPr lang="en-US" sz="1200">
                <a:solidFill>
                  <a:srgbClr val="000000"/>
                </a:solidFill>
              </a:rPr>
              <a:t> </a:t>
            </a:r>
            <a:r>
              <a:rPr lang="en-US" sz="1200" err="1">
                <a:solidFill>
                  <a:srgbClr val="000000"/>
                </a:solidFill>
              </a:rPr>
              <a:t>Geschäftsabläufe</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verfolgen</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hierin</a:t>
            </a:r>
            <a:r>
              <a:rPr lang="en-US" sz="1200">
                <a:solidFill>
                  <a:srgbClr val="000000"/>
                </a:solidFill>
              </a:rPr>
              <a:t> </a:t>
            </a:r>
            <a:r>
              <a:rPr lang="en-US" sz="1200" err="1">
                <a:solidFill>
                  <a:srgbClr val="000000"/>
                </a:solidFill>
              </a:rPr>
              <a:t>wiedergegebene</a:t>
            </a:r>
            <a:r>
              <a:rPr lang="en-US" sz="1200">
                <a:solidFill>
                  <a:srgbClr val="000000"/>
                </a:solidFill>
              </a:rPr>
              <a:t> </a:t>
            </a:r>
            <a:r>
              <a:rPr lang="en-US" sz="1200" err="1">
                <a:solidFill>
                  <a:srgbClr val="000000"/>
                </a:solidFill>
              </a:rPr>
              <a:t>Funktionen</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entwickeln</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veröffentlichen</a:t>
            </a:r>
            <a:r>
              <a:rPr lang="en-US" sz="1200">
                <a:solidFill>
                  <a:srgbClr val="000000"/>
                </a:solidFill>
              </a:rPr>
              <a:t>. </a:t>
            </a:r>
            <a:r>
              <a:rPr lang="en-US" sz="1200" err="1">
                <a:solidFill>
                  <a:srgbClr val="000000"/>
                </a:solidFill>
              </a:rPr>
              <a:t>Diese</a:t>
            </a:r>
            <a:r>
              <a:rPr lang="en-US" sz="1200">
                <a:solidFill>
                  <a:srgbClr val="000000"/>
                </a:solidFill>
              </a:rPr>
              <a:t> </a:t>
            </a:r>
            <a:r>
              <a:rPr lang="en-US" sz="1200" err="1">
                <a:solidFill>
                  <a:srgbClr val="000000"/>
                </a:solidFill>
              </a:rPr>
              <a:t>Publikation</a:t>
            </a:r>
            <a:r>
              <a:rPr lang="en-US" sz="1200">
                <a:solidFill>
                  <a:srgbClr val="000000"/>
                </a:solidFill>
              </a:rPr>
              <a:t> </a:t>
            </a:r>
            <a:r>
              <a:rPr lang="en-US" sz="1200" err="1">
                <a:solidFill>
                  <a:srgbClr val="000000"/>
                </a:solidFill>
              </a:rPr>
              <a:t>oder</a:t>
            </a:r>
            <a:r>
              <a:rPr lang="en-US" sz="1200">
                <a:solidFill>
                  <a:srgbClr val="000000"/>
                </a:solidFill>
              </a:rPr>
              <a:t> </a:t>
            </a:r>
            <a:r>
              <a:rPr lang="en-US" sz="1200" err="1">
                <a:solidFill>
                  <a:srgbClr val="000000"/>
                </a:solidFill>
              </a:rPr>
              <a:t>eine</a:t>
            </a:r>
            <a:r>
              <a:rPr lang="en-US" sz="1200">
                <a:solidFill>
                  <a:srgbClr val="000000"/>
                </a:solidFill>
              </a:rPr>
              <a:t> </a:t>
            </a:r>
            <a:r>
              <a:rPr lang="en-US" sz="1200" err="1">
                <a:solidFill>
                  <a:srgbClr val="000000"/>
                </a:solidFill>
              </a:rPr>
              <a:t>zugehörige</a:t>
            </a:r>
            <a:r>
              <a:rPr lang="en-US" sz="1200">
                <a:solidFill>
                  <a:srgbClr val="000000"/>
                </a:solidFill>
              </a:rPr>
              <a:t> </a:t>
            </a:r>
            <a:r>
              <a:rPr lang="en-US" sz="1200" err="1">
                <a:solidFill>
                  <a:srgbClr val="000000"/>
                </a:solidFill>
              </a:rPr>
              <a:t>Präsentation</a:t>
            </a:r>
            <a:r>
              <a:rPr lang="en-US" sz="1200">
                <a:solidFill>
                  <a:srgbClr val="000000"/>
                </a:solidFill>
              </a:rPr>
              <a:t>, die </a:t>
            </a:r>
            <a:r>
              <a:rPr lang="en-US" sz="1200" err="1">
                <a:solidFill>
                  <a:srgbClr val="000000"/>
                </a:solidFill>
              </a:rPr>
              <a:t>Strategie</a:t>
            </a:r>
            <a:r>
              <a:rPr lang="en-US" sz="1200">
                <a:solidFill>
                  <a:srgbClr val="000000"/>
                </a:solidFill>
              </a:rPr>
              <a:t> und </a:t>
            </a:r>
            <a:r>
              <a:rPr lang="en-US" sz="1200" err="1">
                <a:solidFill>
                  <a:srgbClr val="000000"/>
                </a:solidFill>
              </a:rPr>
              <a:t>etwaige</a:t>
            </a:r>
            <a:r>
              <a:rPr lang="en-US" sz="1200">
                <a:solidFill>
                  <a:srgbClr val="000000"/>
                </a:solidFill>
              </a:rPr>
              <a:t> </a:t>
            </a:r>
            <a:r>
              <a:rPr lang="en-US" sz="1200" err="1">
                <a:solidFill>
                  <a:srgbClr val="000000"/>
                </a:solidFill>
              </a:rPr>
              <a:t>künftige</a:t>
            </a:r>
            <a:r>
              <a:rPr lang="en-US" sz="1200">
                <a:solidFill>
                  <a:srgbClr val="000000"/>
                </a:solidFill>
              </a:rPr>
              <a:t> </a:t>
            </a:r>
            <a:r>
              <a:rPr lang="en-US" sz="1200" err="1">
                <a:solidFill>
                  <a:srgbClr val="000000"/>
                </a:solidFill>
              </a:rPr>
              <a:t>Entwicklungen</a:t>
            </a:r>
            <a:r>
              <a:rPr lang="en-US" sz="1200">
                <a:solidFill>
                  <a:srgbClr val="000000"/>
                </a:solidFill>
              </a:rPr>
              <a:t>, </a:t>
            </a:r>
            <a:r>
              <a:rPr lang="en-US" sz="1200" err="1">
                <a:solidFill>
                  <a:srgbClr val="000000"/>
                </a:solidFill>
              </a:rPr>
              <a:t>Produkte</a:t>
            </a:r>
            <a:r>
              <a:rPr lang="en-US" sz="1200">
                <a:solidFill>
                  <a:srgbClr val="000000"/>
                </a:solidFill>
              </a:rPr>
              <a:t> und/</a:t>
            </a:r>
            <a:r>
              <a:rPr lang="en-US" sz="1200" err="1">
                <a:solidFill>
                  <a:srgbClr val="000000"/>
                </a:solidFill>
              </a:rPr>
              <a:t>oder</a:t>
            </a:r>
            <a:r>
              <a:rPr lang="en-US" sz="1200">
                <a:solidFill>
                  <a:srgbClr val="000000"/>
                </a:solidFill>
              </a:rPr>
              <a:t> </a:t>
            </a:r>
            <a:r>
              <a:rPr lang="en-US" sz="1200" err="1">
                <a:solidFill>
                  <a:srgbClr val="000000"/>
                </a:solidFill>
              </a:rPr>
              <a:t>Plattformen</a:t>
            </a:r>
            <a:r>
              <a:rPr lang="en-US" sz="1200">
                <a:solidFill>
                  <a:srgbClr val="000000"/>
                </a:solidFill>
              </a:rPr>
              <a:t> der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ihrer</a:t>
            </a:r>
            <a:r>
              <a:rPr lang="en-US" sz="1200">
                <a:solidFill>
                  <a:srgbClr val="000000"/>
                </a:solidFill>
              </a:rPr>
              <a:t> </a:t>
            </a:r>
            <a:r>
              <a:rPr lang="en-US" sz="1200" err="1">
                <a:solidFill>
                  <a:srgbClr val="000000"/>
                </a:solidFill>
              </a:rPr>
              <a:t>Konzernunternehmen</a:t>
            </a:r>
            <a:r>
              <a:rPr lang="en-US" sz="1200">
                <a:solidFill>
                  <a:srgbClr val="000000"/>
                </a:solidFill>
              </a:rPr>
              <a:t> </a:t>
            </a:r>
            <a:r>
              <a:rPr lang="en-US" sz="1200" err="1">
                <a:solidFill>
                  <a:srgbClr val="000000"/>
                </a:solidFill>
              </a:rPr>
              <a:t>können</a:t>
            </a:r>
            <a:r>
              <a:rPr lang="en-US" sz="1200">
                <a:solidFill>
                  <a:srgbClr val="000000"/>
                </a:solidFill>
              </a:rPr>
              <a:t> von der </a:t>
            </a:r>
            <a:r>
              <a:rPr lang="en-US" sz="1200">
                <a:solidFill>
                  <a:srgbClr val="000000"/>
                </a:solidFill>
                <a:ea typeface="MS PGothic" pitchFamily="34" charset="-128"/>
              </a:rPr>
              <a:t>SAP SE </a:t>
            </a:r>
            <a:r>
              <a:rPr lang="en-US" sz="1200" err="1">
                <a:solidFill>
                  <a:srgbClr val="000000"/>
                </a:solidFill>
              </a:rPr>
              <a:t>oder</a:t>
            </a:r>
            <a:r>
              <a:rPr lang="en-US" sz="1200">
                <a:solidFill>
                  <a:srgbClr val="000000"/>
                </a:solidFill>
              </a:rPr>
              <a:t> </a:t>
            </a:r>
            <a:r>
              <a:rPr lang="en-US" sz="1200" err="1">
                <a:solidFill>
                  <a:srgbClr val="000000"/>
                </a:solidFill>
              </a:rPr>
              <a:t>ihren</a:t>
            </a:r>
            <a:r>
              <a:rPr lang="en-US" sz="1200">
                <a:solidFill>
                  <a:srgbClr val="000000"/>
                </a:solidFill>
              </a:rPr>
              <a:t> </a:t>
            </a:r>
            <a:r>
              <a:rPr lang="en-US" sz="1200" err="1">
                <a:solidFill>
                  <a:srgbClr val="000000"/>
                </a:solidFill>
              </a:rPr>
              <a:t>Konzernunternehmen</a:t>
            </a:r>
            <a:r>
              <a:rPr lang="en-US" sz="1200">
                <a:solidFill>
                  <a:srgbClr val="000000"/>
                </a:solidFill>
              </a:rPr>
              <a:t> </a:t>
            </a:r>
            <a:r>
              <a:rPr lang="en-US" sz="1200" err="1">
                <a:solidFill>
                  <a:srgbClr val="000000"/>
                </a:solidFill>
              </a:rPr>
              <a:t>jederzeit</a:t>
            </a:r>
            <a:r>
              <a:rPr lang="en-US" sz="1200">
                <a:solidFill>
                  <a:srgbClr val="000000"/>
                </a:solidFill>
              </a:rPr>
              <a:t> und </a:t>
            </a:r>
            <a:r>
              <a:rPr lang="en-US" sz="1200" err="1">
                <a:solidFill>
                  <a:srgbClr val="000000"/>
                </a:solidFill>
              </a:rPr>
              <a:t>ohne</a:t>
            </a:r>
            <a:r>
              <a:rPr lang="en-US" sz="1200">
                <a:solidFill>
                  <a:srgbClr val="000000"/>
                </a:solidFill>
              </a:rPr>
              <a:t> </a:t>
            </a:r>
            <a:r>
              <a:rPr lang="en-US" sz="1200" err="1">
                <a:solidFill>
                  <a:srgbClr val="000000"/>
                </a:solidFill>
              </a:rPr>
              <a:t>Angabe</a:t>
            </a:r>
            <a:r>
              <a:rPr lang="en-US" sz="1200">
                <a:solidFill>
                  <a:srgbClr val="000000"/>
                </a:solidFill>
              </a:rPr>
              <a:t> von </a:t>
            </a:r>
            <a:r>
              <a:rPr lang="en-US" sz="1200" err="1">
                <a:solidFill>
                  <a:srgbClr val="000000"/>
                </a:solidFill>
              </a:rPr>
              <a:t>Gründen</a:t>
            </a:r>
            <a:r>
              <a:rPr lang="en-US" sz="1200">
                <a:solidFill>
                  <a:srgbClr val="000000"/>
                </a:solidFill>
              </a:rPr>
              <a:t> </a:t>
            </a:r>
            <a:r>
              <a:rPr lang="en-US" sz="1200" err="1">
                <a:solidFill>
                  <a:srgbClr val="000000"/>
                </a:solidFill>
              </a:rPr>
              <a:t>unangekündigt</a:t>
            </a:r>
            <a:r>
              <a:rPr lang="en-US" sz="1200">
                <a:solidFill>
                  <a:srgbClr val="000000"/>
                </a:solidFill>
              </a:rPr>
              <a:t> </a:t>
            </a:r>
            <a:r>
              <a:rPr lang="en-US" sz="1200" err="1">
                <a:solidFill>
                  <a:srgbClr val="000000"/>
                </a:solidFill>
              </a:rPr>
              <a:t>geändert</a:t>
            </a:r>
            <a:r>
              <a:rPr lang="en-US" sz="1200">
                <a:solidFill>
                  <a:srgbClr val="000000"/>
                </a:solidFill>
              </a:rPr>
              <a:t> </a:t>
            </a:r>
            <a:r>
              <a:rPr lang="en-US" sz="1200" err="1">
                <a:solidFill>
                  <a:srgbClr val="000000"/>
                </a:solidFill>
              </a:rPr>
              <a:t>werden</a:t>
            </a:r>
            <a:r>
              <a:rPr lang="en-US" sz="1200">
                <a:solidFill>
                  <a:srgbClr val="000000"/>
                </a:solidFill>
              </a:rPr>
              <a:t>. </a:t>
            </a:r>
            <a:br>
              <a:rPr lang="en-US" sz="1200">
                <a:solidFill>
                  <a:srgbClr val="000000"/>
                </a:solidFill>
              </a:rPr>
            </a:br>
            <a:r>
              <a:rPr lang="en-US" sz="1200">
                <a:solidFill>
                  <a:srgbClr val="000000"/>
                </a:solidFill>
              </a:rPr>
              <a:t>Die in </a:t>
            </a:r>
            <a:r>
              <a:rPr lang="en-US" sz="1200" err="1">
                <a:solidFill>
                  <a:srgbClr val="000000"/>
                </a:solidFill>
              </a:rPr>
              <a:t>dieser</a:t>
            </a:r>
            <a:r>
              <a:rPr lang="en-US" sz="1200">
                <a:solidFill>
                  <a:srgbClr val="000000"/>
                </a:solidFill>
              </a:rPr>
              <a:t> </a:t>
            </a:r>
            <a:r>
              <a:rPr lang="en-US" sz="1200" err="1">
                <a:solidFill>
                  <a:srgbClr val="000000"/>
                </a:solidFill>
              </a:rPr>
              <a:t>Publikation</a:t>
            </a:r>
            <a:r>
              <a:rPr lang="en-US" sz="1200">
                <a:solidFill>
                  <a:srgbClr val="000000"/>
                </a:solidFill>
              </a:rPr>
              <a:t> </a:t>
            </a:r>
            <a:r>
              <a:rPr lang="en-US" sz="1200" err="1">
                <a:solidFill>
                  <a:srgbClr val="000000"/>
                </a:solidFill>
              </a:rPr>
              <a:t>enthaltenen</a:t>
            </a:r>
            <a:r>
              <a:rPr lang="en-US" sz="1200">
                <a:solidFill>
                  <a:srgbClr val="000000"/>
                </a:solidFill>
              </a:rPr>
              <a:t> </a:t>
            </a:r>
            <a:r>
              <a:rPr lang="en-US" sz="1200" err="1">
                <a:solidFill>
                  <a:srgbClr val="000000"/>
                </a:solidFill>
              </a:rPr>
              <a:t>Informationen</a:t>
            </a:r>
            <a:r>
              <a:rPr lang="en-US" sz="1200">
                <a:solidFill>
                  <a:srgbClr val="000000"/>
                </a:solidFill>
              </a:rPr>
              <a:t> </a:t>
            </a:r>
            <a:r>
              <a:rPr lang="en-US" sz="1200" err="1">
                <a:solidFill>
                  <a:srgbClr val="000000"/>
                </a:solidFill>
              </a:rPr>
              <a:t>stellen</a:t>
            </a:r>
            <a:r>
              <a:rPr lang="en-US" sz="1200">
                <a:solidFill>
                  <a:srgbClr val="000000"/>
                </a:solidFill>
              </a:rPr>
              <a:t> </a:t>
            </a:r>
            <a:r>
              <a:rPr lang="en-US" sz="1200" err="1">
                <a:solidFill>
                  <a:srgbClr val="000000"/>
                </a:solidFill>
              </a:rPr>
              <a:t>keine</a:t>
            </a:r>
            <a:r>
              <a:rPr lang="en-US" sz="1200">
                <a:solidFill>
                  <a:srgbClr val="000000"/>
                </a:solidFill>
              </a:rPr>
              <a:t> </a:t>
            </a:r>
            <a:r>
              <a:rPr lang="en-US" sz="1200" err="1">
                <a:solidFill>
                  <a:srgbClr val="000000"/>
                </a:solidFill>
              </a:rPr>
              <a:t>Zusage</a:t>
            </a:r>
            <a:r>
              <a:rPr lang="en-US" sz="1200">
                <a:solidFill>
                  <a:srgbClr val="000000"/>
                </a:solidFill>
              </a:rPr>
              <a:t>, </a:t>
            </a:r>
            <a:r>
              <a:rPr lang="en-US" sz="1200" err="1">
                <a:solidFill>
                  <a:srgbClr val="000000"/>
                </a:solidFill>
              </a:rPr>
              <a:t>kein</a:t>
            </a:r>
            <a:r>
              <a:rPr lang="en-US" sz="1200">
                <a:solidFill>
                  <a:srgbClr val="000000"/>
                </a:solidFill>
              </a:rPr>
              <a:t> </a:t>
            </a:r>
            <a:r>
              <a:rPr lang="en-US" sz="1200" err="1">
                <a:solidFill>
                  <a:srgbClr val="000000"/>
                </a:solidFill>
              </a:rPr>
              <a:t>Versprechen</a:t>
            </a:r>
            <a:r>
              <a:rPr lang="en-US" sz="1200">
                <a:solidFill>
                  <a:srgbClr val="000000"/>
                </a:solidFill>
              </a:rPr>
              <a:t> und </a:t>
            </a:r>
            <a:r>
              <a:rPr lang="en-US" sz="1200" err="1">
                <a:solidFill>
                  <a:srgbClr val="000000"/>
                </a:solidFill>
              </a:rPr>
              <a:t>keine</a:t>
            </a:r>
            <a:r>
              <a:rPr lang="en-US" sz="1200">
                <a:solidFill>
                  <a:srgbClr val="000000"/>
                </a:solidFill>
              </a:rPr>
              <a:t> </a:t>
            </a:r>
            <a:r>
              <a:rPr lang="en-US" sz="1200" err="1">
                <a:solidFill>
                  <a:srgbClr val="000000"/>
                </a:solidFill>
              </a:rPr>
              <a:t>rechtliche</a:t>
            </a:r>
            <a:r>
              <a:rPr lang="en-US" sz="1200">
                <a:solidFill>
                  <a:srgbClr val="000000"/>
                </a:solidFill>
              </a:rPr>
              <a:t> </a:t>
            </a:r>
            <a:r>
              <a:rPr lang="en-US" sz="1200" err="1">
                <a:solidFill>
                  <a:srgbClr val="000000"/>
                </a:solidFill>
              </a:rPr>
              <a:t>Verpflichtung</a:t>
            </a:r>
            <a:r>
              <a:rPr lang="en-US" sz="1200">
                <a:solidFill>
                  <a:srgbClr val="000000"/>
                </a:solidFill>
              </a:rPr>
              <a:t> </a:t>
            </a:r>
            <a:r>
              <a:rPr lang="en-US" sz="1200" err="1">
                <a:solidFill>
                  <a:srgbClr val="000000"/>
                </a:solidFill>
              </a:rPr>
              <a:t>zur</a:t>
            </a:r>
            <a:r>
              <a:rPr lang="en-US" sz="1200">
                <a:solidFill>
                  <a:srgbClr val="000000"/>
                </a:solidFill>
              </a:rPr>
              <a:t> </a:t>
            </a:r>
            <a:r>
              <a:rPr lang="en-US" sz="1200" err="1">
                <a:solidFill>
                  <a:srgbClr val="000000"/>
                </a:solidFill>
              </a:rPr>
              <a:t>Lieferung</a:t>
            </a:r>
            <a:r>
              <a:rPr lang="en-US" sz="1200">
                <a:solidFill>
                  <a:srgbClr val="000000"/>
                </a:solidFill>
              </a:rPr>
              <a:t> von Material, Code </a:t>
            </a:r>
            <a:r>
              <a:rPr lang="en-US" sz="1200" err="1">
                <a:solidFill>
                  <a:srgbClr val="000000"/>
                </a:solidFill>
              </a:rPr>
              <a:t>oder</a:t>
            </a:r>
            <a:r>
              <a:rPr lang="en-US" sz="1200">
                <a:solidFill>
                  <a:srgbClr val="000000"/>
                </a:solidFill>
              </a:rPr>
              <a:t> </a:t>
            </a:r>
            <a:r>
              <a:rPr lang="en-US" sz="1200" err="1">
                <a:solidFill>
                  <a:srgbClr val="000000"/>
                </a:solidFill>
              </a:rPr>
              <a:t>Funktionen</a:t>
            </a:r>
            <a:r>
              <a:rPr lang="en-US" sz="1200">
                <a:solidFill>
                  <a:srgbClr val="000000"/>
                </a:solidFill>
              </a:rPr>
              <a:t> </a:t>
            </a:r>
            <a:r>
              <a:rPr lang="en-US" sz="1200" err="1">
                <a:solidFill>
                  <a:srgbClr val="000000"/>
                </a:solidFill>
              </a:rPr>
              <a:t>dar</a:t>
            </a:r>
            <a:r>
              <a:rPr lang="en-US" sz="1200">
                <a:solidFill>
                  <a:srgbClr val="000000"/>
                </a:solidFill>
              </a:rPr>
              <a:t>. </a:t>
            </a:r>
            <a:r>
              <a:rPr lang="en-US" sz="1200" err="1">
                <a:solidFill>
                  <a:srgbClr val="000000"/>
                </a:solidFill>
              </a:rPr>
              <a:t>Sämtliche</a:t>
            </a:r>
            <a:r>
              <a:rPr lang="en-US" sz="1200">
                <a:solidFill>
                  <a:srgbClr val="000000"/>
                </a:solidFill>
              </a:rPr>
              <a:t> </a:t>
            </a:r>
            <a:r>
              <a:rPr lang="en-US" sz="1200" err="1">
                <a:solidFill>
                  <a:srgbClr val="000000"/>
                </a:solidFill>
              </a:rPr>
              <a:t>vorausschauenden</a:t>
            </a:r>
            <a:r>
              <a:rPr lang="en-US" sz="1200">
                <a:solidFill>
                  <a:srgbClr val="000000"/>
                </a:solidFill>
              </a:rPr>
              <a:t> </a:t>
            </a:r>
            <a:r>
              <a:rPr lang="en-US" sz="1200" err="1">
                <a:solidFill>
                  <a:srgbClr val="000000"/>
                </a:solidFill>
              </a:rPr>
              <a:t>Aussagen</a:t>
            </a:r>
            <a:r>
              <a:rPr lang="en-US" sz="1200">
                <a:solidFill>
                  <a:srgbClr val="000000"/>
                </a:solidFill>
              </a:rPr>
              <a:t> </a:t>
            </a:r>
            <a:r>
              <a:rPr lang="en-US" sz="1200" err="1">
                <a:solidFill>
                  <a:srgbClr val="000000"/>
                </a:solidFill>
              </a:rPr>
              <a:t>unterliegen</a:t>
            </a:r>
            <a:r>
              <a:rPr lang="en-US" sz="1200">
                <a:solidFill>
                  <a:srgbClr val="000000"/>
                </a:solidFill>
              </a:rPr>
              <a:t> </a:t>
            </a:r>
            <a:r>
              <a:rPr lang="en-US" sz="1200" err="1">
                <a:solidFill>
                  <a:srgbClr val="000000"/>
                </a:solidFill>
              </a:rPr>
              <a:t>unterschiedlichen</a:t>
            </a:r>
            <a:r>
              <a:rPr lang="en-US" sz="1200">
                <a:solidFill>
                  <a:srgbClr val="000000"/>
                </a:solidFill>
              </a:rPr>
              <a:t> </a:t>
            </a:r>
            <a:r>
              <a:rPr lang="en-US" sz="1200" err="1">
                <a:solidFill>
                  <a:srgbClr val="000000"/>
                </a:solidFill>
              </a:rPr>
              <a:t>Risiken</a:t>
            </a:r>
            <a:r>
              <a:rPr lang="en-US" sz="1200">
                <a:solidFill>
                  <a:srgbClr val="000000"/>
                </a:solidFill>
              </a:rPr>
              <a:t> und </a:t>
            </a:r>
            <a:r>
              <a:rPr lang="en-US" sz="1200" err="1">
                <a:solidFill>
                  <a:srgbClr val="000000"/>
                </a:solidFill>
              </a:rPr>
              <a:t>Unsicherheiten</a:t>
            </a:r>
            <a:r>
              <a:rPr lang="en-US" sz="1200">
                <a:solidFill>
                  <a:srgbClr val="000000"/>
                </a:solidFill>
              </a:rPr>
              <a:t>, </a:t>
            </a:r>
            <a:r>
              <a:rPr lang="en-US" sz="1200" err="1">
                <a:solidFill>
                  <a:srgbClr val="000000"/>
                </a:solidFill>
              </a:rPr>
              <a:t>durch</a:t>
            </a:r>
            <a:r>
              <a:rPr lang="en-US" sz="1200">
                <a:solidFill>
                  <a:srgbClr val="000000"/>
                </a:solidFill>
              </a:rPr>
              <a:t> die </a:t>
            </a:r>
            <a:r>
              <a:rPr lang="en-US" sz="1200" err="1">
                <a:solidFill>
                  <a:srgbClr val="000000"/>
                </a:solidFill>
              </a:rPr>
              <a:t>die</a:t>
            </a:r>
            <a:r>
              <a:rPr lang="en-US" sz="1200">
                <a:solidFill>
                  <a:srgbClr val="000000"/>
                </a:solidFill>
              </a:rPr>
              <a:t> </a:t>
            </a:r>
            <a:r>
              <a:rPr lang="en-US" sz="1200" err="1">
                <a:solidFill>
                  <a:srgbClr val="000000"/>
                </a:solidFill>
              </a:rPr>
              <a:t>tatsächlichen</a:t>
            </a:r>
            <a:r>
              <a:rPr lang="en-US" sz="1200">
                <a:solidFill>
                  <a:srgbClr val="000000"/>
                </a:solidFill>
              </a:rPr>
              <a:t> </a:t>
            </a:r>
            <a:r>
              <a:rPr lang="en-US" sz="1200" err="1">
                <a:solidFill>
                  <a:srgbClr val="000000"/>
                </a:solidFill>
              </a:rPr>
              <a:t>Ergebnisse</a:t>
            </a:r>
            <a:r>
              <a:rPr lang="en-US" sz="1200">
                <a:solidFill>
                  <a:srgbClr val="000000"/>
                </a:solidFill>
              </a:rPr>
              <a:t> von den </a:t>
            </a:r>
            <a:r>
              <a:rPr lang="en-US" sz="1200" err="1">
                <a:solidFill>
                  <a:srgbClr val="000000"/>
                </a:solidFill>
              </a:rPr>
              <a:t>Erwartungen</a:t>
            </a:r>
            <a:r>
              <a:rPr lang="en-US" sz="1200">
                <a:solidFill>
                  <a:srgbClr val="000000"/>
                </a:solidFill>
              </a:rPr>
              <a:t> </a:t>
            </a:r>
            <a:r>
              <a:rPr lang="en-US" sz="1200" err="1">
                <a:solidFill>
                  <a:srgbClr val="000000"/>
                </a:solidFill>
              </a:rPr>
              <a:t>abweichen</a:t>
            </a:r>
            <a:r>
              <a:rPr lang="en-US" sz="1200">
                <a:solidFill>
                  <a:srgbClr val="000000"/>
                </a:solidFill>
              </a:rPr>
              <a:t> </a:t>
            </a:r>
            <a:r>
              <a:rPr lang="en-US" sz="1200" err="1">
                <a:solidFill>
                  <a:srgbClr val="000000"/>
                </a:solidFill>
              </a:rPr>
              <a:t>können</a:t>
            </a:r>
            <a:r>
              <a:rPr lang="en-US" sz="1200">
                <a:solidFill>
                  <a:srgbClr val="000000"/>
                </a:solidFill>
              </a:rPr>
              <a:t>. Die </a:t>
            </a:r>
            <a:r>
              <a:rPr lang="en-US" sz="1200" err="1">
                <a:solidFill>
                  <a:srgbClr val="000000"/>
                </a:solidFill>
              </a:rPr>
              <a:t>vorausschauenden</a:t>
            </a:r>
            <a:r>
              <a:rPr lang="en-US" sz="1200">
                <a:solidFill>
                  <a:srgbClr val="000000"/>
                </a:solidFill>
              </a:rPr>
              <a:t> </a:t>
            </a:r>
            <a:r>
              <a:rPr lang="en-US" sz="1200" err="1">
                <a:solidFill>
                  <a:srgbClr val="000000"/>
                </a:solidFill>
              </a:rPr>
              <a:t>Aussagen</a:t>
            </a:r>
            <a:r>
              <a:rPr lang="en-US" sz="1200">
                <a:solidFill>
                  <a:srgbClr val="000000"/>
                </a:solidFill>
              </a:rPr>
              <a:t> </a:t>
            </a:r>
            <a:r>
              <a:rPr lang="en-US" sz="1200" err="1">
                <a:solidFill>
                  <a:srgbClr val="000000"/>
                </a:solidFill>
              </a:rPr>
              <a:t>geben</a:t>
            </a:r>
            <a:r>
              <a:rPr lang="en-US" sz="1200">
                <a:solidFill>
                  <a:srgbClr val="000000"/>
                </a:solidFill>
              </a:rPr>
              <a:t> die </a:t>
            </a:r>
            <a:r>
              <a:rPr lang="en-US" sz="1200" err="1">
                <a:solidFill>
                  <a:srgbClr val="000000"/>
                </a:solidFill>
              </a:rPr>
              <a:t>Sicht</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dem</a:t>
            </a:r>
            <a:r>
              <a:rPr lang="en-US" sz="1200">
                <a:solidFill>
                  <a:srgbClr val="000000"/>
                </a:solidFill>
              </a:rPr>
              <a:t> </a:t>
            </a:r>
            <a:r>
              <a:rPr lang="en-US" sz="1200" err="1">
                <a:solidFill>
                  <a:srgbClr val="000000"/>
                </a:solidFill>
              </a:rPr>
              <a:t>Zeitpunkt</a:t>
            </a:r>
            <a:r>
              <a:rPr lang="en-US" sz="1200">
                <a:solidFill>
                  <a:srgbClr val="000000"/>
                </a:solidFill>
              </a:rPr>
              <a:t> </a:t>
            </a:r>
            <a:r>
              <a:rPr lang="en-US" sz="1200" err="1">
                <a:solidFill>
                  <a:srgbClr val="000000"/>
                </a:solidFill>
              </a:rPr>
              <a:t>wieder</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dem</a:t>
            </a:r>
            <a:r>
              <a:rPr lang="en-US" sz="1200">
                <a:solidFill>
                  <a:srgbClr val="000000"/>
                </a:solidFill>
              </a:rPr>
              <a:t> </a:t>
            </a:r>
            <a:r>
              <a:rPr lang="en-US" sz="1200" err="1">
                <a:solidFill>
                  <a:srgbClr val="000000"/>
                </a:solidFill>
              </a:rPr>
              <a:t>sie</a:t>
            </a:r>
            <a:r>
              <a:rPr lang="en-US" sz="1200">
                <a:solidFill>
                  <a:srgbClr val="000000"/>
                </a:solidFill>
              </a:rPr>
              <a:t> </a:t>
            </a:r>
            <a:r>
              <a:rPr lang="en-US" sz="1200" err="1">
                <a:solidFill>
                  <a:srgbClr val="000000"/>
                </a:solidFill>
              </a:rPr>
              <a:t>getätigt</a:t>
            </a:r>
            <a:r>
              <a:rPr lang="en-US" sz="1200">
                <a:solidFill>
                  <a:srgbClr val="000000"/>
                </a:solidFill>
              </a:rPr>
              <a:t> </a:t>
            </a:r>
            <a:r>
              <a:rPr lang="en-US" sz="1200" err="1">
                <a:solidFill>
                  <a:srgbClr val="000000"/>
                </a:solidFill>
              </a:rPr>
              <a:t>wurden</a:t>
            </a:r>
            <a:r>
              <a:rPr lang="en-US" sz="1200">
                <a:solidFill>
                  <a:srgbClr val="000000"/>
                </a:solidFill>
              </a:rPr>
              <a:t>. Dem </a:t>
            </a:r>
            <a:r>
              <a:rPr lang="en-US" sz="1200" err="1">
                <a:solidFill>
                  <a:srgbClr val="000000"/>
                </a:solidFill>
              </a:rPr>
              <a:t>Leser</a:t>
            </a:r>
            <a:r>
              <a:rPr lang="en-US" sz="1200">
                <a:solidFill>
                  <a:srgbClr val="000000"/>
                </a:solidFill>
              </a:rPr>
              <a:t> </a:t>
            </a:r>
            <a:r>
              <a:rPr lang="en-US" sz="1200" err="1">
                <a:solidFill>
                  <a:srgbClr val="000000"/>
                </a:solidFill>
              </a:rPr>
              <a:t>wird</a:t>
            </a:r>
            <a:r>
              <a:rPr lang="en-US" sz="1200">
                <a:solidFill>
                  <a:srgbClr val="000000"/>
                </a:solidFill>
              </a:rPr>
              <a:t> </a:t>
            </a:r>
            <a:r>
              <a:rPr lang="en-US" sz="1200" err="1">
                <a:solidFill>
                  <a:srgbClr val="000000"/>
                </a:solidFill>
              </a:rPr>
              <a:t>empfohlen</a:t>
            </a:r>
            <a:r>
              <a:rPr lang="en-US" sz="1200">
                <a:solidFill>
                  <a:srgbClr val="000000"/>
                </a:solidFill>
              </a:rPr>
              <a:t>, </a:t>
            </a:r>
            <a:r>
              <a:rPr lang="en-US" sz="1200" err="1">
                <a:solidFill>
                  <a:srgbClr val="000000"/>
                </a:solidFill>
              </a:rPr>
              <a:t>diesen</a:t>
            </a:r>
            <a:r>
              <a:rPr lang="en-US" sz="1200">
                <a:solidFill>
                  <a:srgbClr val="000000"/>
                </a:solidFill>
              </a:rPr>
              <a:t> </a:t>
            </a:r>
            <a:r>
              <a:rPr lang="en-US" sz="1200" err="1">
                <a:solidFill>
                  <a:srgbClr val="000000"/>
                </a:solidFill>
              </a:rPr>
              <a:t>Aussagen</a:t>
            </a:r>
            <a:r>
              <a:rPr lang="en-US" sz="1200">
                <a:solidFill>
                  <a:srgbClr val="000000"/>
                </a:solidFill>
              </a:rPr>
              <a:t> </a:t>
            </a:r>
            <a:r>
              <a:rPr lang="en-US" sz="1200" err="1">
                <a:solidFill>
                  <a:srgbClr val="000000"/>
                </a:solidFill>
              </a:rPr>
              <a:t>kein</a:t>
            </a:r>
            <a:r>
              <a:rPr lang="en-US" sz="1200">
                <a:solidFill>
                  <a:srgbClr val="000000"/>
                </a:solidFill>
              </a:rPr>
              <a:t> </a:t>
            </a:r>
            <a:r>
              <a:rPr lang="en-US" sz="1200" err="1">
                <a:solidFill>
                  <a:srgbClr val="000000"/>
                </a:solidFill>
              </a:rPr>
              <a:t>übertriebenes</a:t>
            </a:r>
            <a:r>
              <a:rPr lang="en-US" sz="1200">
                <a:solidFill>
                  <a:srgbClr val="000000"/>
                </a:solidFill>
              </a:rPr>
              <a:t> </a:t>
            </a:r>
            <a:r>
              <a:rPr lang="en-US" sz="1200" err="1">
                <a:solidFill>
                  <a:srgbClr val="000000"/>
                </a:solidFill>
              </a:rPr>
              <a:t>Vertrauen</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schenken</a:t>
            </a:r>
            <a:r>
              <a:rPr lang="en-US" sz="1200">
                <a:solidFill>
                  <a:srgbClr val="000000"/>
                </a:solidFill>
              </a:rPr>
              <a:t> und </a:t>
            </a:r>
            <a:r>
              <a:rPr lang="en-US" sz="1200" err="1">
                <a:solidFill>
                  <a:srgbClr val="000000"/>
                </a:solidFill>
              </a:rPr>
              <a:t>sich</a:t>
            </a:r>
            <a:r>
              <a:rPr lang="en-US" sz="1200">
                <a:solidFill>
                  <a:srgbClr val="000000"/>
                </a:solidFill>
              </a:rPr>
              <a:t> </a:t>
            </a:r>
            <a:r>
              <a:rPr lang="en-US" sz="1200" err="1">
                <a:solidFill>
                  <a:srgbClr val="000000"/>
                </a:solidFill>
              </a:rPr>
              <a:t>bei</a:t>
            </a:r>
            <a:r>
              <a:rPr lang="en-US" sz="1200">
                <a:solidFill>
                  <a:srgbClr val="000000"/>
                </a:solidFill>
              </a:rPr>
              <a:t> </a:t>
            </a:r>
            <a:r>
              <a:rPr lang="en-US" sz="1200" err="1">
                <a:solidFill>
                  <a:srgbClr val="000000"/>
                </a:solidFill>
              </a:rPr>
              <a:t>Kaufentscheidungen</a:t>
            </a:r>
            <a:r>
              <a:rPr lang="en-US" sz="1200">
                <a:solidFill>
                  <a:srgbClr val="000000"/>
                </a:solidFill>
              </a:rPr>
              <a:t> </a:t>
            </a:r>
            <a:r>
              <a:rPr lang="en-US" sz="1200" err="1">
                <a:solidFill>
                  <a:srgbClr val="000000"/>
                </a:solidFill>
              </a:rPr>
              <a:t>nicht</a:t>
            </a:r>
            <a:r>
              <a:rPr lang="en-US" sz="1200">
                <a:solidFill>
                  <a:srgbClr val="000000"/>
                </a:solidFill>
              </a:rPr>
              <a:t> auf </a:t>
            </a:r>
            <a:r>
              <a:rPr lang="en-US" sz="1200" err="1">
                <a:solidFill>
                  <a:srgbClr val="000000"/>
                </a:solidFill>
              </a:rPr>
              <a:t>sie</a:t>
            </a:r>
            <a:r>
              <a:rPr lang="en-US" sz="1200">
                <a:solidFill>
                  <a:srgbClr val="000000"/>
                </a:solidFill>
              </a:rPr>
              <a:t> </a:t>
            </a:r>
            <a:r>
              <a:rPr lang="en-US" sz="1200" err="1">
                <a:solidFill>
                  <a:srgbClr val="000000"/>
                </a:solidFill>
              </a:rPr>
              <a:t>zu</a:t>
            </a:r>
            <a:r>
              <a:rPr lang="en-US" sz="1200">
                <a:solidFill>
                  <a:srgbClr val="000000"/>
                </a:solidFill>
              </a:rPr>
              <a:t> </a:t>
            </a:r>
            <a:r>
              <a:rPr lang="en-US" sz="1200" err="1">
                <a:solidFill>
                  <a:srgbClr val="000000"/>
                </a:solidFill>
              </a:rPr>
              <a:t>stützen</a:t>
            </a:r>
            <a:r>
              <a:rPr lang="en-US" sz="1200">
                <a:solidFill>
                  <a:srgbClr val="000000"/>
                </a:solidFill>
              </a:rPr>
              <a:t>.</a:t>
            </a:r>
          </a:p>
        </p:txBody>
      </p:sp>
    </p:spTree>
    <p:extLst>
      <p:ext uri="{BB962C8B-B14F-4D97-AF65-F5344CB8AC3E}">
        <p14:creationId xmlns:p14="http://schemas.microsoft.com/office/powerpoint/2010/main" val="36765077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6160"/>
            <a:ext cx="5328000" cy="2501589"/>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467349"/>
            <a:ext cx="5328000" cy="923330"/>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5995388"/>
            <a:ext cx="1578462" cy="360083"/>
          </a:xfrm>
          <a:prstGeom prst="rect">
            <a:avLst/>
          </a:prstGeom>
        </p:spPr>
      </p:pic>
    </p:spTree>
    <p:extLst>
      <p:ext uri="{BB962C8B-B14F-4D97-AF65-F5344CB8AC3E}">
        <p14:creationId xmlns:p14="http://schemas.microsoft.com/office/powerpoint/2010/main" val="2544497257"/>
      </p:ext>
    </p:extLst>
  </p:cSld>
  <p:clrMapOvr>
    <a:masterClrMapping/>
  </p:clrMapOvr>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pic>
        <p:nvPicPr>
          <p:cNvPr id="6" name="Grafik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4967" y="-17257"/>
            <a:ext cx="12265112" cy="6894102"/>
          </a:xfrm>
          <a:prstGeom prst="rect">
            <a:avLst/>
          </a:prstGeom>
        </p:spPr>
      </p:pic>
      <p:sp>
        <p:nvSpPr>
          <p:cNvPr id="8" name="Rechteck 7"/>
          <p:cNvSpPr/>
          <p:nvPr userDrawn="1"/>
        </p:nvSpPr>
        <p:spPr>
          <a:xfrm>
            <a:off x="586562" y="-17256"/>
            <a:ext cx="4390082" cy="6934007"/>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pic>
        <p:nvPicPr>
          <p:cNvPr id="10" name="Grafik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9333" y="6466969"/>
            <a:ext cx="1306145" cy="301577"/>
          </a:xfrm>
          <a:prstGeom prst="rect">
            <a:avLst/>
          </a:prstGeom>
        </p:spPr>
      </p:pic>
      <p:sp>
        <p:nvSpPr>
          <p:cNvPr id="12" name="Titel 11"/>
          <p:cNvSpPr>
            <a:spLocks noGrp="1"/>
          </p:cNvSpPr>
          <p:nvPr>
            <p:ph type="title" hasCustomPrompt="1"/>
          </p:nvPr>
        </p:nvSpPr>
        <p:spPr>
          <a:xfrm>
            <a:off x="761744" y="1993143"/>
            <a:ext cx="4040107" cy="1700146"/>
          </a:xfrm>
          <a:prstGeom prst="rect">
            <a:avLst/>
          </a:prstGeom>
        </p:spPr>
        <p:txBody>
          <a:bodyPr>
            <a:normAutofit/>
          </a:bodyPr>
          <a:lstStyle>
            <a:lvl1pPr>
              <a:defRPr sz="2400" b="0">
                <a:solidFill>
                  <a:schemeClr val="tx1"/>
                </a:solidFill>
                <a:latin typeface="Corbel" panose="020B0503020204020204" pitchFamily="34" charset="0"/>
              </a:defRPr>
            </a:lvl1pPr>
          </a:lstStyle>
          <a:p>
            <a:r>
              <a:rPr lang="de-DE" noProof="1"/>
              <a:t>Title of the presentation</a:t>
            </a:r>
          </a:p>
        </p:txBody>
      </p:sp>
      <p:sp>
        <p:nvSpPr>
          <p:cNvPr id="14" name="Textplatzhalter 13"/>
          <p:cNvSpPr>
            <a:spLocks noGrp="1"/>
          </p:cNvSpPr>
          <p:nvPr>
            <p:ph type="body" sz="quarter" idx="10" hasCustomPrompt="1"/>
          </p:nvPr>
        </p:nvSpPr>
        <p:spPr>
          <a:xfrm>
            <a:off x="761743" y="3744297"/>
            <a:ext cx="4039652" cy="767788"/>
          </a:xfrm>
          <a:prstGeom prst="rect">
            <a:avLst/>
          </a:prstGeom>
        </p:spPr>
        <p:txBody>
          <a:bodyPr>
            <a:normAutofit/>
          </a:bodyPr>
          <a:lstStyle>
            <a:lvl1pPr marL="0" indent="0">
              <a:buFontTx/>
              <a:buNone/>
              <a:defRPr sz="1800">
                <a:latin typeface="Corbel" panose="020B0503020204020204" pitchFamily="34" charset="0"/>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r>
              <a:rPr lang="de-DE" noProof="1"/>
              <a:t>Speaker, Title</a:t>
            </a:r>
          </a:p>
        </p:txBody>
      </p:sp>
      <p:sp>
        <p:nvSpPr>
          <p:cNvPr id="15" name="Textfeld 14"/>
          <p:cNvSpPr txBox="1"/>
          <p:nvPr userDrawn="1"/>
        </p:nvSpPr>
        <p:spPr>
          <a:xfrm>
            <a:off x="3302860" y="6100417"/>
            <a:ext cx="2091812" cy="315544"/>
          </a:xfrm>
          <a:prstGeom prst="rect">
            <a:avLst/>
          </a:prstGeom>
          <a:noFill/>
        </p:spPr>
        <p:txBody>
          <a:bodyPr wrap="square" rtlCol="0">
            <a:spAutoFit/>
          </a:bodyPr>
          <a:lstStyle/>
          <a:p>
            <a:r>
              <a:rPr lang="de-DE" sz="1450" b="1" dirty="0">
                <a:solidFill>
                  <a:srgbClr val="15A7D1"/>
                </a:solidFill>
              </a:rPr>
              <a:t>www.celonis.de</a:t>
            </a:r>
          </a:p>
        </p:txBody>
      </p:sp>
      <p:pic>
        <p:nvPicPr>
          <p:cNvPr id="13" name="Grafik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7713" y="516721"/>
            <a:ext cx="2277454" cy="347553"/>
          </a:xfrm>
          <a:prstGeom prst="rect">
            <a:avLst/>
          </a:prstGeom>
        </p:spPr>
      </p:pic>
      <p:sp>
        <p:nvSpPr>
          <p:cNvPr id="16" name="Textfeld 31"/>
          <p:cNvSpPr txBox="1"/>
          <p:nvPr userDrawn="1"/>
        </p:nvSpPr>
        <p:spPr>
          <a:xfrm>
            <a:off x="761744" y="901243"/>
            <a:ext cx="5402374" cy="284759"/>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50" b="1" dirty="0">
                <a:solidFill>
                  <a:srgbClr val="15A7D1"/>
                </a:solidFill>
              </a:rPr>
              <a:t>Amazing insights. Better results.</a:t>
            </a:r>
          </a:p>
        </p:txBody>
      </p:sp>
    </p:spTree>
    <p:extLst>
      <p:ext uri="{BB962C8B-B14F-4D97-AF65-F5344CB8AC3E}">
        <p14:creationId xmlns:p14="http://schemas.microsoft.com/office/powerpoint/2010/main" val="365048590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Tree>
    <p:extLst>
      <p:ext uri="{BB962C8B-B14F-4D97-AF65-F5344CB8AC3E}">
        <p14:creationId xmlns:p14="http://schemas.microsoft.com/office/powerpoint/2010/main" val="117474946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1_Benutzerdefiniertes Layout">
    <p:spTree>
      <p:nvGrpSpPr>
        <p:cNvPr id="1" name=""/>
        <p:cNvGrpSpPr/>
        <p:nvPr/>
      </p:nvGrpSpPr>
      <p:grpSpPr>
        <a:xfrm>
          <a:off x="0" y="0"/>
          <a:ext cx="0" cy="0"/>
          <a:chOff x="0" y="0"/>
          <a:chExt cx="0" cy="0"/>
        </a:xfrm>
      </p:grpSpPr>
      <p:sp>
        <p:nvSpPr>
          <p:cNvPr id="3" name="Foliennummernplatzhalter 2"/>
          <p:cNvSpPr>
            <a:spLocks noGrp="1"/>
          </p:cNvSpPr>
          <p:nvPr>
            <p:ph type="sldNum" sz="quarter" idx="10"/>
          </p:nvPr>
        </p:nvSpPr>
        <p:spPr/>
        <p:txBody>
          <a:bodyPr/>
          <a:lstStyle/>
          <a:p>
            <a:fld id="{EB8F1286-2D1F-4840-A676-C1C4C9EA5E2A}" type="slidenum">
              <a:rPr lang="de-DE" smtClean="0">
                <a:solidFill>
                  <a:srgbClr val="E7E6E6">
                    <a:lumMod val="75000"/>
                  </a:srgbClr>
                </a:solidFill>
              </a:rPr>
              <a:pPr/>
              <a:t>‹#›</a:t>
            </a:fld>
            <a:endParaRPr lang="de-DE">
              <a:solidFill>
                <a:srgbClr val="E7E6E6">
                  <a:lumMod val="75000"/>
                </a:srgbClr>
              </a:solidFill>
            </a:endParaRPr>
          </a:p>
        </p:txBody>
      </p:sp>
    </p:spTree>
    <p:extLst>
      <p:ext uri="{BB962C8B-B14F-4D97-AF65-F5344CB8AC3E}">
        <p14:creationId xmlns:p14="http://schemas.microsoft.com/office/powerpoint/2010/main" val="324957300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7" name="Rechteck 6"/>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pic>
        <p:nvPicPr>
          <p:cNvPr id="9" name="Grafik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84122276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3" name="Rechteck 2"/>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fld id="{68CE4422-1F4D-403C-973A-F86C35023925}" type="slidenum">
              <a:rPr lang="de-DE" smtClean="0">
                <a:solidFill>
                  <a:prstClr val="white">
                    <a:lumMod val="85000"/>
                  </a:prstClr>
                </a:solidFill>
              </a:rPr>
              <a:pPr/>
              <a:t>‹#›</a:t>
            </a:fld>
            <a:endParaRPr lang="de-DE">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381491950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0_Benutzerdefiniertes Layout">
    <p:spTree>
      <p:nvGrpSpPr>
        <p:cNvPr id="1" name=""/>
        <p:cNvGrpSpPr/>
        <p:nvPr/>
      </p:nvGrpSpPr>
      <p:grpSpPr>
        <a:xfrm>
          <a:off x="0" y="0"/>
          <a:ext cx="0" cy="0"/>
          <a:chOff x="0" y="0"/>
          <a:chExt cx="0" cy="0"/>
        </a:xfrm>
      </p:grpSpPr>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fld id="{68CE4422-1F4D-403C-973A-F86C35023925}" type="slidenum">
              <a:rPr lang="de-DE" smtClean="0">
                <a:solidFill>
                  <a:prstClr val="white">
                    <a:lumMod val="85000"/>
                  </a:prstClr>
                </a:solidFill>
              </a:rPr>
              <a:pPr/>
              <a:t>‹#›</a:t>
            </a:fld>
            <a:endParaRPr lang="de-DE">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309600844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166954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5" name="Rechteck 4"/>
          <p:cNvSpPr/>
          <p:nvPr userDrawn="1"/>
        </p:nvSpPr>
        <p:spPr>
          <a:xfrm>
            <a:off x="1" y="-2"/>
            <a:ext cx="6759961" cy="6859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pic>
        <p:nvPicPr>
          <p:cNvPr id="6" name="Grafik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0421" y="3283694"/>
            <a:ext cx="4648167" cy="3566367"/>
          </a:xfrm>
          <a:prstGeom prst="rect">
            <a:avLst/>
          </a:prstGeom>
        </p:spPr>
      </p:pic>
      <p:sp>
        <p:nvSpPr>
          <p:cNvPr id="9"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134357738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pic>
        <p:nvPicPr>
          <p:cNvPr id="9" name="Grafik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2703"/>
            <a:ext cx="12195175" cy="6872291"/>
          </a:xfrm>
          <a:prstGeom prst="rect">
            <a:avLst/>
          </a:prstGeom>
        </p:spPr>
      </p:pic>
      <p:pic>
        <p:nvPicPr>
          <p:cNvPr id="4" name="Grafik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spTree>
    <p:extLst>
      <p:ext uri="{BB962C8B-B14F-4D97-AF65-F5344CB8AC3E}">
        <p14:creationId xmlns:p14="http://schemas.microsoft.com/office/powerpoint/2010/main" val="57293069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pic>
        <p:nvPicPr>
          <p:cNvPr id="6" name="Grafik 5"/>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8477" y="0"/>
            <a:ext cx="9155621" cy="6864207"/>
          </a:xfrm>
          <a:prstGeom prst="rect">
            <a:avLst/>
          </a:prstGeom>
        </p:spPr>
      </p:pic>
      <p:sp>
        <p:nvSpPr>
          <p:cNvPr id="39" name="Rechteck 38"/>
          <p:cNvSpPr/>
          <p:nvPr userDrawn="1"/>
        </p:nvSpPr>
        <p:spPr>
          <a:xfrm>
            <a:off x="-175239" y="-51679"/>
            <a:ext cx="9371390" cy="6928877"/>
          </a:xfrm>
          <a:prstGeom prst="rect">
            <a:avLst/>
          </a:prstGeom>
          <a:solidFill>
            <a:srgbClr val="FFFFFF">
              <a:alpha val="1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grpSp>
        <p:nvGrpSpPr>
          <p:cNvPr id="7" name="Gruppieren 6"/>
          <p:cNvGrpSpPr/>
          <p:nvPr userDrawn="1"/>
        </p:nvGrpSpPr>
        <p:grpSpPr>
          <a:xfrm>
            <a:off x="-447021" y="2416341"/>
            <a:ext cx="6171285" cy="4123115"/>
            <a:chOff x="1235138" y="3021590"/>
            <a:chExt cx="6169678" cy="4122160"/>
          </a:xfrm>
        </p:grpSpPr>
        <p:sp>
          <p:nvSpPr>
            <p:cNvPr id="8" name="Rechteck 7"/>
            <p:cNvSpPr/>
            <p:nvPr/>
          </p:nvSpPr>
          <p:spPr>
            <a:xfrm>
              <a:off x="2277139" y="4814367"/>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9" name="Rechteck 8"/>
            <p:cNvSpPr/>
            <p:nvPr/>
          </p:nvSpPr>
          <p:spPr>
            <a:xfrm>
              <a:off x="3302675" y="4814366"/>
              <a:ext cx="1000125" cy="54820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0" name="Rechteck 9"/>
            <p:cNvSpPr/>
            <p:nvPr/>
          </p:nvSpPr>
          <p:spPr>
            <a:xfrm>
              <a:off x="432821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1" name="Rechteck 10"/>
            <p:cNvSpPr/>
            <p:nvPr/>
          </p:nvSpPr>
          <p:spPr>
            <a:xfrm>
              <a:off x="5353746"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2" name="Rechteck 11"/>
            <p:cNvSpPr/>
            <p:nvPr/>
          </p:nvSpPr>
          <p:spPr>
            <a:xfrm>
              <a:off x="637928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3" name="Rechteck 12"/>
            <p:cNvSpPr/>
            <p:nvPr/>
          </p:nvSpPr>
          <p:spPr>
            <a:xfrm>
              <a:off x="3302674" y="4221218"/>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4" name="Rechteck 13"/>
            <p:cNvSpPr/>
            <p:nvPr/>
          </p:nvSpPr>
          <p:spPr>
            <a:xfrm>
              <a:off x="3302674" y="3624651"/>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5" name="Rechteck 14"/>
            <p:cNvSpPr/>
            <p:nvPr/>
          </p:nvSpPr>
          <p:spPr>
            <a:xfrm>
              <a:off x="3302673" y="3031503"/>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6" name="Rechteck 15"/>
            <p:cNvSpPr/>
            <p:nvPr/>
          </p:nvSpPr>
          <p:spPr>
            <a:xfrm>
              <a:off x="3302674" y="6593801"/>
              <a:ext cx="1000125" cy="54994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7" name="Rechteck 16"/>
            <p:cNvSpPr/>
            <p:nvPr/>
          </p:nvSpPr>
          <p:spPr>
            <a:xfrm>
              <a:off x="3302674" y="5997234"/>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8" name="Rechteck 17"/>
            <p:cNvSpPr/>
            <p:nvPr/>
          </p:nvSpPr>
          <p:spPr>
            <a:xfrm>
              <a:off x="3302673" y="540408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19" name="Rechteck 18"/>
            <p:cNvSpPr/>
            <p:nvPr/>
          </p:nvSpPr>
          <p:spPr>
            <a:xfrm>
              <a:off x="432821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0" name="Rechteck 19"/>
            <p:cNvSpPr/>
            <p:nvPr/>
          </p:nvSpPr>
          <p:spPr>
            <a:xfrm>
              <a:off x="5353746"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1" name="Rechteck 20"/>
            <p:cNvSpPr/>
            <p:nvPr/>
          </p:nvSpPr>
          <p:spPr>
            <a:xfrm>
              <a:off x="637928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2" name="Rechteck 21"/>
            <p:cNvSpPr/>
            <p:nvPr/>
          </p:nvSpPr>
          <p:spPr>
            <a:xfrm>
              <a:off x="4328211" y="3624651"/>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3" name="Rechteck 22"/>
            <p:cNvSpPr/>
            <p:nvPr/>
          </p:nvSpPr>
          <p:spPr>
            <a:xfrm>
              <a:off x="5353746" y="362465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4" name="Rechteck 23"/>
            <p:cNvSpPr/>
            <p:nvPr/>
          </p:nvSpPr>
          <p:spPr>
            <a:xfrm>
              <a:off x="4353621" y="3021590"/>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5" name="Rechteck 24"/>
            <p:cNvSpPr/>
            <p:nvPr/>
          </p:nvSpPr>
          <p:spPr>
            <a:xfrm>
              <a:off x="4328211" y="6591389"/>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6" name="Rechteck 25"/>
            <p:cNvSpPr/>
            <p:nvPr/>
          </p:nvSpPr>
          <p:spPr>
            <a:xfrm>
              <a:off x="4328211"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7" name="Rechteck 26"/>
            <p:cNvSpPr/>
            <p:nvPr/>
          </p:nvSpPr>
          <p:spPr>
            <a:xfrm>
              <a:off x="5353746"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8" name="Rechteck 27"/>
            <p:cNvSpPr/>
            <p:nvPr/>
          </p:nvSpPr>
          <p:spPr>
            <a:xfrm>
              <a:off x="435362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29" name="Rechteck 28"/>
            <p:cNvSpPr/>
            <p:nvPr/>
          </p:nvSpPr>
          <p:spPr>
            <a:xfrm>
              <a:off x="5379156"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0" name="Rechteck 29"/>
            <p:cNvSpPr/>
            <p:nvPr/>
          </p:nvSpPr>
          <p:spPr>
            <a:xfrm>
              <a:off x="640469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1" name="Rechteck 30"/>
            <p:cNvSpPr/>
            <p:nvPr/>
          </p:nvSpPr>
          <p:spPr>
            <a:xfrm>
              <a:off x="2269966" y="423113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2" name="Rechteck 31"/>
            <p:cNvSpPr/>
            <p:nvPr/>
          </p:nvSpPr>
          <p:spPr>
            <a:xfrm>
              <a:off x="2269966" y="363456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3" name="Rechteck 32"/>
            <p:cNvSpPr/>
            <p:nvPr/>
          </p:nvSpPr>
          <p:spPr>
            <a:xfrm>
              <a:off x="2276690" y="600749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4" name="Rechteck 33"/>
            <p:cNvSpPr/>
            <p:nvPr/>
          </p:nvSpPr>
          <p:spPr>
            <a:xfrm>
              <a:off x="2273525" y="542348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5" name="Rechteck 34"/>
            <p:cNvSpPr/>
            <p:nvPr/>
          </p:nvSpPr>
          <p:spPr>
            <a:xfrm>
              <a:off x="1241413" y="542333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sp>
          <p:nvSpPr>
            <p:cNvPr id="36" name="Rechteck 35"/>
            <p:cNvSpPr/>
            <p:nvPr/>
          </p:nvSpPr>
          <p:spPr>
            <a:xfrm>
              <a:off x="1235138" y="4814365"/>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grpSp>
      <p:sp>
        <p:nvSpPr>
          <p:cNvPr id="37" name="Textfeld 36"/>
          <p:cNvSpPr txBox="1"/>
          <p:nvPr userDrawn="1"/>
        </p:nvSpPr>
        <p:spPr>
          <a:xfrm>
            <a:off x="1587280" y="2394059"/>
            <a:ext cx="1838804" cy="738835"/>
          </a:xfrm>
          <a:prstGeom prst="rect">
            <a:avLst/>
          </a:prstGeom>
          <a:noFill/>
        </p:spPr>
        <p:txBody>
          <a:bodyPr wrap="square" rtlCol="0">
            <a:spAutoFit/>
          </a:bodyPr>
          <a:lstStyle/>
          <a:p>
            <a:r>
              <a:rPr lang="de-DE" sz="2100" b="1" cap="small" noProof="1">
                <a:solidFill>
                  <a:srgbClr val="C9E6EF"/>
                </a:solidFill>
              </a:rPr>
              <a:t>Your</a:t>
            </a:r>
          </a:p>
          <a:p>
            <a:r>
              <a:rPr lang="de-DE" sz="2100" b="1" cap="small" noProof="1">
                <a:solidFill>
                  <a:srgbClr val="C9E6EF"/>
                </a:solidFill>
              </a:rPr>
              <a:t>Industry</a:t>
            </a:r>
          </a:p>
        </p:txBody>
      </p:sp>
      <p:sp>
        <p:nvSpPr>
          <p:cNvPr id="38" name="Textfeld 37"/>
          <p:cNvSpPr txBox="1"/>
          <p:nvPr userDrawn="1"/>
        </p:nvSpPr>
        <p:spPr>
          <a:xfrm>
            <a:off x="547166" y="4172665"/>
            <a:ext cx="1838804" cy="738835"/>
          </a:xfrm>
          <a:prstGeom prst="rect">
            <a:avLst/>
          </a:prstGeom>
          <a:noFill/>
        </p:spPr>
        <p:txBody>
          <a:bodyPr wrap="square" rtlCol="0">
            <a:spAutoFit/>
          </a:bodyPr>
          <a:lstStyle/>
          <a:p>
            <a:r>
              <a:rPr lang="de-DE" sz="2100" b="1" cap="small" noProof="1">
                <a:solidFill>
                  <a:srgbClr val="C9E6EF"/>
                </a:solidFill>
              </a:rPr>
              <a:t>Your</a:t>
            </a:r>
          </a:p>
          <a:p>
            <a:r>
              <a:rPr lang="de-DE" sz="2100" b="1" cap="small" noProof="1">
                <a:solidFill>
                  <a:srgbClr val="C9E6EF"/>
                </a:solidFill>
              </a:rPr>
              <a:t>Region</a:t>
            </a:r>
          </a:p>
        </p:txBody>
      </p:sp>
    </p:spTree>
    <p:extLst>
      <p:ext uri="{BB962C8B-B14F-4D97-AF65-F5344CB8AC3E}">
        <p14:creationId xmlns:p14="http://schemas.microsoft.com/office/powerpoint/2010/main" val="54458275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4" name="Rechteck 3"/>
          <p:cNvSpPr/>
          <p:nvPr userDrawn="1"/>
        </p:nvSpPr>
        <p:spPr>
          <a:xfrm>
            <a:off x="1" y="0"/>
            <a:ext cx="12204702" cy="3244466"/>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spTree>
    <p:extLst>
      <p:ext uri="{BB962C8B-B14F-4D97-AF65-F5344CB8AC3E}">
        <p14:creationId xmlns:p14="http://schemas.microsoft.com/office/powerpoint/2010/main" val="20185016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4" name="Rechteck 3"/>
          <p:cNvSpPr/>
          <p:nvPr userDrawn="1"/>
        </p:nvSpPr>
        <p:spPr>
          <a:xfrm>
            <a:off x="1" y="-1"/>
            <a:ext cx="12204702"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100">
              <a:solidFill>
                <a:prstClr val="white"/>
              </a:solidFill>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fld id="{68CE4422-1F4D-403C-973A-F86C35023925}" type="slidenum">
              <a:rPr lang="de-DE" smtClean="0">
                <a:solidFill>
                  <a:srgbClr val="E7E6E6">
                    <a:lumMod val="75000"/>
                  </a:srgbClr>
                </a:solidFill>
              </a:rPr>
              <a:pPr/>
              <a:t>‹#›</a:t>
            </a:fld>
            <a:endParaRPr lang="de-DE">
              <a:solidFill>
                <a:srgbClr val="E7E6E6">
                  <a:lumMod val="75000"/>
                </a:srgbClr>
              </a:solidFill>
            </a:endParaRPr>
          </a:p>
        </p:txBody>
      </p:sp>
    </p:spTree>
    <p:extLst>
      <p:ext uri="{BB962C8B-B14F-4D97-AF65-F5344CB8AC3E}">
        <p14:creationId xmlns:p14="http://schemas.microsoft.com/office/powerpoint/2010/main" val="22861931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397" y="1122623"/>
            <a:ext cx="9146381" cy="2388153"/>
          </a:xfrm>
        </p:spPr>
        <p:txBody>
          <a:bodyPr anchor="b"/>
          <a:lstStyle>
            <a:lvl1pPr algn="ctr">
              <a:defRPr sz="6001"/>
            </a:lvl1pPr>
          </a:lstStyle>
          <a:p>
            <a:r>
              <a:rPr lang="de-DE"/>
              <a:t>Titelmasterformat durch Klicken bearbeiten</a:t>
            </a:r>
          </a:p>
        </p:txBody>
      </p:sp>
      <p:sp>
        <p:nvSpPr>
          <p:cNvPr id="3" name="Untertitel 2"/>
          <p:cNvSpPr>
            <a:spLocks noGrp="1"/>
          </p:cNvSpPr>
          <p:nvPr>
            <p:ph type="subTitle" idx="1"/>
          </p:nvPr>
        </p:nvSpPr>
        <p:spPr>
          <a:xfrm>
            <a:off x="1524397" y="3602872"/>
            <a:ext cx="9146381"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70F926A1-6C03-4D91-A90C-EC70A180CC45}" type="datetimeFigureOut">
              <a:rPr lang="de-DE" smtClean="0"/>
              <a:t>15.09.2017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22127836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0F926A1-6C03-4D91-A90C-EC70A180CC45}" type="datetimeFigureOut">
              <a:rPr lang="de-DE" smtClean="0"/>
              <a:t>15.09.2017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31925248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2067" y="1710134"/>
            <a:ext cx="10518338" cy="2853398"/>
          </a:xfrm>
        </p:spPr>
        <p:txBody>
          <a:bodyPr anchor="b"/>
          <a:lstStyle>
            <a:lvl1pPr>
              <a:defRPr sz="6001"/>
            </a:lvl1pPr>
          </a:lstStyle>
          <a:p>
            <a:r>
              <a:rPr lang="de-DE"/>
              <a:t>Titelmasterformat durch Klicken bearbeiten</a:t>
            </a:r>
          </a:p>
        </p:txBody>
      </p:sp>
      <p:sp>
        <p:nvSpPr>
          <p:cNvPr id="3" name="Textplatzhalter 2"/>
          <p:cNvSpPr>
            <a:spLocks noGrp="1"/>
          </p:cNvSpPr>
          <p:nvPr>
            <p:ph type="body" idx="1"/>
          </p:nvPr>
        </p:nvSpPr>
        <p:spPr>
          <a:xfrm>
            <a:off x="832067" y="4590526"/>
            <a:ext cx="10518338"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70F926A1-6C03-4D91-A90C-EC70A180CC45}" type="datetimeFigureOut">
              <a:rPr lang="de-DE" smtClean="0"/>
              <a:t>15.09.2017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135607566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418" y="1826048"/>
            <a:ext cx="5182949" cy="435234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3808" y="1826048"/>
            <a:ext cx="5182949" cy="4352346"/>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70F926A1-6C03-4D91-A90C-EC70A180CC45}" type="datetimeFigureOut">
              <a:rPr lang="de-DE" smtClean="0"/>
              <a:t>15.09.2017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17444563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40007" y="365210"/>
            <a:ext cx="10518338" cy="1325870"/>
          </a:xfrm>
        </p:spPr>
        <p:txBody>
          <a:bodyPr/>
          <a:lstStyle/>
          <a:p>
            <a:r>
              <a:rPr lang="de-DE"/>
              <a:t>Titelmasterformat durch Klicken bearbeiten</a:t>
            </a:r>
          </a:p>
        </p:txBody>
      </p:sp>
      <p:sp>
        <p:nvSpPr>
          <p:cNvPr id="3" name="Textplatzhalter 2"/>
          <p:cNvSpPr>
            <a:spLocks noGrp="1"/>
          </p:cNvSpPr>
          <p:nvPr>
            <p:ph type="body" idx="1"/>
          </p:nvPr>
        </p:nvSpPr>
        <p:spPr>
          <a:xfrm>
            <a:off x="840007" y="1681552"/>
            <a:ext cx="5159130"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40007" y="2505655"/>
            <a:ext cx="5159130" cy="3685441"/>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3807" y="1681552"/>
            <a:ext cx="518453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3807" y="2505655"/>
            <a:ext cx="5184538" cy="3685441"/>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70F926A1-6C03-4D91-A90C-EC70A180CC45}" type="datetimeFigureOut">
              <a:rPr lang="de-DE" smtClean="0"/>
              <a:t>15.09.2017</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2097303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70F926A1-6C03-4D91-A90C-EC70A180CC45}" type="datetimeFigureOut">
              <a:rPr lang="de-DE" smtClean="0"/>
              <a:t>15.09.2017</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280211882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0F926A1-6C03-4D91-A90C-EC70A180CC45}" type="datetimeFigureOut">
              <a:rPr lang="de-DE" smtClean="0"/>
              <a:t>15.09.2017</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411876574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40007" y="457306"/>
            <a:ext cx="3933261" cy="1600571"/>
          </a:xfrm>
        </p:spPr>
        <p:txBody>
          <a:bodyPr anchor="b"/>
          <a:lstStyle>
            <a:lvl1pPr>
              <a:defRPr sz="3201"/>
            </a:lvl1pPr>
          </a:lstStyle>
          <a:p>
            <a:r>
              <a:rPr lang="de-DE"/>
              <a:t>Titelmasterformat durch Klicken bearbeiten</a:t>
            </a:r>
          </a:p>
        </p:txBody>
      </p:sp>
      <p:sp>
        <p:nvSpPr>
          <p:cNvPr id="3" name="Inhaltsplatzhalter 2"/>
          <p:cNvSpPr>
            <a:spLocks noGrp="1"/>
          </p:cNvSpPr>
          <p:nvPr>
            <p:ph idx="1"/>
          </p:nvPr>
        </p:nvSpPr>
        <p:spPr>
          <a:xfrm>
            <a:off x="5184538" y="987654"/>
            <a:ext cx="6173807"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40007" y="2057876"/>
            <a:ext cx="3933261"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70F926A1-6C03-4D91-A90C-EC70A180CC45}" type="datetimeFigureOut">
              <a:rPr lang="de-DE" smtClean="0"/>
              <a:t>15.09.2017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205353361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40007" y="457306"/>
            <a:ext cx="3933261" cy="1600571"/>
          </a:xfrm>
        </p:spPr>
        <p:txBody>
          <a:bodyPr anchor="b"/>
          <a:lstStyle>
            <a:lvl1pPr>
              <a:defRPr sz="3201"/>
            </a:lvl1pPr>
          </a:lstStyle>
          <a:p>
            <a:r>
              <a:rPr lang="de-DE"/>
              <a:t>Titelmasterformat durch Klicken bearbeiten</a:t>
            </a:r>
          </a:p>
        </p:txBody>
      </p:sp>
      <p:sp>
        <p:nvSpPr>
          <p:cNvPr id="3" name="Bildplatzhalter 2"/>
          <p:cNvSpPr>
            <a:spLocks noGrp="1"/>
          </p:cNvSpPr>
          <p:nvPr>
            <p:ph type="pic" idx="1"/>
          </p:nvPr>
        </p:nvSpPr>
        <p:spPr>
          <a:xfrm>
            <a:off x="5184538" y="987654"/>
            <a:ext cx="6173807"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de-DE"/>
          </a:p>
        </p:txBody>
      </p:sp>
      <p:sp>
        <p:nvSpPr>
          <p:cNvPr id="4" name="Textplatzhalter 3"/>
          <p:cNvSpPr>
            <a:spLocks noGrp="1"/>
          </p:cNvSpPr>
          <p:nvPr>
            <p:ph type="body" sz="half" idx="2"/>
          </p:nvPr>
        </p:nvSpPr>
        <p:spPr>
          <a:xfrm>
            <a:off x="840007" y="2057876"/>
            <a:ext cx="3933261"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70F926A1-6C03-4D91-A90C-EC70A180CC45}" type="datetimeFigureOut">
              <a:rPr lang="de-DE" smtClean="0"/>
              <a:t>15.09.2017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333117672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0F926A1-6C03-4D91-A90C-EC70A180CC45}" type="datetimeFigureOut">
              <a:rPr lang="de-DE" smtClean="0"/>
              <a:t>15.09.2017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63003145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7172" y="365209"/>
            <a:ext cx="2629585" cy="5813184"/>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418" y="365209"/>
            <a:ext cx="7736314" cy="5813184"/>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0F926A1-6C03-4D91-A90C-EC70A180CC45}" type="datetimeFigureOut">
              <a:rPr lang="de-DE" smtClean="0"/>
              <a:t>15.09.2017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3B68F228-AD42-4329-B557-B711CC3AF8F3}" type="slidenum">
              <a:rPr lang="de-DE" smtClean="0"/>
              <a:t>‹#›</a:t>
            </a:fld>
            <a:endParaRPr lang="de-DE"/>
          </a:p>
        </p:txBody>
      </p:sp>
    </p:spTree>
    <p:extLst>
      <p:ext uri="{BB962C8B-B14F-4D97-AF65-F5344CB8AC3E}">
        <p14:creationId xmlns:p14="http://schemas.microsoft.com/office/powerpoint/2010/main" val="215451136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7" name="TextBox 6"/>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sz="1800" kern="0" dirty="0">
                <a:solidFill>
                  <a:schemeClr val="tx1"/>
                </a:solidFill>
                <a:ea typeface="Arial Unicode MS" pitchFamily="34" charset="-128"/>
                <a:cs typeface="Arial Unicode MS" pitchFamily="34" charset="-128"/>
              </a:rPr>
              <a:t>Use this title slide only with an</a:t>
            </a:r>
            <a:r>
              <a:rPr lang="en-US" sz="1800" kern="0" baseline="0" dirty="0">
                <a:solidFill>
                  <a:schemeClr val="tx1"/>
                </a:solidFill>
                <a:ea typeface="Arial Unicode MS" pitchFamily="34" charset="-128"/>
                <a:cs typeface="Arial Unicode MS" pitchFamily="34" charset="-128"/>
              </a:rPr>
              <a:t> image</a:t>
            </a:r>
            <a:endParaRPr lang="en-US" sz="1800" kern="0" dirty="0">
              <a:solidFill>
                <a:schemeClr val="tx1"/>
              </a:solidFill>
              <a:ea typeface="Arial Unicode MS" pitchFamily="34" charset="-128"/>
              <a:cs typeface="Arial Unicode MS" pitchFamily="34" charset="-128"/>
            </a:endParaRPr>
          </a:p>
        </p:txBody>
      </p:sp>
    </p:spTree>
    <p:extLst>
      <p:ext uri="{BB962C8B-B14F-4D97-AF65-F5344CB8AC3E}">
        <p14:creationId xmlns:p14="http://schemas.microsoft.com/office/powerpoint/2010/main" val="100251440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12" name="TextBox 11"/>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sz="1800" kern="0" dirty="0">
                <a:solidFill>
                  <a:schemeClr val="tx1"/>
                </a:solidFill>
                <a:ea typeface="Arial Unicode MS" pitchFamily="34" charset="-128"/>
                <a:cs typeface="Arial Unicode MS" pitchFamily="34" charset="-128"/>
              </a:rPr>
              <a:t>Use this title slide only with an</a:t>
            </a:r>
            <a:r>
              <a:rPr lang="en-US" sz="1800" kern="0" baseline="0" dirty="0">
                <a:solidFill>
                  <a:schemeClr val="tx1"/>
                </a:solidFill>
                <a:ea typeface="Arial Unicode MS" pitchFamily="34" charset="-128"/>
                <a:cs typeface="Arial Unicode MS" pitchFamily="34" charset="-128"/>
              </a:rPr>
              <a:t> image</a:t>
            </a:r>
            <a:endParaRPr lang="en-US" sz="1800" kern="0" dirty="0">
              <a:solidFill>
                <a:schemeClr val="tx1"/>
              </a:solidFill>
              <a:ea typeface="Arial Unicode MS" pitchFamily="34" charset="-128"/>
              <a:cs typeface="Arial Unicode MS" pitchFamily="34" charset="-128"/>
            </a:endParaRPr>
          </a:p>
        </p:txBody>
      </p:sp>
    </p:spTree>
    <p:extLst>
      <p:ext uri="{BB962C8B-B14F-4D97-AF65-F5344CB8AC3E}">
        <p14:creationId xmlns:p14="http://schemas.microsoft.com/office/powerpoint/2010/main" val="39225357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999"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11839514"/>
      </p:ext>
    </p:extLst>
  </p:cSld>
  <p:clrMapOvr>
    <a:overrideClrMapping bg1="lt1" tx1="dk1" bg2="lt2" tx2="dk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3999"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0434603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37197478"/>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2746652441"/>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TextBox 5"/>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2015 SAP SE or an SAP affiliate company. All rights reserved.</a:t>
            </a:r>
          </a:p>
        </p:txBody>
      </p:sp>
    </p:spTree>
    <p:extLst>
      <p:ext uri="{BB962C8B-B14F-4D97-AF65-F5344CB8AC3E}">
        <p14:creationId xmlns:p14="http://schemas.microsoft.com/office/powerpoint/2010/main" val="1147562594"/>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179802131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7209774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647798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363827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514179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3614654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5715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7629020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Tree>
    <p:extLst>
      <p:ext uri="{BB962C8B-B14F-4D97-AF65-F5344CB8AC3E}">
        <p14:creationId xmlns:p14="http://schemas.microsoft.com/office/powerpoint/2010/main" val="23824188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148501201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225342153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711056" y="6637720"/>
            <a:ext cx="157094" cy="153888"/>
          </a:xfrm>
          <a:prstGeom prst="rect">
            <a:avLst/>
          </a:prstGeom>
          <a:noFill/>
        </p:spPr>
        <p:txBody>
          <a:bodyPr wrap="none" lIns="0" tIns="0" rIns="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tx1"/>
                </a:solidFill>
              </a:rPr>
              <a:pPr marL="111525" indent="-111525" algn="r">
                <a:buClr>
                  <a:schemeClr val="accent2"/>
                </a:buClr>
                <a:buFont typeface="Arial" pitchFamily="34" charset="0"/>
                <a:buNone/>
              </a:pPr>
              <a:t>‹#›</a:t>
            </a:fld>
            <a:endParaRPr lang="en-US" sz="1000" noProof="0" dirty="0">
              <a:solidFill>
                <a:schemeClr val="tx1"/>
              </a:solidFill>
            </a:endParaRPr>
          </a:p>
        </p:txBody>
      </p:sp>
      <p:sp>
        <p:nvSpPr>
          <p:cNvPr id="4" name="TextBox 3"/>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2015 SAP SE or an SAP affiliate company. All rights reserved.</a:t>
            </a:r>
          </a:p>
        </p:txBody>
      </p:sp>
    </p:spTree>
    <p:extLst>
      <p:ext uri="{BB962C8B-B14F-4D97-AF65-F5344CB8AC3E}">
        <p14:creationId xmlns:p14="http://schemas.microsoft.com/office/powerpoint/2010/main" val="126282653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400" b="1" kern="1200" noProof="0" dirty="0">
                <a:solidFill>
                  <a:schemeClr val="accent2"/>
                </a:solidFill>
                <a:latin typeface="+mj-lt"/>
                <a:ea typeface="+mj-ea"/>
                <a:cs typeface="+mj-cs"/>
              </a:rPr>
              <a:t>© 2015 SAP SE or an SAP affiliate company.</a:t>
            </a:r>
            <a:r>
              <a:rPr lang="en-US" sz="2400" b="1" kern="1200" baseline="0" noProof="0" dirty="0">
                <a:solidFill>
                  <a:schemeClr val="accent2"/>
                </a:solidFill>
                <a:latin typeface="+mj-lt"/>
                <a:ea typeface="+mj-ea"/>
                <a:cs typeface="+mj-cs"/>
              </a:rPr>
              <a:t> </a:t>
            </a:r>
            <a:r>
              <a:rPr lang="en-US" sz="2400" b="1" kern="1200" noProof="0" dirty="0">
                <a:solidFill>
                  <a:schemeClr val="accent2"/>
                </a:solidFill>
                <a:latin typeface="+mj-lt"/>
                <a:ea typeface="+mj-ea"/>
                <a:cs typeface="+mj-cs"/>
              </a:rPr>
              <a:t>All rights reserved.</a:t>
            </a:r>
          </a:p>
        </p:txBody>
      </p:sp>
      <p:sp>
        <p:nvSpPr>
          <p:cNvPr id="5" name="TextBox 4"/>
          <p:cNvSpPr txBox="1"/>
          <p:nvPr userDrawn="1"/>
        </p:nvSpPr>
        <p:spPr bwMode="gray">
          <a:xfrm>
            <a:off x="323999" y="1692000"/>
            <a:ext cx="11547325" cy="3908762"/>
          </a:xfrm>
          <a:prstGeom prst="rect">
            <a:avLst/>
          </a:prstGeom>
          <a:noFill/>
        </p:spPr>
        <p:txBody>
          <a:bodyPr wrap="square" lIns="0" tIns="0" rIns="0" bIns="0" rtlCol="0">
            <a:spAutoFit/>
          </a:bodyPr>
          <a:lstStyle/>
          <a:p>
            <a:r>
              <a:rPr lang="en-US" sz="1200" kern="1200" dirty="0">
                <a:solidFill>
                  <a:schemeClr val="tx1"/>
                </a:solidFill>
                <a:latin typeface="Arial"/>
                <a:ea typeface="MS PGothic" pitchFamily="34" charset="-128"/>
                <a:cs typeface="+mn-cs"/>
              </a:rPr>
              <a:t>No part of this publication may be reproduced or transmitted in any form or for any purpose without the express permission of SAP SE or an </a:t>
            </a:r>
          </a:p>
          <a:p>
            <a:r>
              <a:rPr lang="en-US" sz="1200" kern="1200" dirty="0">
                <a:solidFill>
                  <a:schemeClr val="tx1"/>
                </a:solidFill>
                <a:latin typeface="Arial"/>
                <a:ea typeface="MS PGothic" pitchFamily="34" charset="-128"/>
                <a:cs typeface="+mn-cs"/>
              </a:rPr>
              <a:t>SAP affiliate company.</a:t>
            </a:r>
          </a:p>
          <a:p>
            <a:pPr>
              <a:spcBef>
                <a:spcPts val="1200"/>
              </a:spcBef>
            </a:pPr>
            <a:r>
              <a:rPr lang="en-US" sz="1200" kern="1200" dirty="0">
                <a:solidFill>
                  <a:schemeClr val="tx1"/>
                </a:solidFill>
                <a:latin typeface="Arial"/>
                <a:ea typeface="MS PGothic" pitchFamily="34" charset="-128"/>
                <a:cs typeface="+mn-cs"/>
              </a:rPr>
              <a:t>SAP and other SAP products and services mentioned herein as well as their respective logos are trademarks or registered trademarks of SAP SE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(or an SAP affiliate company) in Germany and other countries. Please see </a:t>
            </a:r>
            <a:r>
              <a:rPr lang="en-US" sz="1200" kern="1200" dirty="0">
                <a:solidFill>
                  <a:schemeClr val="tx1"/>
                </a:solidFill>
                <a:latin typeface="Arial"/>
                <a:ea typeface="MS PGothic" pitchFamily="34" charset="-128"/>
                <a:cs typeface="+mn-cs"/>
                <a:hlinkClick r:id="rId2"/>
              </a:rPr>
              <a:t>http://global12.sap.com/corporate-en/legal/copyright/index.epx</a:t>
            </a:r>
            <a:r>
              <a:rPr lang="en-US" sz="1200" kern="1200" dirty="0">
                <a:solidFill>
                  <a:schemeClr val="tx1"/>
                </a:solidFill>
                <a:latin typeface="Arial"/>
                <a:ea typeface="MS PGothic" pitchFamily="34" charset="-128"/>
                <a:cs typeface="+mn-cs"/>
              </a:rPr>
              <a:t> for additional trademark information and notices.</a:t>
            </a:r>
          </a:p>
          <a:p>
            <a:pPr>
              <a:spcBef>
                <a:spcPts val="1200"/>
              </a:spcBef>
            </a:pPr>
            <a:r>
              <a:rPr lang="en-US" sz="1200" kern="1200" dirty="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a:spcBef>
                <a:spcPts val="1200"/>
              </a:spcBef>
            </a:pPr>
            <a:r>
              <a:rPr lang="en-US" sz="1200" kern="1200" dirty="0">
                <a:solidFill>
                  <a:schemeClr val="tx1"/>
                </a:solidFill>
                <a:latin typeface="Arial"/>
                <a:ea typeface="MS PGothic" pitchFamily="34" charset="-128"/>
                <a:cs typeface="+mn-cs"/>
              </a:rPr>
              <a:t>National product specifications may vary.</a:t>
            </a:r>
          </a:p>
          <a:p>
            <a:pPr>
              <a:spcBef>
                <a:spcPts val="1200"/>
              </a:spcBef>
            </a:pPr>
            <a:r>
              <a:rPr lang="en-US" sz="1200" kern="1200" dirty="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SAP affiliate company products and 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270405610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US" sz="2900" b="1" kern="1200" noProof="0" dirty="0">
                <a:solidFill>
                  <a:schemeClr val="accent2"/>
                </a:solidFill>
                <a:latin typeface="+mj-lt"/>
                <a:ea typeface="+mj-ea"/>
                <a:cs typeface="+mj-cs"/>
              </a:rPr>
              <a:t>© 2015 SAP SE </a:t>
            </a:r>
            <a:r>
              <a:rPr lang="en-US" sz="2900" b="1" kern="1200" noProof="0" dirty="0" err="1">
                <a:solidFill>
                  <a:schemeClr val="accent2"/>
                </a:solidFill>
                <a:latin typeface="+mj-lt"/>
                <a:ea typeface="+mj-ea"/>
                <a:cs typeface="+mj-cs"/>
              </a:rPr>
              <a:t>oder</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ein</a:t>
            </a:r>
            <a:r>
              <a:rPr lang="en-US" sz="2900" b="1" kern="1200" noProof="0" dirty="0">
                <a:solidFill>
                  <a:schemeClr val="accent2"/>
                </a:solidFill>
                <a:latin typeface="+mj-lt"/>
                <a:ea typeface="+mj-ea"/>
                <a:cs typeface="+mj-cs"/>
              </a:rPr>
              <a:t> SAP-</a:t>
            </a:r>
            <a:r>
              <a:rPr lang="en-US" sz="2900" b="1" kern="1200" noProof="0" dirty="0" err="1">
                <a:solidFill>
                  <a:schemeClr val="accent2"/>
                </a:solidFill>
                <a:latin typeface="+mj-lt"/>
                <a:ea typeface="+mj-ea"/>
                <a:cs typeface="+mj-cs"/>
              </a:rPr>
              <a:t>Konzernunternehmen</a:t>
            </a:r>
            <a:r>
              <a:rPr lang="en-US" sz="2900" b="1" kern="1200" noProof="0" dirty="0">
                <a:solidFill>
                  <a:schemeClr val="accent2"/>
                </a:solidFill>
                <a:latin typeface="+mj-lt"/>
                <a:ea typeface="+mj-ea"/>
                <a:cs typeface="+mj-cs"/>
              </a:rPr>
              <a:t>. </a:t>
            </a:r>
            <a:br>
              <a:rPr lang="en-US" sz="2900" b="1" kern="1200" noProof="0" dirty="0">
                <a:solidFill>
                  <a:schemeClr val="accent2"/>
                </a:solidFill>
                <a:latin typeface="+mj-lt"/>
                <a:ea typeface="+mj-ea"/>
                <a:cs typeface="+mj-cs"/>
              </a:rPr>
            </a:br>
            <a:r>
              <a:rPr lang="en-US" sz="2900" b="1" kern="1200" noProof="0" dirty="0" err="1">
                <a:solidFill>
                  <a:schemeClr val="accent2"/>
                </a:solidFill>
                <a:latin typeface="+mj-lt"/>
                <a:ea typeface="+mj-ea"/>
                <a:cs typeface="+mj-cs"/>
              </a:rPr>
              <a:t>Alle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Rechte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vorbehalten</a:t>
            </a:r>
            <a:r>
              <a:rPr lang="en-US" sz="2900" b="1" kern="1200" noProof="0" dirty="0">
                <a:solidFill>
                  <a:schemeClr val="accent2"/>
                </a:solidFill>
                <a:latin typeface="+mj-lt"/>
                <a:ea typeface="+mj-ea"/>
                <a:cs typeface="+mj-cs"/>
              </a:rPr>
              <a:t>.</a:t>
            </a:r>
          </a:p>
        </p:txBody>
      </p:sp>
      <p:sp>
        <p:nvSpPr>
          <p:cNvPr id="8" name="TextBox 7"/>
          <p:cNvSpPr txBox="1"/>
          <p:nvPr userDrawn="1"/>
        </p:nvSpPr>
        <p:spPr bwMode="gray">
          <a:xfrm>
            <a:off x="323999" y="1692000"/>
            <a:ext cx="11547325" cy="4278094"/>
          </a:xfrm>
          <a:prstGeom prst="rect">
            <a:avLst/>
          </a:prstGeom>
          <a:noFill/>
        </p:spPr>
        <p:txBody>
          <a:bodyPr wrap="square" lIns="0" tIns="0" rIns="0" bIns="0" rtlCol="0">
            <a:spAutoFit/>
          </a:bodyPr>
          <a:lstStyle/>
          <a:p>
            <a:r>
              <a:rPr lang="en-US" sz="1200" kern="1200" noProof="0" dirty="0" err="1">
                <a:solidFill>
                  <a:schemeClr val="tx1"/>
                </a:solidFill>
                <a:effectLst/>
                <a:latin typeface="Arial"/>
                <a:ea typeface="+mn-ea"/>
                <a:cs typeface="+mn-cs"/>
              </a:rPr>
              <a:t>Weitergabe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Vervielfältigung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Teilen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daraus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welchem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Zweck</a:t>
            </a:r>
            <a:r>
              <a:rPr lang="en-US" sz="1200" kern="1200" noProof="0" dirty="0">
                <a:solidFill>
                  <a:schemeClr val="tx1"/>
                </a:solidFill>
                <a:effectLst/>
                <a:latin typeface="Arial"/>
                <a:ea typeface="+mn-ea"/>
                <a:cs typeface="+mn-cs"/>
              </a:rPr>
              <a:t> und in </a:t>
            </a:r>
            <a:r>
              <a:rPr lang="en-US" sz="1200" kern="1200" noProof="0" dirty="0" err="1">
                <a:solidFill>
                  <a:schemeClr val="tx1"/>
                </a:solidFill>
                <a:effectLst/>
                <a:latin typeface="Arial"/>
                <a:ea typeface="+mn-ea"/>
                <a:cs typeface="+mn-cs"/>
              </a:rPr>
              <a:t>welcher</a:t>
            </a:r>
            <a:r>
              <a:rPr lang="en-US" sz="1200" kern="1200" noProof="0" dirty="0">
                <a:solidFill>
                  <a:schemeClr val="tx1"/>
                </a:solidFill>
                <a:effectLst/>
                <a:latin typeface="Arial"/>
                <a:ea typeface="+mn-ea"/>
                <a:cs typeface="+mn-cs"/>
              </a:rPr>
              <a:t> Form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immer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ausdrückliche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schriftliche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Genehmigung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gestattet</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SAP und </a:t>
            </a:r>
            <a:r>
              <a:rPr lang="en-US" sz="1200" kern="1200" noProof="0" dirty="0" err="1">
                <a:solidFill>
                  <a:schemeClr val="tx1"/>
                </a:solidFill>
                <a:effectLst/>
                <a:latin typeface="Arial"/>
                <a:ea typeface="+mn-ea"/>
                <a:cs typeface="+mn-cs"/>
              </a:rPr>
              <a:t>andere</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Dokument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erwähnte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von SAP </a:t>
            </a:r>
            <a:r>
              <a:rPr lang="en-US" sz="1200" kern="1200" noProof="0" dirty="0" err="1">
                <a:solidFill>
                  <a:schemeClr val="tx1"/>
                </a:solidFill>
                <a:effectLst/>
                <a:latin typeface="Arial"/>
                <a:ea typeface="+mn-ea"/>
                <a:cs typeface="+mn-cs"/>
              </a:rPr>
              <a:t>sowie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dazugehörigen</a:t>
            </a:r>
            <a:r>
              <a:rPr lang="en-US" sz="1200" kern="1200" noProof="0" dirty="0">
                <a:solidFill>
                  <a:schemeClr val="tx1"/>
                </a:solidFill>
                <a:effectLst/>
                <a:latin typeface="Arial"/>
                <a:ea typeface="+mn-ea"/>
                <a:cs typeface="+mn-cs"/>
              </a:rPr>
              <a:t> Logos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eingetragene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der </a:t>
            </a:r>
            <a:br>
              <a:rPr lang="en-US" sz="1200" kern="1200" noProof="0" dirty="0">
                <a:solidFill>
                  <a:schemeClr val="tx1"/>
                </a:solidFill>
                <a:effectLst/>
                <a:latin typeface="Arial"/>
                <a:ea typeface="+mn-ea"/>
                <a:cs typeface="+mn-cs"/>
              </a:rPr>
            </a:br>
            <a:r>
              <a:rPr lang="en-US" sz="1200" kern="1200" dirty="0">
                <a:solidFill>
                  <a:schemeClr val="tx1"/>
                </a:solidFill>
                <a:latin typeface="Arial"/>
                <a:ea typeface="MS PGothic" pitchFamily="34" charset="-128"/>
                <a:cs typeface="+mn-cs"/>
              </a:rPr>
              <a:t>SAP SE </a:t>
            </a:r>
            <a:r>
              <a:rPr lang="en-US" sz="1200" kern="1200" noProof="0" dirty="0">
                <a:solidFill>
                  <a:schemeClr val="tx1"/>
                </a:solidFill>
                <a:effectLst/>
                <a:latin typeface="Arial"/>
                <a:ea typeface="+mn-ea"/>
                <a:cs typeface="+mn-cs"/>
              </a:rPr>
              <a:t>(</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Deutschland und </a:t>
            </a:r>
            <a:r>
              <a:rPr lang="en-US" sz="1200" kern="1200" noProof="0" dirty="0" err="1">
                <a:solidFill>
                  <a:schemeClr val="tx1"/>
                </a:solidFill>
                <a:effectLst/>
                <a:latin typeface="Arial"/>
                <a:ea typeface="+mn-ea"/>
                <a:cs typeface="+mn-cs"/>
              </a:rPr>
              <a:t>verschiedenen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weltweit</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err="1">
                <a:solidFill>
                  <a:schemeClr val="tx1"/>
                </a:solidFill>
                <a:effectLst/>
                <a:latin typeface="Arial"/>
                <a:ea typeface="+mn-ea"/>
                <a:cs typeface="+mn-cs"/>
              </a:rPr>
              <a:t>Weitere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Hinweise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Markenrecht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finden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a:t>
            </a:r>
            <a:r>
              <a:rPr lang="en-US" sz="1200" kern="1200" noProof="0" dirty="0">
                <a:solidFill>
                  <a:schemeClr val="tx1"/>
                </a:solidFill>
                <a:effectLst/>
                <a:latin typeface="Arial"/>
                <a:ea typeface="+mn-ea"/>
                <a:cs typeface="+mn-cs"/>
              </a:rPr>
              <a:t> </a:t>
            </a:r>
            <a:r>
              <a:rPr lang="en-US" sz="1200" kern="1200" noProof="0" dirty="0">
                <a:solidFill>
                  <a:schemeClr val="tx1"/>
                </a:solidFill>
                <a:effectLst/>
                <a:latin typeface="Arial"/>
                <a:ea typeface="+mn-ea"/>
                <a:cs typeface="+mn-cs"/>
                <a:hlinkClick r:id="rId2"/>
              </a:rPr>
              <a:t>http://global.sap.com/corporate-de/legal/copyright/index.epx</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von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Vertriebsfirmen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angebotenen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Softwarekomponenten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Softwarehersteller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a:t>
            </a:r>
            <a:r>
              <a:rPr lang="en-US" sz="1200" kern="1200" noProof="0" dirty="0">
                <a:solidFill>
                  <a:schemeClr val="tx1"/>
                </a:solidFill>
                <a:effectLst/>
                <a:latin typeface="Arial"/>
                <a:ea typeface="+mn-ea"/>
                <a:cs typeface="+mn-cs"/>
              </a:rPr>
              <a:t>.</a:t>
            </a:r>
          </a:p>
          <a:p>
            <a:pPr>
              <a:spcBef>
                <a:spcPts val="1200"/>
              </a:spcBef>
            </a:pP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länderspezifische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aufweisen</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vorliegenden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bereitgestellt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ausschließlich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Informations-zwecken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keinerlei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Haftung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Gewährleistung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Fehler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Unvollständigkeiten</a:t>
            </a:r>
            <a:r>
              <a:rPr lang="en-US" sz="1200" kern="1200" noProof="0" dirty="0">
                <a:solidFill>
                  <a:schemeClr val="tx1"/>
                </a:solidFill>
                <a:effectLst/>
                <a:latin typeface="Arial"/>
                <a:ea typeface="+mn-ea"/>
                <a:cs typeface="+mn-cs"/>
              </a:rPr>
              <a:t> in </a:t>
            </a:r>
            <a:r>
              <a:rPr lang="en-US" sz="1200" kern="1200" baseline="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lediglich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nach</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Maßgabe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die in der </a:t>
            </a:r>
            <a:r>
              <a:rPr lang="en-US" sz="1200" kern="1200" noProof="0" dirty="0" err="1">
                <a:solidFill>
                  <a:schemeClr val="tx1"/>
                </a:solidFill>
                <a:effectLst/>
                <a:latin typeface="Arial"/>
                <a:ea typeface="+mn-ea"/>
                <a:cs typeface="+mn-cs"/>
              </a:rPr>
              <a:t>Vereinbarung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jeweiligen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ausdrücklich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geregelt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als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zusätzliche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Garantie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interpretieren</a:t>
            </a:r>
            <a:r>
              <a:rPr lang="en-US" sz="1200" kern="1200" noProof="0" dirty="0">
                <a:solidFill>
                  <a:schemeClr val="tx1"/>
                </a:solidFill>
                <a:effectLst/>
                <a:latin typeface="Arial"/>
                <a:ea typeface="+mn-ea"/>
                <a:cs typeface="+mn-cs"/>
              </a:rPr>
              <a:t>. 	 </a:t>
            </a:r>
          </a:p>
          <a:p>
            <a:pPr>
              <a:spcBef>
                <a:spcPts val="1200"/>
              </a:spcBef>
            </a:pPr>
            <a:r>
              <a:rPr lang="en-US" sz="1200" kern="1200" noProof="0" dirty="0" err="1">
                <a:solidFill>
                  <a:schemeClr val="tx1"/>
                </a:solidFill>
                <a:effectLst/>
                <a:latin typeface="Arial"/>
                <a:ea typeface="+mn-ea"/>
                <a:cs typeface="+mn-cs"/>
              </a:rPr>
              <a:t>Insbesondere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keiner</a:t>
            </a:r>
            <a:r>
              <a:rPr lang="en-US" sz="1200" kern="1200" noProof="0" dirty="0">
                <a:solidFill>
                  <a:schemeClr val="tx1"/>
                </a:solidFill>
                <a:effectLst/>
                <a:latin typeface="Arial"/>
                <a:ea typeface="+mn-ea"/>
                <a:cs typeface="+mn-cs"/>
              </a:rPr>
              <a:t> Weise </a:t>
            </a:r>
            <a:r>
              <a:rPr lang="en-US" sz="1200" kern="1200" noProof="0" dirty="0" err="1">
                <a:solidFill>
                  <a:schemeClr val="tx1"/>
                </a:solidFill>
                <a:effectLst/>
                <a:latin typeface="Arial"/>
                <a:ea typeface="+mn-ea"/>
                <a:cs typeface="+mn-cs"/>
              </a:rPr>
              <a:t>verpflichtet</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dargestellte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Geschäftsabläufe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verfolgen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wiedergegebene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entwickeln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veröffentlichen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Strategie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etwaige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künftige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Entwicklungen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Plattformen</a:t>
            </a:r>
            <a:r>
              <a:rPr lang="en-US" sz="1200" kern="1200" noProof="0" dirty="0">
                <a:solidFill>
                  <a:schemeClr val="tx1"/>
                </a:solidFill>
                <a:effectLst/>
                <a:latin typeface="Arial"/>
                <a:ea typeface="+mn-ea"/>
                <a:cs typeface="+mn-cs"/>
              </a:rPr>
              <a:t>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jederzeit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Angabe</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Gründen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unangekündigt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geändert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stellen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Zusage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Versprechen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rechtliche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Verpflichtung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Lieferung</a:t>
            </a:r>
            <a:r>
              <a:rPr lang="en-US" sz="1200" kern="1200" noProof="0" dirty="0">
                <a:solidFill>
                  <a:schemeClr val="tx1"/>
                </a:solidFill>
                <a:effectLst/>
                <a:latin typeface="Arial"/>
                <a:ea typeface="+mn-ea"/>
                <a:cs typeface="+mn-cs"/>
              </a:rPr>
              <a:t> von Material, Code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Sämtliche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unterliegen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Risiken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Unsicherheiten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tatsächlichen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Ergebnisse</a:t>
            </a:r>
            <a:r>
              <a:rPr lang="en-US" sz="1200" kern="1200" noProof="0" dirty="0">
                <a:solidFill>
                  <a:schemeClr val="tx1"/>
                </a:solidFill>
                <a:effectLst/>
                <a:latin typeface="Arial"/>
                <a:ea typeface="+mn-ea"/>
                <a:cs typeface="+mn-cs"/>
              </a:rPr>
              <a:t> von den </a:t>
            </a:r>
            <a:r>
              <a:rPr lang="en-US" sz="1200" kern="1200" noProof="0" dirty="0" err="1">
                <a:solidFill>
                  <a:schemeClr val="tx1"/>
                </a:solidFill>
                <a:effectLst/>
                <a:latin typeface="Arial"/>
                <a:ea typeface="+mn-ea"/>
                <a:cs typeface="+mn-cs"/>
              </a:rPr>
              <a:t>Erwartungen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abweichen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geben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Zeitpunkt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getätigt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wurden</a:t>
            </a:r>
            <a:r>
              <a:rPr lang="en-US" sz="1200" kern="1200" noProof="0" dirty="0">
                <a:solidFill>
                  <a:schemeClr val="tx1"/>
                </a:solidFill>
                <a:effectLst/>
                <a:latin typeface="Arial"/>
                <a:ea typeface="+mn-ea"/>
                <a:cs typeface="+mn-cs"/>
              </a:rPr>
              <a:t>. Dem </a:t>
            </a:r>
            <a:r>
              <a:rPr lang="en-US" sz="1200" kern="1200" noProof="0" dirty="0" err="1">
                <a:solidFill>
                  <a:schemeClr val="tx1"/>
                </a:solidFill>
                <a:effectLst/>
                <a:latin typeface="Arial"/>
                <a:ea typeface="+mn-ea"/>
                <a:cs typeface="+mn-cs"/>
              </a:rPr>
              <a:t>Leser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wird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empfohlen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übertriebenes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Vertrauen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schenken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sich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Kaufentscheidungen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auf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stützen</a:t>
            </a:r>
            <a:r>
              <a:rPr lang="en-US" sz="1200" kern="1200" noProof="0" dirty="0">
                <a:solidFill>
                  <a:schemeClr val="tx1"/>
                </a:solidFill>
                <a:effectLst/>
                <a:latin typeface="Arial"/>
                <a:ea typeface="+mn-ea"/>
                <a:cs typeface="+mn-cs"/>
              </a:rPr>
              <a:t>.</a:t>
            </a:r>
          </a:p>
        </p:txBody>
      </p:sp>
    </p:spTree>
    <p:extLst>
      <p:ext uri="{BB962C8B-B14F-4D97-AF65-F5344CB8AC3E}">
        <p14:creationId xmlns:p14="http://schemas.microsoft.com/office/powerpoint/2010/main" val="406589920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1_Benutzerdefiniertes Layout">
    <p:spTree>
      <p:nvGrpSpPr>
        <p:cNvPr id="1" name=""/>
        <p:cNvGrpSpPr/>
        <p:nvPr/>
      </p:nvGrpSpPr>
      <p:grpSpPr>
        <a:xfrm>
          <a:off x="0" y="0"/>
          <a:ext cx="0" cy="0"/>
          <a:chOff x="0" y="0"/>
          <a:chExt cx="0" cy="0"/>
        </a:xfrm>
      </p:grpSpPr>
      <p:sp>
        <p:nvSpPr>
          <p:cNvPr id="3" name="Foliennummernplatzhalter 2"/>
          <p:cNvSpPr>
            <a:spLocks noGrp="1"/>
          </p:cNvSpPr>
          <p:nvPr>
            <p:ph type="sldNum" sz="quarter" idx="10"/>
          </p:nvPr>
        </p:nvSpPr>
        <p:spPr/>
        <p:txBody>
          <a:bodyPr/>
          <a:lstStyle/>
          <a:p>
            <a:fld id="{EB8F1286-2D1F-4840-A676-C1C4C9EA5E2A}" type="slidenum">
              <a:rPr smtClean="0">
                <a:solidFill>
                  <a:srgbClr val="E7E6E6">
                    <a:lumMod val="75000"/>
                  </a:srgbClr>
                </a:solidFill>
              </a:rPr>
              <a:pPr/>
              <a:t>‹#›</a:t>
            </a:fld>
            <a:endParaRPr>
              <a:solidFill>
                <a:srgbClr val="E7E6E6">
                  <a:lumMod val="75000"/>
                </a:srgbClr>
              </a:solidFill>
            </a:endParaRPr>
          </a:p>
        </p:txBody>
      </p:sp>
    </p:spTree>
    <p:extLst>
      <p:ext uri="{BB962C8B-B14F-4D97-AF65-F5344CB8AC3E}">
        <p14:creationId xmlns:p14="http://schemas.microsoft.com/office/powerpoint/2010/main" val="6501766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kern="0" dirty="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6818"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416" indent="0" algn="ctr">
              <a:buNone/>
              <a:defRPr>
                <a:solidFill>
                  <a:schemeClr val="tx1">
                    <a:tint val="75000"/>
                  </a:schemeClr>
                </a:solidFill>
              </a:defRPr>
            </a:lvl2pPr>
            <a:lvl3pPr marL="1086818" indent="0" algn="ctr">
              <a:buNone/>
              <a:defRPr>
                <a:solidFill>
                  <a:schemeClr val="tx1">
                    <a:tint val="75000"/>
                  </a:schemeClr>
                </a:solidFill>
              </a:defRPr>
            </a:lvl3pPr>
            <a:lvl4pPr marL="1630222" indent="0" algn="ctr">
              <a:buNone/>
              <a:defRPr>
                <a:solidFill>
                  <a:schemeClr val="tx1">
                    <a:tint val="75000"/>
                  </a:schemeClr>
                </a:solidFill>
              </a:defRPr>
            </a:lvl4pPr>
            <a:lvl5pPr marL="2173634" indent="0" algn="ctr">
              <a:buNone/>
              <a:defRPr>
                <a:solidFill>
                  <a:schemeClr val="tx1">
                    <a:tint val="75000"/>
                  </a:schemeClr>
                </a:solidFill>
              </a:defRPr>
            </a:lvl5pPr>
            <a:lvl6pPr marL="2717042" indent="0" algn="ctr">
              <a:buNone/>
              <a:defRPr>
                <a:solidFill>
                  <a:schemeClr val="tx1">
                    <a:tint val="75000"/>
                  </a:schemeClr>
                </a:solidFill>
              </a:defRPr>
            </a:lvl6pPr>
            <a:lvl7pPr marL="3260449" indent="0" algn="ctr">
              <a:buNone/>
              <a:defRPr>
                <a:solidFill>
                  <a:schemeClr val="tx1">
                    <a:tint val="75000"/>
                  </a:schemeClr>
                </a:solidFill>
              </a:defRPr>
            </a:lvl7pPr>
            <a:lvl8pPr marL="3803860" indent="0" algn="ctr">
              <a:buNone/>
              <a:defRPr>
                <a:solidFill>
                  <a:schemeClr val="tx1">
                    <a:tint val="75000"/>
                  </a:schemeClr>
                </a:solidFill>
              </a:defRPr>
            </a:lvl8pPr>
            <a:lvl9pPr marL="4347267"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7" name="TextBox 6"/>
          <p:cNvSpPr txBox="1"/>
          <p:nvPr userDrawn="1"/>
        </p:nvSpPr>
        <p:spPr>
          <a:xfrm rot="21360000">
            <a:off x="4212474" y="3628677"/>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dirty="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179185772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kern="0" dirty="0">
              <a:solidFill>
                <a:srgbClr val="000000"/>
              </a:solidFill>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6818"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416" indent="0" algn="ctr">
              <a:buNone/>
              <a:defRPr>
                <a:solidFill>
                  <a:schemeClr val="tx1">
                    <a:tint val="75000"/>
                  </a:schemeClr>
                </a:solidFill>
              </a:defRPr>
            </a:lvl2pPr>
            <a:lvl3pPr marL="1086818" indent="0" algn="ctr">
              <a:buNone/>
              <a:defRPr>
                <a:solidFill>
                  <a:schemeClr val="tx1">
                    <a:tint val="75000"/>
                  </a:schemeClr>
                </a:solidFill>
              </a:defRPr>
            </a:lvl3pPr>
            <a:lvl4pPr marL="1630222" indent="0" algn="ctr">
              <a:buNone/>
              <a:defRPr>
                <a:solidFill>
                  <a:schemeClr val="tx1">
                    <a:tint val="75000"/>
                  </a:schemeClr>
                </a:solidFill>
              </a:defRPr>
            </a:lvl4pPr>
            <a:lvl5pPr marL="2173634" indent="0" algn="ctr">
              <a:buNone/>
              <a:defRPr>
                <a:solidFill>
                  <a:schemeClr val="tx1">
                    <a:tint val="75000"/>
                  </a:schemeClr>
                </a:solidFill>
              </a:defRPr>
            </a:lvl5pPr>
            <a:lvl6pPr marL="2717042" indent="0" algn="ctr">
              <a:buNone/>
              <a:defRPr>
                <a:solidFill>
                  <a:schemeClr val="tx1">
                    <a:tint val="75000"/>
                  </a:schemeClr>
                </a:solidFill>
              </a:defRPr>
            </a:lvl6pPr>
            <a:lvl7pPr marL="3260449" indent="0" algn="ctr">
              <a:buNone/>
              <a:defRPr>
                <a:solidFill>
                  <a:schemeClr val="tx1">
                    <a:tint val="75000"/>
                  </a:schemeClr>
                </a:solidFill>
              </a:defRPr>
            </a:lvl7pPr>
            <a:lvl8pPr marL="3803860" indent="0" algn="ctr">
              <a:buNone/>
              <a:defRPr>
                <a:solidFill>
                  <a:schemeClr val="tx1">
                    <a:tint val="75000"/>
                  </a:schemeClr>
                </a:solidFill>
              </a:defRPr>
            </a:lvl8pPr>
            <a:lvl9pPr marL="4347267"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
        <p:nvSpPr>
          <p:cNvPr id="12" name="TextBox 11"/>
          <p:cNvSpPr txBox="1"/>
          <p:nvPr userDrawn="1"/>
        </p:nvSpPr>
        <p:spPr>
          <a:xfrm rot="21360000">
            <a:off x="4212474" y="3628677"/>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dirty="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970913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17"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18" y="1500218"/>
            <a:ext cx="11257200" cy="584775"/>
          </a:xfrm>
        </p:spPr>
        <p:txBody>
          <a:bodyPr anchor="t" anchorCtr="0">
            <a:noAutofit/>
          </a:bodyPr>
          <a:lstStyle>
            <a:lvl1pPr marL="0" marR="0" indent="0" algn="l" defTabSz="1086818"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416" indent="0" algn="ctr">
              <a:buNone/>
              <a:defRPr>
                <a:solidFill>
                  <a:schemeClr val="tx1">
                    <a:tint val="75000"/>
                  </a:schemeClr>
                </a:solidFill>
              </a:defRPr>
            </a:lvl2pPr>
            <a:lvl3pPr marL="1086818" indent="0" algn="ctr">
              <a:buNone/>
              <a:defRPr>
                <a:solidFill>
                  <a:schemeClr val="tx1">
                    <a:tint val="75000"/>
                  </a:schemeClr>
                </a:solidFill>
              </a:defRPr>
            </a:lvl3pPr>
            <a:lvl4pPr marL="1630222" indent="0" algn="ctr">
              <a:buNone/>
              <a:defRPr>
                <a:solidFill>
                  <a:schemeClr val="tx1">
                    <a:tint val="75000"/>
                  </a:schemeClr>
                </a:solidFill>
              </a:defRPr>
            </a:lvl4pPr>
            <a:lvl5pPr marL="2173634" indent="0" algn="ctr">
              <a:buNone/>
              <a:defRPr>
                <a:solidFill>
                  <a:schemeClr val="tx1">
                    <a:tint val="75000"/>
                  </a:schemeClr>
                </a:solidFill>
              </a:defRPr>
            </a:lvl5pPr>
            <a:lvl6pPr marL="2717042" indent="0" algn="ctr">
              <a:buNone/>
              <a:defRPr>
                <a:solidFill>
                  <a:schemeClr val="tx1">
                    <a:tint val="75000"/>
                  </a:schemeClr>
                </a:solidFill>
              </a:defRPr>
            </a:lvl6pPr>
            <a:lvl7pPr marL="3260449" indent="0" algn="ctr">
              <a:buNone/>
              <a:defRPr>
                <a:solidFill>
                  <a:schemeClr val="tx1">
                    <a:tint val="75000"/>
                  </a:schemeClr>
                </a:solidFill>
              </a:defRPr>
            </a:lvl7pPr>
            <a:lvl8pPr marL="3803860" indent="0" algn="ctr">
              <a:buNone/>
              <a:defRPr>
                <a:solidFill>
                  <a:schemeClr val="tx1">
                    <a:tint val="75000"/>
                  </a:schemeClr>
                </a:solidFill>
              </a:defRPr>
            </a:lvl8pPr>
            <a:lvl9pPr marL="4347267"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839945039"/>
      </p:ext>
    </p:extLst>
  </p:cSld>
  <p:clrMapOvr>
    <a:overrideClrMapping bg1="lt1" tx1="dk1" bg2="lt2" tx2="dk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18" y="1500218"/>
            <a:ext cx="11257200" cy="584775"/>
          </a:xfrm>
        </p:spPr>
        <p:txBody>
          <a:bodyPr anchor="t" anchorCtr="0">
            <a:noAutofit/>
          </a:bodyPr>
          <a:lstStyle>
            <a:lvl1pPr marL="0" marR="0" indent="0" algn="l" defTabSz="1086818"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416" indent="0" algn="ctr">
              <a:buNone/>
              <a:defRPr>
                <a:solidFill>
                  <a:schemeClr val="tx1">
                    <a:tint val="75000"/>
                  </a:schemeClr>
                </a:solidFill>
              </a:defRPr>
            </a:lvl2pPr>
            <a:lvl3pPr marL="1086818" indent="0" algn="ctr">
              <a:buNone/>
              <a:defRPr>
                <a:solidFill>
                  <a:schemeClr val="tx1">
                    <a:tint val="75000"/>
                  </a:schemeClr>
                </a:solidFill>
              </a:defRPr>
            </a:lvl3pPr>
            <a:lvl4pPr marL="1630222" indent="0" algn="ctr">
              <a:buNone/>
              <a:defRPr>
                <a:solidFill>
                  <a:schemeClr val="tx1">
                    <a:tint val="75000"/>
                  </a:schemeClr>
                </a:solidFill>
              </a:defRPr>
            </a:lvl4pPr>
            <a:lvl5pPr marL="2173634" indent="0" algn="ctr">
              <a:buNone/>
              <a:defRPr>
                <a:solidFill>
                  <a:schemeClr val="tx1">
                    <a:tint val="75000"/>
                  </a:schemeClr>
                </a:solidFill>
              </a:defRPr>
            </a:lvl5pPr>
            <a:lvl6pPr marL="2717042" indent="0" algn="ctr">
              <a:buNone/>
              <a:defRPr>
                <a:solidFill>
                  <a:schemeClr val="tx1">
                    <a:tint val="75000"/>
                  </a:schemeClr>
                </a:solidFill>
              </a:defRPr>
            </a:lvl6pPr>
            <a:lvl7pPr marL="3260449" indent="0" algn="ctr">
              <a:buNone/>
              <a:defRPr>
                <a:solidFill>
                  <a:schemeClr val="tx1">
                    <a:tint val="75000"/>
                  </a:schemeClr>
                </a:solidFill>
              </a:defRPr>
            </a:lvl7pPr>
            <a:lvl8pPr marL="3803860" indent="0" algn="ctr">
              <a:buNone/>
              <a:defRPr>
                <a:solidFill>
                  <a:schemeClr val="tx1">
                    <a:tint val="75000"/>
                  </a:schemeClr>
                </a:solidFill>
              </a:defRPr>
            </a:lvl8pPr>
            <a:lvl9pPr marL="4347267"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4017"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3205877945"/>
      </p:ext>
    </p:extLst>
  </p:cSld>
  <p:clrMapOvr>
    <a:overrideClrMapping bg1="lt1" tx1="dk1" bg2="lt2" tx2="dk2" accent1="accent1" accent2="accent2" accent3="accent3" accent4="accent4" accent5="accent5" accent6="accent6" hlink="hlink" folHlink="folHlink"/>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18"/>
            <a:ext cx="11545200" cy="2296057"/>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30"/>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Tree>
    <p:extLst>
      <p:ext uri="{BB962C8B-B14F-4D97-AF65-F5344CB8AC3E}">
        <p14:creationId xmlns:p14="http://schemas.microsoft.com/office/powerpoint/2010/main" val="964114154"/>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599033" anchor="t" anchorCtr="0"/>
          <a:lstStyle>
            <a:lvl1pPr algn="ctr">
              <a:defRPr b="0"/>
            </a:lvl1pPr>
          </a:lstStyle>
          <a:p>
            <a:r>
              <a:rPr lang="en-US" dirty="0"/>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30"/>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56" y="6083743"/>
            <a:ext cx="913247" cy="453600"/>
          </a:xfrm>
          <a:prstGeom prst="rect">
            <a:avLst/>
          </a:prstGeom>
          <a:noFill/>
          <a:ln>
            <a:noFill/>
          </a:ln>
        </p:spPr>
      </p:pic>
    </p:spTree>
    <p:extLst>
      <p:ext uri="{BB962C8B-B14F-4D97-AF65-F5344CB8AC3E}">
        <p14:creationId xmlns:p14="http://schemas.microsoft.com/office/powerpoint/2010/main" val="1543220325"/>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Thank you</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80"/>
            <a:ext cx="11545200" cy="1846659"/>
          </a:xfrm>
        </p:spPr>
        <p:txBody>
          <a:bodyPr anchor="b" anchorCtr="0">
            <a:noAutofit/>
          </a:bodyPr>
          <a:lstStyle>
            <a:lvl1pPr>
              <a:spcBef>
                <a:spcPts val="0"/>
              </a:spcBef>
              <a:defRPr sz="2000" b="0"/>
            </a:lvl1pPr>
          </a:lstStyle>
          <a:p>
            <a:r>
              <a:rPr lang="en-US" dirty="0"/>
              <a:t>Contact information:</a:t>
            </a:r>
          </a:p>
          <a:p>
            <a:endParaRPr lang="en-US" dirty="0"/>
          </a:p>
          <a:p>
            <a:r>
              <a:rPr lang="en-US" dirty="0"/>
              <a:t>F name MI. L name</a:t>
            </a:r>
          </a:p>
          <a:p>
            <a:r>
              <a:rPr lang="en-US" dirty="0"/>
              <a:t>Title</a:t>
            </a:r>
          </a:p>
          <a:p>
            <a:r>
              <a:rPr lang="en-US" dirty="0"/>
              <a:t>Address</a:t>
            </a:r>
          </a:p>
          <a:p>
            <a:r>
              <a:rPr lang="en-US" dirty="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
        <p:nvSpPr>
          <p:cNvPr id="6" name="TextBox 5"/>
          <p:cNvSpPr txBox="1"/>
          <p:nvPr userDrawn="1"/>
        </p:nvSpPr>
        <p:spPr bwMode="black">
          <a:xfrm>
            <a:off x="324018" y="6622344"/>
            <a:ext cx="3648435" cy="153888"/>
          </a:xfrm>
          <a:prstGeom prst="rect">
            <a:avLst/>
          </a:prstGeom>
          <a:noFill/>
        </p:spPr>
        <p:txBody>
          <a:bodyPr wrap="none" lIns="0" tIns="0" rIns="0" bIns="0" rtlCol="0">
            <a:spAutoFit/>
          </a:bodyPr>
          <a:lstStyle/>
          <a:p>
            <a:pPr marL="132966" indent="-132966">
              <a:buClr>
                <a:srgbClr val="000000"/>
              </a:buClr>
              <a:buFont typeface="Arial" pitchFamily="34" charset="0"/>
              <a:buChar char="©"/>
            </a:pPr>
            <a:r>
              <a:rPr lang="en-US" sz="1000" dirty="0">
                <a:solidFill>
                  <a:srgbClr val="000000"/>
                </a:solidFill>
              </a:rPr>
              <a:t>2015 SAP SE or an SAP affiliate company. All rights reserved.</a:t>
            </a:r>
          </a:p>
        </p:txBody>
      </p:sp>
    </p:spTree>
    <p:extLst>
      <p:ext uri="{BB962C8B-B14F-4D97-AF65-F5344CB8AC3E}">
        <p14:creationId xmlns:p14="http://schemas.microsoft.com/office/powerpoint/2010/main" val="1367922585"/>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410"/>
            <a:ext cx="11545200" cy="3832705"/>
          </a:xfrm>
        </p:spPr>
        <p:txBody>
          <a:bodyPr>
            <a:noAutofit/>
          </a:bodyPr>
          <a:lstStyle>
            <a:lvl1pPr marL="0" marR="0" indent="0" algn="l" defTabSz="1086818" rtl="0" eaLnBrk="1" fontAlgn="auto" latinLnBrk="0" hangingPunct="1">
              <a:lnSpc>
                <a:spcPct val="100000"/>
              </a:lnSpc>
              <a:spcBef>
                <a:spcPts val="1200"/>
              </a:spcBef>
              <a:spcAft>
                <a:spcPts val="0"/>
              </a:spcAft>
              <a:buClr>
                <a:schemeClr val="accent1"/>
              </a:buClr>
              <a:buSzPct val="80000"/>
              <a:buFontTx/>
              <a:buNone/>
              <a:tabLst/>
              <a:defRPr sz="2000" b="0"/>
            </a:lvl1pPr>
            <a:lvl2pPr marL="179676" marR="0" indent="-179676" algn="l" defTabSz="1086818"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59352" marR="0" indent="-179064" algn="l" defTabSz="1086818"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39028" marR="0" indent="-179676" algn="l" defTabSz="1086818"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73951757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78972309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044045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409"/>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409"/>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3287050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409"/>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409"/>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409"/>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76347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68" y="1691097"/>
            <a:ext cx="4232275" cy="4392042"/>
          </a:xfrm>
          <a:solidFill>
            <a:schemeClr val="bg1">
              <a:lumMod val="95000"/>
            </a:schemeClr>
          </a:solidFill>
        </p:spPr>
        <p:txBody>
          <a:bodyPr tIns="154036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97"/>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449395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410"/>
            <a:ext cx="5662800" cy="4393017"/>
          </a:xfrm>
          <a:solidFill>
            <a:schemeClr val="bg1">
              <a:lumMod val="95000"/>
            </a:schemeClr>
          </a:solidFill>
        </p:spPr>
        <p:txBody>
          <a:bodyPr vert="horz" lIns="0" tIns="1540367" rIns="0" bIns="0" rtlCol="0" anchor="t" anchorCtr="0">
            <a:noAutofit/>
          </a:bodyPr>
          <a:lstStyle>
            <a:lvl1pPr marL="0" indent="0" algn="ctr" defTabSz="1086818" rtl="0" eaLnBrk="1" latinLnBrk="0" hangingPunct="1">
              <a:spcBef>
                <a:spcPts val="1911"/>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410"/>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868264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56" y="1692410"/>
            <a:ext cx="7164387" cy="4393017"/>
          </a:xfrm>
          <a:solidFill>
            <a:schemeClr val="bg1">
              <a:lumMod val="95000"/>
            </a:schemeClr>
          </a:solidFill>
        </p:spPr>
        <p:txBody>
          <a:bodyPr vert="horz" lIns="0" tIns="1540367" rIns="0" bIns="0" rtlCol="0" anchor="t" anchorCtr="0">
            <a:noAutofit/>
          </a:bodyPr>
          <a:lstStyle>
            <a:lvl1pPr marL="0" indent="0" algn="ctr" defTabSz="1086818" rtl="0" eaLnBrk="1" latinLnBrk="0" hangingPunct="1">
              <a:spcBef>
                <a:spcPts val="1911"/>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410"/>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028913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36"/>
            <a:ext cx="5662800" cy="2508804"/>
          </a:xfrm>
          <a:solidFill>
            <a:schemeClr val="bg1">
              <a:lumMod val="95000"/>
            </a:schemeClr>
          </a:solidFill>
        </p:spPr>
        <p:txBody>
          <a:bodyPr tIns="59903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36"/>
            <a:ext cx="5662800" cy="2508804"/>
          </a:xfrm>
          <a:solidFill>
            <a:schemeClr val="bg1">
              <a:lumMod val="95000"/>
            </a:schemeClr>
          </a:solidFill>
        </p:spPr>
        <p:txBody>
          <a:bodyPr tIns="599033" anchor="t" anchorCtr="0"/>
          <a:lstStyle>
            <a:lvl1pPr algn="ctr">
              <a:defRPr b="0"/>
            </a:lvl1pPr>
          </a:lstStyle>
          <a:p>
            <a:r>
              <a:rPr lang="en-US" dirty="0"/>
              <a:t>Click icon to add picture</a:t>
            </a:r>
          </a:p>
        </p:txBody>
      </p:sp>
    </p:spTree>
    <p:extLst>
      <p:ext uri="{BB962C8B-B14F-4D97-AF65-F5344CB8AC3E}">
        <p14:creationId xmlns:p14="http://schemas.microsoft.com/office/powerpoint/2010/main" val="114444484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408"/>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326514043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382"/>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407755835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610016" y="6637720"/>
            <a:ext cx="258151" cy="153924"/>
          </a:xfrm>
          <a:prstGeom prst="rect">
            <a:avLst/>
          </a:prstGeom>
          <a:noFill/>
        </p:spPr>
        <p:txBody>
          <a:bodyPr wrap="none" lIns="0" tIns="0" rIns="0" bIns="0" rtlCol="0">
            <a:spAutoFit/>
          </a:bodyPr>
          <a:lstStyle/>
          <a:p>
            <a:pPr marL="111327" indent="-111327" algn="r">
              <a:buClr>
                <a:srgbClr val="666666"/>
              </a:buClr>
              <a:buFont typeface="Arial" pitchFamily="34" charset="0"/>
              <a:buNone/>
            </a:pPr>
            <a:fld id="{0BDC132A-5C91-4078-9777-31DA19A62E0A}" type="slidenum">
              <a:rPr lang="en-US" sz="1000" smtClean="0">
                <a:solidFill>
                  <a:srgbClr val="000000"/>
                </a:solidFill>
              </a:rPr>
              <a:pPr marL="111327" indent="-111327" algn="r">
                <a:buClr>
                  <a:srgbClr val="666666"/>
                </a:buClr>
                <a:buFont typeface="Arial" pitchFamily="34" charset="0"/>
                <a:buNone/>
              </a:pPr>
              <a:t>‹#›</a:t>
            </a:fld>
            <a:endParaRPr lang="en-US" sz="1000" dirty="0">
              <a:solidFill>
                <a:srgbClr val="000000"/>
              </a:solidFill>
            </a:endParaRPr>
          </a:p>
        </p:txBody>
      </p:sp>
      <p:sp>
        <p:nvSpPr>
          <p:cNvPr id="4" name="TextBox 3"/>
          <p:cNvSpPr txBox="1"/>
          <p:nvPr userDrawn="1"/>
        </p:nvSpPr>
        <p:spPr bwMode="black">
          <a:xfrm>
            <a:off x="324018" y="6622344"/>
            <a:ext cx="3648435" cy="153888"/>
          </a:xfrm>
          <a:prstGeom prst="rect">
            <a:avLst/>
          </a:prstGeom>
          <a:noFill/>
        </p:spPr>
        <p:txBody>
          <a:bodyPr wrap="none" lIns="0" tIns="0" rIns="0" bIns="0" rtlCol="0">
            <a:spAutoFit/>
          </a:bodyPr>
          <a:lstStyle/>
          <a:p>
            <a:pPr marL="132966" indent="-132966">
              <a:buClr>
                <a:srgbClr val="000000"/>
              </a:buClr>
              <a:buFont typeface="Arial" pitchFamily="34" charset="0"/>
              <a:buChar char="©"/>
            </a:pPr>
            <a:r>
              <a:rPr lang="en-US" sz="1000" dirty="0">
                <a:solidFill>
                  <a:srgbClr val="000000"/>
                </a:solidFill>
              </a:rPr>
              <a:t>2015 SAP SE or an SAP affiliate company. All rights reserved.</a:t>
            </a:r>
          </a:p>
        </p:txBody>
      </p:sp>
    </p:spTree>
    <p:extLst>
      <p:ext uri="{BB962C8B-B14F-4D97-AF65-F5344CB8AC3E}">
        <p14:creationId xmlns:p14="http://schemas.microsoft.com/office/powerpoint/2010/main" val="141315766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spcBef>
                <a:spcPct val="0"/>
              </a:spcBef>
            </a:pPr>
            <a:r>
              <a:rPr lang="en-US" sz="2900" b="1" dirty="0">
                <a:solidFill>
                  <a:srgbClr val="666666"/>
                </a:solidFill>
              </a:rPr>
              <a:t>© 2017 SAP SE or an SAP affiliate company. All rights reserved.</a:t>
            </a:r>
          </a:p>
        </p:txBody>
      </p:sp>
      <p:sp>
        <p:nvSpPr>
          <p:cNvPr id="5" name="TextBox 4"/>
          <p:cNvSpPr txBox="1"/>
          <p:nvPr userDrawn="1"/>
        </p:nvSpPr>
        <p:spPr bwMode="gray">
          <a:xfrm>
            <a:off x="324017" y="1692000"/>
            <a:ext cx="11547325" cy="3908762"/>
          </a:xfrm>
          <a:prstGeom prst="rect">
            <a:avLst/>
          </a:prstGeom>
          <a:noFill/>
        </p:spPr>
        <p:txBody>
          <a:bodyPr wrap="square" lIns="0" tIns="0" rIns="0" bIns="0" rtlCol="0">
            <a:spAutoFit/>
          </a:bodyPr>
          <a:lstStyle/>
          <a:p>
            <a:r>
              <a:rPr lang="en-US" sz="1200" dirty="0">
                <a:solidFill>
                  <a:srgbClr val="000000"/>
                </a:solidFill>
                <a:ea typeface="MS PGothic" pitchFamily="34" charset="-128"/>
              </a:rPr>
              <a:t>No part of this publication may be reproduced or transmitted in any form or for any purpose without the express permission of SAP SE or an </a:t>
            </a:r>
          </a:p>
          <a:p>
            <a:r>
              <a:rPr lang="en-US" sz="1200" dirty="0">
                <a:solidFill>
                  <a:srgbClr val="000000"/>
                </a:solidFill>
                <a:ea typeface="MS PGothic" pitchFamily="34" charset="-128"/>
              </a:rPr>
              <a:t>SAP affiliate company.</a:t>
            </a:r>
          </a:p>
          <a:p>
            <a:pPr>
              <a:spcBef>
                <a:spcPts val="1200"/>
              </a:spcBef>
            </a:pPr>
            <a:r>
              <a:rPr lang="en-US" sz="1200" dirty="0">
                <a:solidFill>
                  <a:srgbClr val="000000"/>
                </a:solidFill>
                <a:ea typeface="MS PGothic" pitchFamily="34" charset="-128"/>
              </a:rPr>
              <a:t>SAP and other SAP products and services mentioned herein as well as their respective logos are trademarks or registered trademarks of SAP SE </a:t>
            </a:r>
            <a:br>
              <a:rPr lang="en-US" sz="1200" dirty="0">
                <a:solidFill>
                  <a:srgbClr val="000000"/>
                </a:solidFill>
                <a:ea typeface="MS PGothic" pitchFamily="34" charset="-128"/>
              </a:rPr>
            </a:br>
            <a:r>
              <a:rPr lang="en-US" sz="1200" dirty="0">
                <a:solidFill>
                  <a:srgbClr val="000000"/>
                </a:solidFill>
                <a:ea typeface="MS PGothic" pitchFamily="34" charset="-128"/>
              </a:rPr>
              <a:t>(or an SAP affiliate company) in Germany and other countries. Please see </a:t>
            </a:r>
            <a:r>
              <a:rPr lang="en-US" sz="1200" dirty="0">
                <a:solidFill>
                  <a:srgbClr val="000000"/>
                </a:solidFill>
                <a:ea typeface="MS PGothic" pitchFamily="34" charset="-128"/>
                <a:hlinkClick r:id="rId2"/>
              </a:rPr>
              <a:t>http://global12.sap.com/corporate-en/legal/copyright/index.epx</a:t>
            </a:r>
            <a:r>
              <a:rPr lang="en-US" sz="1200" dirty="0">
                <a:solidFill>
                  <a:srgbClr val="000000"/>
                </a:solidFill>
                <a:ea typeface="MS PGothic" pitchFamily="34" charset="-128"/>
              </a:rPr>
              <a:t> for additional trademark information and notices.</a:t>
            </a:r>
          </a:p>
          <a:p>
            <a:pPr>
              <a:spcBef>
                <a:spcPts val="1200"/>
              </a:spcBef>
            </a:pPr>
            <a:r>
              <a:rPr lang="en-US" sz="1200" dirty="0">
                <a:solidFill>
                  <a:srgbClr val="000000"/>
                </a:solidFill>
                <a:ea typeface="MS PGothic" pitchFamily="34" charset="-128"/>
              </a:rPr>
              <a:t>Some software products marketed by SAP SE and its distributors contain proprietary software components of other software vendors.</a:t>
            </a:r>
          </a:p>
          <a:p>
            <a:pPr>
              <a:spcBef>
                <a:spcPts val="1200"/>
              </a:spcBef>
            </a:pPr>
            <a:r>
              <a:rPr lang="en-US" sz="1200" dirty="0">
                <a:solidFill>
                  <a:srgbClr val="000000"/>
                </a:solidFill>
                <a:ea typeface="MS PGothic" pitchFamily="34" charset="-128"/>
              </a:rPr>
              <a:t>National product specifications may vary.</a:t>
            </a:r>
          </a:p>
          <a:p>
            <a:pPr>
              <a:spcBef>
                <a:spcPts val="1200"/>
              </a:spcBef>
            </a:pPr>
            <a:r>
              <a:rPr lang="en-US" sz="1200" dirty="0">
                <a:solidFill>
                  <a:srgbClr val="000000"/>
                </a:solidFill>
                <a:ea typeface="MS PGothic" pitchFamily="34" charset="-128"/>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a:t>
            </a:r>
            <a:br>
              <a:rPr lang="en-US" sz="1200" dirty="0">
                <a:solidFill>
                  <a:srgbClr val="000000"/>
                </a:solidFill>
                <a:ea typeface="MS PGothic" pitchFamily="34" charset="-128"/>
              </a:rPr>
            </a:br>
            <a:r>
              <a:rPr lang="en-US" sz="1200" dirty="0">
                <a:solidFill>
                  <a:srgbClr val="000000"/>
                </a:solidFill>
                <a:ea typeface="MS PGothic" pitchFamily="34" charset="-128"/>
              </a:rPr>
              <a:t>SAP affiliate company products and services are those that are set forth in the express warranty statements accompanying such products and services, if any. Nothing herein should be construed as constituting an additional warranty. </a:t>
            </a:r>
          </a:p>
          <a:p>
            <a:pPr>
              <a:spcBef>
                <a:spcPts val="1200"/>
              </a:spcBef>
            </a:pPr>
            <a:r>
              <a:rPr lang="en-US" sz="1200" dirty="0">
                <a:solidFill>
                  <a:srgbClr val="000000"/>
                </a:solidFill>
                <a:ea typeface="MS PGothic" pitchFamily="34" charset="-128"/>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28643621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spcBef>
                <a:spcPct val="0"/>
              </a:spcBef>
              <a:defRPr/>
            </a:pPr>
            <a:r>
              <a:rPr lang="en-US" sz="2900" b="1" dirty="0">
                <a:solidFill>
                  <a:srgbClr val="666666"/>
                </a:solidFill>
              </a:rPr>
              <a:t>© 2017 SAP SE </a:t>
            </a:r>
            <a:r>
              <a:rPr lang="en-US" sz="2900" b="1" dirty="0" err="1">
                <a:solidFill>
                  <a:srgbClr val="666666"/>
                </a:solidFill>
              </a:rPr>
              <a:t>oder</a:t>
            </a:r>
            <a:r>
              <a:rPr lang="en-US" sz="2900" b="1" dirty="0">
                <a:solidFill>
                  <a:srgbClr val="666666"/>
                </a:solidFill>
              </a:rPr>
              <a:t> </a:t>
            </a:r>
            <a:r>
              <a:rPr lang="en-US" sz="2900" b="1" dirty="0" err="1">
                <a:solidFill>
                  <a:srgbClr val="666666"/>
                </a:solidFill>
              </a:rPr>
              <a:t>ein</a:t>
            </a:r>
            <a:r>
              <a:rPr lang="en-US" sz="2900" b="1" dirty="0">
                <a:solidFill>
                  <a:srgbClr val="666666"/>
                </a:solidFill>
              </a:rPr>
              <a:t> SAP-</a:t>
            </a:r>
            <a:r>
              <a:rPr lang="en-US" sz="2900" b="1" dirty="0" err="1">
                <a:solidFill>
                  <a:srgbClr val="666666"/>
                </a:solidFill>
              </a:rPr>
              <a:t>Konzernunternehmen</a:t>
            </a:r>
            <a:r>
              <a:rPr lang="en-US" sz="2900" b="1" dirty="0">
                <a:solidFill>
                  <a:srgbClr val="666666"/>
                </a:solidFill>
              </a:rPr>
              <a:t>. </a:t>
            </a:r>
            <a:br>
              <a:rPr lang="en-US" sz="2900" b="1" dirty="0">
                <a:solidFill>
                  <a:srgbClr val="666666"/>
                </a:solidFill>
              </a:rPr>
            </a:br>
            <a:r>
              <a:rPr lang="en-US" sz="2900" b="1" dirty="0" err="1">
                <a:solidFill>
                  <a:srgbClr val="666666"/>
                </a:solidFill>
              </a:rPr>
              <a:t>Alle</a:t>
            </a:r>
            <a:r>
              <a:rPr lang="en-US" sz="2900" b="1" dirty="0">
                <a:solidFill>
                  <a:srgbClr val="666666"/>
                </a:solidFill>
              </a:rPr>
              <a:t> </a:t>
            </a:r>
            <a:r>
              <a:rPr lang="en-US" sz="2900" b="1" dirty="0" err="1">
                <a:solidFill>
                  <a:srgbClr val="666666"/>
                </a:solidFill>
              </a:rPr>
              <a:t>Rechte</a:t>
            </a:r>
            <a:r>
              <a:rPr lang="en-US" sz="2900" b="1" dirty="0">
                <a:solidFill>
                  <a:srgbClr val="666666"/>
                </a:solidFill>
              </a:rPr>
              <a:t> </a:t>
            </a:r>
            <a:r>
              <a:rPr lang="en-US" sz="2900" b="1" dirty="0" err="1">
                <a:solidFill>
                  <a:srgbClr val="666666"/>
                </a:solidFill>
              </a:rPr>
              <a:t>vorbehalten</a:t>
            </a:r>
            <a:r>
              <a:rPr lang="en-US" sz="2900" b="1" dirty="0">
                <a:solidFill>
                  <a:srgbClr val="666666"/>
                </a:solidFill>
              </a:rPr>
              <a:t>.</a:t>
            </a:r>
          </a:p>
        </p:txBody>
      </p:sp>
      <p:sp>
        <p:nvSpPr>
          <p:cNvPr id="8" name="TextBox 7"/>
          <p:cNvSpPr txBox="1"/>
          <p:nvPr userDrawn="1"/>
        </p:nvSpPr>
        <p:spPr bwMode="gray">
          <a:xfrm>
            <a:off x="324017" y="1692000"/>
            <a:ext cx="11547325" cy="4278094"/>
          </a:xfrm>
          <a:prstGeom prst="rect">
            <a:avLst/>
          </a:prstGeom>
          <a:noFill/>
        </p:spPr>
        <p:txBody>
          <a:bodyPr wrap="square" lIns="0" tIns="0" rIns="0" bIns="0" rtlCol="0">
            <a:spAutoFit/>
          </a:bodyPr>
          <a:lstStyle/>
          <a:p>
            <a:r>
              <a:rPr lang="en-US" sz="1200" dirty="0" err="1">
                <a:solidFill>
                  <a:srgbClr val="000000"/>
                </a:solidFill>
              </a:rPr>
              <a:t>Weitergabe</a:t>
            </a:r>
            <a:r>
              <a:rPr lang="en-US" sz="1200" dirty="0">
                <a:solidFill>
                  <a:srgbClr val="000000"/>
                </a:solidFill>
              </a:rPr>
              <a:t> und </a:t>
            </a:r>
            <a:r>
              <a:rPr lang="en-US" sz="1200" dirty="0" err="1">
                <a:solidFill>
                  <a:srgbClr val="000000"/>
                </a:solidFill>
              </a:rPr>
              <a:t>Vervielfältigung</a:t>
            </a:r>
            <a:r>
              <a:rPr lang="en-US" sz="1200" dirty="0">
                <a:solidFill>
                  <a:srgbClr val="000000"/>
                </a:solidFill>
              </a:rPr>
              <a:t>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von </a:t>
            </a:r>
            <a:r>
              <a:rPr lang="en-US" sz="1200" dirty="0" err="1">
                <a:solidFill>
                  <a:srgbClr val="000000"/>
                </a:solidFill>
              </a:rPr>
              <a:t>Teilen</a:t>
            </a:r>
            <a:r>
              <a:rPr lang="en-US" sz="1200" dirty="0">
                <a:solidFill>
                  <a:srgbClr val="000000"/>
                </a:solidFill>
              </a:rPr>
              <a:t> </a:t>
            </a:r>
            <a:r>
              <a:rPr lang="en-US" sz="1200" dirty="0" err="1">
                <a:solidFill>
                  <a:srgbClr val="000000"/>
                </a:solidFill>
              </a:rPr>
              <a:t>daraus</a:t>
            </a:r>
            <a:r>
              <a:rPr lang="en-US" sz="1200" dirty="0">
                <a:solidFill>
                  <a:srgbClr val="000000"/>
                </a:solidFill>
              </a:rPr>
              <a:t> </a:t>
            </a:r>
            <a:r>
              <a:rPr lang="en-US" sz="1200" dirty="0" err="1">
                <a:solidFill>
                  <a:srgbClr val="000000"/>
                </a:solidFill>
              </a:rPr>
              <a:t>sind</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welchem</a:t>
            </a:r>
            <a:r>
              <a:rPr lang="en-US" sz="1200" dirty="0">
                <a:solidFill>
                  <a:srgbClr val="000000"/>
                </a:solidFill>
              </a:rPr>
              <a:t> </a:t>
            </a:r>
            <a:r>
              <a:rPr lang="en-US" sz="1200" dirty="0" err="1">
                <a:solidFill>
                  <a:srgbClr val="000000"/>
                </a:solidFill>
              </a:rPr>
              <a:t>Zweck</a:t>
            </a:r>
            <a:r>
              <a:rPr lang="en-US" sz="1200" dirty="0">
                <a:solidFill>
                  <a:srgbClr val="000000"/>
                </a:solidFill>
              </a:rPr>
              <a:t> und in </a:t>
            </a:r>
            <a:r>
              <a:rPr lang="en-US" sz="1200" dirty="0" err="1">
                <a:solidFill>
                  <a:srgbClr val="000000"/>
                </a:solidFill>
              </a:rPr>
              <a:t>welcher</a:t>
            </a:r>
            <a:r>
              <a:rPr lang="en-US" sz="1200" dirty="0">
                <a:solidFill>
                  <a:srgbClr val="000000"/>
                </a:solidFill>
              </a:rPr>
              <a:t> Form </a:t>
            </a:r>
            <a:r>
              <a:rPr lang="en-US" sz="1200" dirty="0" err="1">
                <a:solidFill>
                  <a:srgbClr val="000000"/>
                </a:solidFill>
              </a:rPr>
              <a:t>auch</a:t>
            </a:r>
            <a:r>
              <a:rPr lang="en-US" sz="1200" dirty="0">
                <a:solidFill>
                  <a:srgbClr val="000000"/>
                </a:solidFill>
              </a:rPr>
              <a:t> </a:t>
            </a:r>
            <a:r>
              <a:rPr lang="en-US" sz="1200" dirty="0" err="1">
                <a:solidFill>
                  <a:srgbClr val="000000"/>
                </a:solidFill>
              </a:rPr>
              <a:t>immer</a:t>
            </a:r>
            <a:r>
              <a:rPr lang="en-US" sz="1200" dirty="0">
                <a:solidFill>
                  <a:srgbClr val="000000"/>
                </a:solidFill>
              </a:rPr>
              <a:t>, </a:t>
            </a:r>
            <a:r>
              <a:rPr lang="en-US" sz="1200" dirty="0" err="1">
                <a:solidFill>
                  <a:srgbClr val="000000"/>
                </a:solidFill>
              </a:rPr>
              <a:t>ohne</a:t>
            </a:r>
            <a:r>
              <a:rPr lang="en-US" sz="1200" dirty="0">
                <a:solidFill>
                  <a:srgbClr val="000000"/>
                </a:solidFill>
              </a:rPr>
              <a:t> die </a:t>
            </a:r>
            <a:r>
              <a:rPr lang="en-US" sz="1200" dirty="0" err="1">
                <a:solidFill>
                  <a:srgbClr val="000000"/>
                </a:solidFill>
              </a:rPr>
              <a:t>ausdrückliche</a:t>
            </a:r>
            <a:r>
              <a:rPr lang="en-US" sz="1200" dirty="0">
                <a:solidFill>
                  <a:srgbClr val="000000"/>
                </a:solidFill>
              </a:rPr>
              <a:t> </a:t>
            </a:r>
            <a:r>
              <a:rPr lang="en-US" sz="1200" dirty="0" err="1">
                <a:solidFill>
                  <a:srgbClr val="000000"/>
                </a:solidFill>
              </a:rPr>
              <a:t>schriftliche</a:t>
            </a:r>
            <a:r>
              <a:rPr lang="en-US" sz="1200" dirty="0">
                <a:solidFill>
                  <a:srgbClr val="000000"/>
                </a:solidFill>
              </a:rPr>
              <a:t> </a:t>
            </a:r>
            <a:r>
              <a:rPr lang="en-US" sz="1200" dirty="0" err="1">
                <a:solidFill>
                  <a:srgbClr val="000000"/>
                </a:solidFill>
              </a:rPr>
              <a:t>Genehmigung</a:t>
            </a:r>
            <a:r>
              <a:rPr lang="en-US" sz="1200" dirty="0">
                <a:solidFill>
                  <a:srgbClr val="000000"/>
                </a:solidFill>
              </a:rPr>
              <a:t> </a:t>
            </a:r>
            <a:r>
              <a:rPr lang="en-US" sz="1200" dirty="0" err="1">
                <a:solidFill>
                  <a:srgbClr val="000000"/>
                </a:solidFill>
              </a:rPr>
              <a:t>durch</a:t>
            </a:r>
            <a:r>
              <a:rPr lang="en-US" sz="1200" dirty="0">
                <a:solidFill>
                  <a:srgbClr val="000000"/>
                </a:solidFill>
              </a:rPr>
              <a:t>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nicht</a:t>
            </a:r>
            <a:r>
              <a:rPr lang="en-US" sz="1200" dirty="0">
                <a:solidFill>
                  <a:srgbClr val="000000"/>
                </a:solidFill>
              </a:rPr>
              <a:t> </a:t>
            </a:r>
            <a:r>
              <a:rPr lang="en-US" sz="1200" dirty="0" err="1">
                <a:solidFill>
                  <a:srgbClr val="000000"/>
                </a:solidFill>
              </a:rPr>
              <a:t>gestattet</a:t>
            </a:r>
            <a:r>
              <a:rPr lang="en-US" sz="1200" dirty="0">
                <a:solidFill>
                  <a:srgbClr val="000000"/>
                </a:solidFill>
              </a:rPr>
              <a:t>.</a:t>
            </a:r>
          </a:p>
          <a:p>
            <a:pPr>
              <a:spcBef>
                <a:spcPts val="1200"/>
              </a:spcBef>
            </a:pPr>
            <a:r>
              <a:rPr lang="en-US" sz="1200" dirty="0">
                <a:solidFill>
                  <a:srgbClr val="000000"/>
                </a:solidFill>
              </a:rPr>
              <a:t>SAP und </a:t>
            </a:r>
            <a:r>
              <a:rPr lang="en-US" sz="1200" dirty="0" err="1">
                <a:solidFill>
                  <a:srgbClr val="000000"/>
                </a:solidFill>
              </a:rPr>
              <a:t>andere</a:t>
            </a:r>
            <a:r>
              <a:rPr lang="en-US" sz="1200" dirty="0">
                <a:solidFill>
                  <a:srgbClr val="000000"/>
                </a:solidFill>
              </a:rPr>
              <a:t> in </a:t>
            </a:r>
            <a:r>
              <a:rPr lang="en-US" sz="1200" dirty="0" err="1">
                <a:solidFill>
                  <a:srgbClr val="000000"/>
                </a:solidFill>
              </a:rPr>
              <a:t>diesem</a:t>
            </a:r>
            <a:r>
              <a:rPr lang="en-US" sz="1200" dirty="0">
                <a:solidFill>
                  <a:srgbClr val="000000"/>
                </a:solidFill>
              </a:rPr>
              <a:t> </a:t>
            </a:r>
            <a:r>
              <a:rPr lang="en-US" sz="1200" dirty="0" err="1">
                <a:solidFill>
                  <a:srgbClr val="000000"/>
                </a:solidFill>
              </a:rPr>
              <a:t>Dokument</a:t>
            </a:r>
            <a:r>
              <a:rPr lang="en-US" sz="1200" dirty="0">
                <a:solidFill>
                  <a:srgbClr val="000000"/>
                </a:solidFill>
              </a:rPr>
              <a:t> </a:t>
            </a:r>
            <a:r>
              <a:rPr lang="en-US" sz="1200" dirty="0" err="1">
                <a:solidFill>
                  <a:srgbClr val="000000"/>
                </a:solidFill>
              </a:rPr>
              <a:t>erwähnte</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von SAP </a:t>
            </a:r>
            <a:r>
              <a:rPr lang="en-US" sz="1200" dirty="0" err="1">
                <a:solidFill>
                  <a:srgbClr val="000000"/>
                </a:solidFill>
              </a:rPr>
              <a:t>sowie</a:t>
            </a:r>
            <a:r>
              <a:rPr lang="en-US" sz="1200" dirty="0">
                <a:solidFill>
                  <a:srgbClr val="000000"/>
                </a:solidFill>
              </a:rPr>
              <a:t> die </a:t>
            </a:r>
            <a:r>
              <a:rPr lang="en-US" sz="1200" dirty="0" err="1">
                <a:solidFill>
                  <a:srgbClr val="000000"/>
                </a:solidFill>
              </a:rPr>
              <a:t>dazugehörigen</a:t>
            </a:r>
            <a:r>
              <a:rPr lang="en-US" sz="1200" dirty="0">
                <a:solidFill>
                  <a:srgbClr val="000000"/>
                </a:solidFill>
              </a:rPr>
              <a:t> Logos </a:t>
            </a:r>
            <a:r>
              <a:rPr lang="en-US" sz="1200" dirty="0" err="1">
                <a:solidFill>
                  <a:srgbClr val="000000"/>
                </a:solidFill>
              </a:rPr>
              <a:t>sind</a:t>
            </a:r>
            <a:r>
              <a:rPr lang="en-US" sz="1200" dirty="0">
                <a:solidFill>
                  <a:srgbClr val="000000"/>
                </a:solidFill>
              </a:rPr>
              <a:t> </a:t>
            </a:r>
            <a:r>
              <a:rPr lang="en-US" sz="1200" dirty="0" err="1">
                <a:solidFill>
                  <a:srgbClr val="000000"/>
                </a:solidFill>
              </a:rPr>
              <a:t>Marken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eingetragene</a:t>
            </a:r>
            <a:r>
              <a:rPr lang="en-US" sz="1200" dirty="0">
                <a:solidFill>
                  <a:srgbClr val="000000"/>
                </a:solidFill>
              </a:rPr>
              <a:t> </a:t>
            </a:r>
            <a:r>
              <a:rPr lang="en-US" sz="1200" dirty="0" err="1">
                <a:solidFill>
                  <a:srgbClr val="000000"/>
                </a:solidFill>
              </a:rPr>
              <a:t>Marken</a:t>
            </a:r>
            <a:r>
              <a:rPr lang="en-US" sz="1200" dirty="0">
                <a:solidFill>
                  <a:srgbClr val="000000"/>
                </a:solidFill>
              </a:rPr>
              <a:t> der </a:t>
            </a:r>
            <a:br>
              <a:rPr lang="en-US" sz="1200" dirty="0">
                <a:solidFill>
                  <a:srgbClr val="000000"/>
                </a:solidFill>
              </a:rPr>
            </a:br>
            <a:r>
              <a:rPr lang="en-US" sz="1200" dirty="0">
                <a:solidFill>
                  <a:srgbClr val="000000"/>
                </a:solidFill>
                <a:ea typeface="MS PGothic" pitchFamily="34" charset="-128"/>
              </a:rPr>
              <a:t>SAP SE </a:t>
            </a:r>
            <a:r>
              <a:rPr lang="en-US" sz="1200" dirty="0">
                <a:solidFill>
                  <a:srgbClr val="000000"/>
                </a:solidFill>
              </a:rPr>
              <a:t>(</a:t>
            </a:r>
            <a:r>
              <a:rPr lang="en-US" sz="1200" dirty="0" err="1">
                <a:solidFill>
                  <a:srgbClr val="000000"/>
                </a:solidFill>
              </a:rPr>
              <a:t>oder</a:t>
            </a:r>
            <a:r>
              <a:rPr lang="en-US" sz="1200" dirty="0">
                <a:solidFill>
                  <a:srgbClr val="000000"/>
                </a:solidFill>
              </a:rPr>
              <a:t> von </a:t>
            </a:r>
            <a:r>
              <a:rPr lang="en-US" sz="1200" dirty="0" err="1">
                <a:solidFill>
                  <a:srgbClr val="000000"/>
                </a:solidFill>
              </a:rPr>
              <a:t>einem</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in Deutschland und </a:t>
            </a:r>
            <a:r>
              <a:rPr lang="en-US" sz="1200" dirty="0" err="1">
                <a:solidFill>
                  <a:srgbClr val="000000"/>
                </a:solidFill>
              </a:rPr>
              <a:t>verschiedenen</a:t>
            </a:r>
            <a:r>
              <a:rPr lang="en-US" sz="1200" dirty="0">
                <a:solidFill>
                  <a:srgbClr val="000000"/>
                </a:solidFill>
              </a:rPr>
              <a:t> </a:t>
            </a:r>
            <a:r>
              <a:rPr lang="en-US" sz="1200" dirty="0" err="1">
                <a:solidFill>
                  <a:srgbClr val="000000"/>
                </a:solidFill>
              </a:rPr>
              <a:t>anderen</a:t>
            </a:r>
            <a:r>
              <a:rPr lang="en-US" sz="1200" dirty="0">
                <a:solidFill>
                  <a:srgbClr val="000000"/>
                </a:solidFill>
              </a:rPr>
              <a:t> </a:t>
            </a:r>
            <a:r>
              <a:rPr lang="en-US" sz="1200" dirty="0" err="1">
                <a:solidFill>
                  <a:srgbClr val="000000"/>
                </a:solidFill>
              </a:rPr>
              <a:t>Ländern</a:t>
            </a:r>
            <a:r>
              <a:rPr lang="en-US" sz="1200" dirty="0">
                <a:solidFill>
                  <a:srgbClr val="000000"/>
                </a:solidFill>
              </a:rPr>
              <a:t> </a:t>
            </a:r>
            <a:r>
              <a:rPr lang="en-US" sz="1200" dirty="0" err="1">
                <a:solidFill>
                  <a:srgbClr val="000000"/>
                </a:solidFill>
              </a:rPr>
              <a:t>weltweit</a:t>
            </a:r>
            <a:r>
              <a:rPr lang="en-US" sz="1200" dirty="0">
                <a:solidFill>
                  <a:srgbClr val="000000"/>
                </a:solidFill>
              </a:rPr>
              <a:t>. </a:t>
            </a:r>
            <a:br>
              <a:rPr lang="en-US" sz="1200" dirty="0">
                <a:solidFill>
                  <a:srgbClr val="000000"/>
                </a:solidFill>
              </a:rPr>
            </a:br>
            <a:r>
              <a:rPr lang="en-US" sz="1200" dirty="0" err="1">
                <a:solidFill>
                  <a:srgbClr val="000000"/>
                </a:solidFill>
              </a:rPr>
              <a:t>Weitere</a:t>
            </a:r>
            <a:r>
              <a:rPr lang="en-US" sz="1200" dirty="0">
                <a:solidFill>
                  <a:srgbClr val="000000"/>
                </a:solidFill>
              </a:rPr>
              <a:t> </a:t>
            </a:r>
            <a:r>
              <a:rPr lang="en-US" sz="1200" dirty="0" err="1">
                <a:solidFill>
                  <a:srgbClr val="000000"/>
                </a:solidFill>
              </a:rPr>
              <a:t>Hinweise</a:t>
            </a:r>
            <a:r>
              <a:rPr lang="en-US" sz="1200" dirty="0">
                <a:solidFill>
                  <a:srgbClr val="000000"/>
                </a:solidFill>
              </a:rPr>
              <a:t> und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zum</a:t>
            </a:r>
            <a:r>
              <a:rPr lang="en-US" sz="1200" dirty="0">
                <a:solidFill>
                  <a:srgbClr val="000000"/>
                </a:solidFill>
              </a:rPr>
              <a:t> </a:t>
            </a:r>
            <a:r>
              <a:rPr lang="en-US" sz="1200" dirty="0" err="1">
                <a:solidFill>
                  <a:srgbClr val="000000"/>
                </a:solidFill>
              </a:rPr>
              <a:t>Markenrecht</a:t>
            </a:r>
            <a:r>
              <a:rPr lang="en-US" sz="1200" dirty="0">
                <a:solidFill>
                  <a:srgbClr val="000000"/>
                </a:solidFill>
              </a:rPr>
              <a:t> </a:t>
            </a:r>
            <a:r>
              <a:rPr lang="en-US" sz="1200" dirty="0" err="1">
                <a:solidFill>
                  <a:srgbClr val="000000"/>
                </a:solidFill>
              </a:rPr>
              <a:t>finden</a:t>
            </a:r>
            <a:r>
              <a:rPr lang="en-US" sz="1200" dirty="0">
                <a:solidFill>
                  <a:srgbClr val="000000"/>
                </a:solidFill>
              </a:rPr>
              <a:t> </a:t>
            </a:r>
            <a:r>
              <a:rPr lang="en-US" sz="1200" dirty="0" err="1">
                <a:solidFill>
                  <a:srgbClr val="000000"/>
                </a:solidFill>
              </a:rPr>
              <a:t>Sie</a:t>
            </a:r>
            <a:r>
              <a:rPr lang="en-US" sz="1200" dirty="0">
                <a:solidFill>
                  <a:srgbClr val="000000"/>
                </a:solidFill>
              </a:rPr>
              <a:t> </a:t>
            </a:r>
            <a:r>
              <a:rPr lang="en-US" sz="1200" dirty="0" err="1">
                <a:solidFill>
                  <a:srgbClr val="000000"/>
                </a:solidFill>
              </a:rPr>
              <a:t>unter</a:t>
            </a:r>
            <a:r>
              <a:rPr lang="en-US" sz="1200" dirty="0">
                <a:solidFill>
                  <a:srgbClr val="000000"/>
                </a:solidFill>
              </a:rPr>
              <a:t> </a:t>
            </a:r>
            <a:r>
              <a:rPr lang="en-US" sz="1200" dirty="0">
                <a:solidFill>
                  <a:srgbClr val="000000"/>
                </a:solidFill>
                <a:hlinkClick r:id="rId2"/>
              </a:rPr>
              <a:t>http://global.sap.com/corporate-de/legal/copyright/index.epx</a:t>
            </a:r>
            <a:r>
              <a:rPr lang="en-US" sz="1200" dirty="0">
                <a:solidFill>
                  <a:srgbClr val="000000"/>
                </a:solidFill>
              </a:rPr>
              <a:t>.</a:t>
            </a:r>
          </a:p>
          <a:p>
            <a:pPr>
              <a:spcBef>
                <a:spcPts val="1200"/>
              </a:spcBef>
            </a:pPr>
            <a:r>
              <a:rPr lang="en-US" sz="1200" dirty="0">
                <a:solidFill>
                  <a:srgbClr val="000000"/>
                </a:solidFill>
              </a:rPr>
              <a:t>Die von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deren</a:t>
            </a:r>
            <a:r>
              <a:rPr lang="en-US" sz="1200" dirty="0">
                <a:solidFill>
                  <a:srgbClr val="000000"/>
                </a:solidFill>
              </a:rPr>
              <a:t> </a:t>
            </a:r>
            <a:r>
              <a:rPr lang="en-US" sz="1200" dirty="0" err="1">
                <a:solidFill>
                  <a:srgbClr val="000000"/>
                </a:solidFill>
              </a:rPr>
              <a:t>Vertriebsfirmen</a:t>
            </a:r>
            <a:r>
              <a:rPr lang="en-US" sz="1200" dirty="0">
                <a:solidFill>
                  <a:srgbClr val="000000"/>
                </a:solidFill>
              </a:rPr>
              <a:t> </a:t>
            </a:r>
            <a:r>
              <a:rPr lang="en-US" sz="1200" dirty="0" err="1">
                <a:solidFill>
                  <a:srgbClr val="000000"/>
                </a:solidFill>
              </a:rPr>
              <a:t>angebotenen</a:t>
            </a:r>
            <a:r>
              <a:rPr lang="en-US" sz="1200" dirty="0">
                <a:solidFill>
                  <a:srgbClr val="000000"/>
                </a:solidFill>
              </a:rPr>
              <a:t> </a:t>
            </a:r>
            <a:r>
              <a:rPr lang="en-US" sz="1200" dirty="0" err="1">
                <a:solidFill>
                  <a:srgbClr val="000000"/>
                </a:solidFill>
              </a:rPr>
              <a:t>Softwareprodukte</a:t>
            </a:r>
            <a:r>
              <a:rPr lang="en-US" sz="1200" dirty="0">
                <a:solidFill>
                  <a:srgbClr val="000000"/>
                </a:solidFill>
              </a:rPr>
              <a:t> </a:t>
            </a:r>
            <a:r>
              <a:rPr lang="en-US" sz="1200" dirty="0" err="1">
                <a:solidFill>
                  <a:srgbClr val="000000"/>
                </a:solidFill>
              </a:rPr>
              <a:t>können</a:t>
            </a:r>
            <a:r>
              <a:rPr lang="en-US" sz="1200" dirty="0">
                <a:solidFill>
                  <a:srgbClr val="000000"/>
                </a:solidFill>
              </a:rPr>
              <a:t> </a:t>
            </a:r>
            <a:r>
              <a:rPr lang="en-US" sz="1200" dirty="0" err="1">
                <a:solidFill>
                  <a:srgbClr val="000000"/>
                </a:solidFill>
              </a:rPr>
              <a:t>Softwarekomponenten</a:t>
            </a:r>
            <a:r>
              <a:rPr lang="en-US" sz="1200" dirty="0">
                <a:solidFill>
                  <a:srgbClr val="000000"/>
                </a:solidFill>
              </a:rPr>
              <a:t> </a:t>
            </a:r>
            <a:r>
              <a:rPr lang="en-US" sz="1200" dirty="0" err="1">
                <a:solidFill>
                  <a:srgbClr val="000000"/>
                </a:solidFill>
              </a:rPr>
              <a:t>auch</a:t>
            </a:r>
            <a:r>
              <a:rPr lang="en-US" sz="1200" dirty="0">
                <a:solidFill>
                  <a:srgbClr val="000000"/>
                </a:solidFill>
              </a:rPr>
              <a:t> </a:t>
            </a:r>
            <a:r>
              <a:rPr lang="en-US" sz="1200" dirty="0" err="1">
                <a:solidFill>
                  <a:srgbClr val="000000"/>
                </a:solidFill>
              </a:rPr>
              <a:t>anderer</a:t>
            </a:r>
            <a:r>
              <a:rPr lang="en-US" sz="1200" dirty="0">
                <a:solidFill>
                  <a:srgbClr val="000000"/>
                </a:solidFill>
              </a:rPr>
              <a:t> </a:t>
            </a:r>
            <a:r>
              <a:rPr lang="en-US" sz="1200" dirty="0" err="1">
                <a:solidFill>
                  <a:srgbClr val="000000"/>
                </a:solidFill>
              </a:rPr>
              <a:t>Softwarehersteller</a:t>
            </a:r>
            <a:r>
              <a:rPr lang="en-US" sz="1200" dirty="0">
                <a:solidFill>
                  <a:srgbClr val="000000"/>
                </a:solidFill>
              </a:rPr>
              <a:t> </a:t>
            </a:r>
            <a:r>
              <a:rPr lang="en-US" sz="1200" dirty="0" err="1">
                <a:solidFill>
                  <a:srgbClr val="000000"/>
                </a:solidFill>
              </a:rPr>
              <a:t>enthalten</a:t>
            </a:r>
            <a:r>
              <a:rPr lang="en-US" sz="1200" dirty="0">
                <a:solidFill>
                  <a:srgbClr val="000000"/>
                </a:solidFill>
              </a:rPr>
              <a:t>.</a:t>
            </a:r>
          </a:p>
          <a:p>
            <a:pPr>
              <a:spcBef>
                <a:spcPts val="1200"/>
              </a:spcBef>
            </a:pPr>
            <a:r>
              <a:rPr lang="en-US" sz="1200" dirty="0" err="1">
                <a:solidFill>
                  <a:srgbClr val="000000"/>
                </a:solidFill>
              </a:rPr>
              <a:t>Produkte</a:t>
            </a:r>
            <a:r>
              <a:rPr lang="en-US" sz="1200" dirty="0">
                <a:solidFill>
                  <a:srgbClr val="000000"/>
                </a:solidFill>
              </a:rPr>
              <a:t> </a:t>
            </a:r>
            <a:r>
              <a:rPr lang="en-US" sz="1200" dirty="0" err="1">
                <a:solidFill>
                  <a:srgbClr val="000000"/>
                </a:solidFill>
              </a:rPr>
              <a:t>können</a:t>
            </a:r>
            <a:r>
              <a:rPr lang="en-US" sz="1200" dirty="0">
                <a:solidFill>
                  <a:srgbClr val="000000"/>
                </a:solidFill>
              </a:rPr>
              <a:t> </a:t>
            </a:r>
            <a:r>
              <a:rPr lang="en-US" sz="1200" dirty="0" err="1">
                <a:solidFill>
                  <a:srgbClr val="000000"/>
                </a:solidFill>
              </a:rPr>
              <a:t>länderspezifische</a:t>
            </a:r>
            <a:r>
              <a:rPr lang="en-US" sz="1200" dirty="0">
                <a:solidFill>
                  <a:srgbClr val="000000"/>
                </a:solidFill>
              </a:rPr>
              <a:t> </a:t>
            </a:r>
            <a:r>
              <a:rPr lang="en-US" sz="1200" dirty="0" err="1">
                <a:solidFill>
                  <a:srgbClr val="000000"/>
                </a:solidFill>
              </a:rPr>
              <a:t>Unterschiede</a:t>
            </a:r>
            <a:r>
              <a:rPr lang="en-US" sz="1200" dirty="0">
                <a:solidFill>
                  <a:srgbClr val="000000"/>
                </a:solidFill>
              </a:rPr>
              <a:t> </a:t>
            </a:r>
            <a:r>
              <a:rPr lang="en-US" sz="1200" dirty="0" err="1">
                <a:solidFill>
                  <a:srgbClr val="000000"/>
                </a:solidFill>
              </a:rPr>
              <a:t>aufweisen</a:t>
            </a:r>
            <a:r>
              <a:rPr lang="en-US" sz="1200" dirty="0">
                <a:solidFill>
                  <a:srgbClr val="000000"/>
                </a:solidFill>
              </a:rPr>
              <a:t>.</a:t>
            </a:r>
          </a:p>
          <a:p>
            <a:pPr>
              <a:spcBef>
                <a:spcPts val="1200"/>
              </a:spcBef>
            </a:pPr>
            <a:r>
              <a:rPr lang="en-US" sz="1200" dirty="0">
                <a:solidFill>
                  <a:srgbClr val="000000"/>
                </a:solidFill>
              </a:rPr>
              <a:t>Die </a:t>
            </a:r>
            <a:r>
              <a:rPr lang="en-US" sz="1200" dirty="0" err="1">
                <a:solidFill>
                  <a:srgbClr val="000000"/>
                </a:solidFill>
              </a:rPr>
              <a:t>vorliegenden</a:t>
            </a:r>
            <a:r>
              <a:rPr lang="en-US" sz="1200" dirty="0">
                <a:solidFill>
                  <a:srgbClr val="000000"/>
                </a:solidFill>
              </a:rPr>
              <a:t> </a:t>
            </a:r>
            <a:r>
              <a:rPr lang="en-US" sz="1200" dirty="0" err="1">
                <a:solidFill>
                  <a:srgbClr val="000000"/>
                </a:solidFill>
              </a:rPr>
              <a:t>Unterlagen</a:t>
            </a:r>
            <a:r>
              <a:rPr lang="en-US" sz="1200" dirty="0">
                <a:solidFill>
                  <a:srgbClr val="000000"/>
                </a:solidFill>
              </a:rPr>
              <a:t> </a:t>
            </a:r>
            <a:r>
              <a:rPr lang="en-US" sz="1200" dirty="0" err="1">
                <a:solidFill>
                  <a:srgbClr val="000000"/>
                </a:solidFill>
              </a:rPr>
              <a:t>werden</a:t>
            </a:r>
            <a:r>
              <a:rPr lang="en-US" sz="1200" dirty="0">
                <a:solidFill>
                  <a:srgbClr val="000000"/>
                </a:solidFill>
              </a:rPr>
              <a:t> von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einem</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bereitgestellt</a:t>
            </a:r>
            <a:r>
              <a:rPr lang="en-US" sz="1200" dirty="0">
                <a:solidFill>
                  <a:srgbClr val="000000"/>
                </a:solidFill>
              </a:rPr>
              <a:t> und </a:t>
            </a:r>
            <a:r>
              <a:rPr lang="en-US" sz="1200" dirty="0" err="1">
                <a:solidFill>
                  <a:srgbClr val="000000"/>
                </a:solidFill>
              </a:rPr>
              <a:t>dienen</a:t>
            </a:r>
            <a:r>
              <a:rPr lang="en-US" sz="1200" dirty="0">
                <a:solidFill>
                  <a:srgbClr val="000000"/>
                </a:solidFill>
              </a:rPr>
              <a:t> </a:t>
            </a:r>
            <a:r>
              <a:rPr lang="en-US" sz="1200" dirty="0" err="1">
                <a:solidFill>
                  <a:srgbClr val="000000"/>
                </a:solidFill>
              </a:rPr>
              <a:t>ausschließlich</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Informations-zwecken</a:t>
            </a:r>
            <a:r>
              <a:rPr lang="en-US" sz="1200" dirty="0">
                <a:solidFill>
                  <a:srgbClr val="000000"/>
                </a:solidFill>
              </a:rPr>
              <a:t>. </a:t>
            </a:r>
            <a:br>
              <a:rPr lang="en-US" sz="1200" dirty="0">
                <a:solidFill>
                  <a:srgbClr val="000000"/>
                </a:solidFill>
              </a:rPr>
            </a:br>
            <a:r>
              <a:rPr lang="en-US" sz="1200" dirty="0">
                <a:solidFill>
                  <a:srgbClr val="000000"/>
                </a:solidFill>
              </a:rPr>
              <a:t>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übernehmen</a:t>
            </a:r>
            <a:r>
              <a:rPr lang="en-US" sz="1200" dirty="0">
                <a:solidFill>
                  <a:srgbClr val="000000"/>
                </a:solidFill>
              </a:rPr>
              <a:t> </a:t>
            </a:r>
            <a:r>
              <a:rPr lang="en-US" sz="1200" dirty="0" err="1">
                <a:solidFill>
                  <a:srgbClr val="000000"/>
                </a:solidFill>
              </a:rPr>
              <a:t>keinerlei</a:t>
            </a:r>
            <a:r>
              <a:rPr lang="en-US" sz="1200" dirty="0">
                <a:solidFill>
                  <a:srgbClr val="000000"/>
                </a:solidFill>
              </a:rPr>
              <a:t> </a:t>
            </a:r>
            <a:r>
              <a:rPr lang="en-US" sz="1200" dirty="0" err="1">
                <a:solidFill>
                  <a:srgbClr val="000000"/>
                </a:solidFill>
              </a:rPr>
              <a:t>Haftung</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Gewährleistung</a:t>
            </a:r>
            <a:r>
              <a:rPr lang="en-US" sz="1200" dirty="0">
                <a:solidFill>
                  <a:srgbClr val="000000"/>
                </a:solidFill>
              </a:rPr>
              <a:t> </a:t>
            </a:r>
            <a:r>
              <a:rPr lang="en-US" sz="1200" dirty="0" err="1">
                <a:solidFill>
                  <a:srgbClr val="000000"/>
                </a:solidFill>
              </a:rPr>
              <a:t>für</a:t>
            </a:r>
            <a:r>
              <a:rPr lang="en-US" sz="1200" dirty="0">
                <a:solidFill>
                  <a:srgbClr val="000000"/>
                </a:solidFill>
              </a:rPr>
              <a:t> </a:t>
            </a:r>
            <a:r>
              <a:rPr lang="en-US" sz="1200" dirty="0" err="1">
                <a:solidFill>
                  <a:srgbClr val="000000"/>
                </a:solidFill>
              </a:rPr>
              <a:t>Fehler</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Unvollständigkeiten</a:t>
            </a:r>
            <a:r>
              <a:rPr lang="en-US" sz="1200" dirty="0">
                <a:solidFill>
                  <a:srgbClr val="000000"/>
                </a:solidFill>
              </a:rPr>
              <a:t>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br>
              <a:rPr lang="en-US" sz="1200" dirty="0">
                <a:solidFill>
                  <a:srgbClr val="000000"/>
                </a:solidFill>
              </a:rPr>
            </a:br>
            <a:r>
              <a:rPr lang="en-US" sz="1200" dirty="0">
                <a:solidFill>
                  <a:srgbClr val="000000"/>
                </a:solidFill>
              </a:rPr>
              <a:t>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steht</a:t>
            </a:r>
            <a:r>
              <a:rPr lang="en-US" sz="1200" dirty="0">
                <a:solidFill>
                  <a:srgbClr val="000000"/>
                </a:solidFill>
              </a:rPr>
              <a:t> </a:t>
            </a:r>
            <a:r>
              <a:rPr lang="en-US" sz="1200" dirty="0" err="1">
                <a:solidFill>
                  <a:srgbClr val="000000"/>
                </a:solidFill>
              </a:rPr>
              <a:t>lediglich</a:t>
            </a:r>
            <a:r>
              <a:rPr lang="en-US" sz="1200" dirty="0">
                <a:solidFill>
                  <a:srgbClr val="000000"/>
                </a:solidFill>
              </a:rPr>
              <a:t> </a:t>
            </a:r>
            <a:r>
              <a:rPr lang="en-US" sz="1200" dirty="0" err="1">
                <a:solidFill>
                  <a:srgbClr val="000000"/>
                </a:solidFill>
              </a:rPr>
              <a:t>für</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a:t>
            </a:r>
            <a:r>
              <a:rPr lang="en-US" sz="1200" dirty="0" err="1">
                <a:solidFill>
                  <a:srgbClr val="000000"/>
                </a:solidFill>
              </a:rPr>
              <a:t>nach</a:t>
            </a:r>
            <a:r>
              <a:rPr lang="en-US" sz="1200" dirty="0">
                <a:solidFill>
                  <a:srgbClr val="000000"/>
                </a:solidFill>
              </a:rPr>
              <a:t> der </a:t>
            </a:r>
            <a:r>
              <a:rPr lang="en-US" sz="1200" dirty="0" err="1">
                <a:solidFill>
                  <a:srgbClr val="000000"/>
                </a:solidFill>
              </a:rPr>
              <a:t>Maßgabe</a:t>
            </a:r>
            <a:r>
              <a:rPr lang="en-US" sz="1200" dirty="0">
                <a:solidFill>
                  <a:srgbClr val="000000"/>
                </a:solidFill>
              </a:rPr>
              <a:t> </a:t>
            </a:r>
            <a:r>
              <a:rPr lang="en-US" sz="1200" dirty="0" err="1">
                <a:solidFill>
                  <a:srgbClr val="000000"/>
                </a:solidFill>
              </a:rPr>
              <a:t>ein</a:t>
            </a:r>
            <a:r>
              <a:rPr lang="en-US" sz="1200" dirty="0">
                <a:solidFill>
                  <a:srgbClr val="000000"/>
                </a:solidFill>
              </a:rPr>
              <a:t>, die in der </a:t>
            </a:r>
            <a:r>
              <a:rPr lang="en-US" sz="1200" dirty="0" err="1">
                <a:solidFill>
                  <a:srgbClr val="000000"/>
                </a:solidFill>
              </a:rPr>
              <a:t>Vereinbarung</a:t>
            </a:r>
            <a:r>
              <a:rPr lang="en-US" sz="1200" dirty="0">
                <a:solidFill>
                  <a:srgbClr val="000000"/>
                </a:solidFill>
              </a:rPr>
              <a:t> </a:t>
            </a:r>
            <a:r>
              <a:rPr lang="en-US" sz="1200" dirty="0" err="1">
                <a:solidFill>
                  <a:srgbClr val="000000"/>
                </a:solidFill>
              </a:rPr>
              <a:t>über</a:t>
            </a:r>
            <a:r>
              <a:rPr lang="en-US" sz="1200" dirty="0">
                <a:solidFill>
                  <a:srgbClr val="000000"/>
                </a:solidFill>
              </a:rPr>
              <a:t> die </a:t>
            </a:r>
            <a:r>
              <a:rPr lang="en-US" sz="1200" dirty="0" err="1">
                <a:solidFill>
                  <a:srgbClr val="000000"/>
                </a:solidFill>
              </a:rPr>
              <a:t>jeweiligen</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a:t>
            </a:r>
            <a:r>
              <a:rPr lang="en-US" sz="1200" dirty="0" err="1">
                <a:solidFill>
                  <a:srgbClr val="000000"/>
                </a:solidFill>
              </a:rPr>
              <a:t>ausdrücklich</a:t>
            </a:r>
            <a:r>
              <a:rPr lang="en-US" sz="1200" dirty="0">
                <a:solidFill>
                  <a:srgbClr val="000000"/>
                </a:solidFill>
              </a:rPr>
              <a:t> </a:t>
            </a:r>
            <a:r>
              <a:rPr lang="en-US" sz="1200" dirty="0" err="1">
                <a:solidFill>
                  <a:srgbClr val="000000"/>
                </a:solidFill>
              </a:rPr>
              <a:t>geregelt</a:t>
            </a:r>
            <a:r>
              <a:rPr lang="en-US" sz="1200" dirty="0">
                <a:solidFill>
                  <a:srgbClr val="000000"/>
                </a:solidFill>
              </a:rPr>
              <a:t> </a:t>
            </a:r>
            <a:r>
              <a:rPr lang="en-US" sz="1200" dirty="0" err="1">
                <a:solidFill>
                  <a:srgbClr val="000000"/>
                </a:solidFill>
              </a:rPr>
              <a:t>ist</a:t>
            </a:r>
            <a:r>
              <a:rPr lang="en-US" sz="1200" dirty="0">
                <a:solidFill>
                  <a:srgbClr val="000000"/>
                </a:solidFill>
              </a:rPr>
              <a:t>. </a:t>
            </a:r>
            <a:r>
              <a:rPr lang="en-US" sz="1200" dirty="0" err="1">
                <a:solidFill>
                  <a:srgbClr val="000000"/>
                </a:solidFill>
              </a:rPr>
              <a:t>Keine</a:t>
            </a:r>
            <a:r>
              <a:rPr lang="en-US" sz="1200" dirty="0">
                <a:solidFill>
                  <a:srgbClr val="000000"/>
                </a:solidFill>
              </a:rPr>
              <a:t> der </a:t>
            </a:r>
            <a:r>
              <a:rPr lang="en-US" sz="1200" dirty="0" err="1">
                <a:solidFill>
                  <a:srgbClr val="000000"/>
                </a:solidFill>
              </a:rPr>
              <a:t>hierin</a:t>
            </a:r>
            <a:r>
              <a:rPr lang="en-US" sz="1200" dirty="0">
                <a:solidFill>
                  <a:srgbClr val="000000"/>
                </a:solidFill>
              </a:rPr>
              <a:t> </a:t>
            </a:r>
            <a:r>
              <a:rPr lang="en-US" sz="1200" dirty="0" err="1">
                <a:solidFill>
                  <a:srgbClr val="000000"/>
                </a:solidFill>
              </a:rPr>
              <a:t>enthaltenen</a:t>
            </a:r>
            <a:r>
              <a:rPr lang="en-US" sz="1200" dirty="0">
                <a:solidFill>
                  <a:srgbClr val="000000"/>
                </a:solidFill>
              </a:rPr>
              <a:t>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ist</a:t>
            </a:r>
            <a:r>
              <a:rPr lang="en-US" sz="1200" dirty="0">
                <a:solidFill>
                  <a:srgbClr val="000000"/>
                </a:solidFill>
              </a:rPr>
              <a:t> </a:t>
            </a:r>
            <a:r>
              <a:rPr lang="en-US" sz="1200" dirty="0" err="1">
                <a:solidFill>
                  <a:srgbClr val="000000"/>
                </a:solidFill>
              </a:rPr>
              <a:t>als</a:t>
            </a:r>
            <a:r>
              <a:rPr lang="en-US" sz="1200" dirty="0">
                <a:solidFill>
                  <a:srgbClr val="000000"/>
                </a:solidFill>
              </a:rPr>
              <a:t> </a:t>
            </a:r>
            <a:r>
              <a:rPr lang="en-US" sz="1200" dirty="0" err="1">
                <a:solidFill>
                  <a:srgbClr val="000000"/>
                </a:solidFill>
              </a:rPr>
              <a:t>zusätzliche</a:t>
            </a:r>
            <a:r>
              <a:rPr lang="en-US" sz="1200" dirty="0">
                <a:solidFill>
                  <a:srgbClr val="000000"/>
                </a:solidFill>
              </a:rPr>
              <a:t> </a:t>
            </a:r>
            <a:r>
              <a:rPr lang="en-US" sz="1200" dirty="0" err="1">
                <a:solidFill>
                  <a:srgbClr val="000000"/>
                </a:solidFill>
              </a:rPr>
              <a:t>Garantie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interpretieren</a:t>
            </a:r>
            <a:r>
              <a:rPr lang="en-US" sz="1200" dirty="0">
                <a:solidFill>
                  <a:srgbClr val="000000"/>
                </a:solidFill>
              </a:rPr>
              <a:t>. 	 </a:t>
            </a:r>
          </a:p>
          <a:p>
            <a:pPr>
              <a:spcBef>
                <a:spcPts val="1200"/>
              </a:spcBef>
            </a:pPr>
            <a:r>
              <a:rPr lang="en-US" sz="1200" dirty="0" err="1">
                <a:solidFill>
                  <a:srgbClr val="000000"/>
                </a:solidFill>
              </a:rPr>
              <a:t>Insbesondere</a:t>
            </a:r>
            <a:r>
              <a:rPr lang="en-US" sz="1200" dirty="0">
                <a:solidFill>
                  <a:srgbClr val="000000"/>
                </a:solidFill>
              </a:rPr>
              <a:t> </a:t>
            </a:r>
            <a:r>
              <a:rPr lang="en-US" sz="1200" dirty="0" err="1">
                <a:solidFill>
                  <a:srgbClr val="000000"/>
                </a:solidFill>
              </a:rPr>
              <a:t>sind</a:t>
            </a:r>
            <a:r>
              <a:rPr lang="en-US" sz="1200" dirty="0">
                <a:solidFill>
                  <a:srgbClr val="000000"/>
                </a:solidFill>
              </a:rPr>
              <a:t> 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in </a:t>
            </a:r>
            <a:r>
              <a:rPr lang="en-US" sz="1200" dirty="0" err="1">
                <a:solidFill>
                  <a:srgbClr val="000000"/>
                </a:solidFill>
              </a:rPr>
              <a:t>keiner</a:t>
            </a:r>
            <a:r>
              <a:rPr lang="en-US" sz="1200" dirty="0">
                <a:solidFill>
                  <a:srgbClr val="000000"/>
                </a:solidFill>
              </a:rPr>
              <a:t> Weise </a:t>
            </a:r>
            <a:r>
              <a:rPr lang="en-US" sz="1200" dirty="0" err="1">
                <a:solidFill>
                  <a:srgbClr val="000000"/>
                </a:solidFill>
              </a:rPr>
              <a:t>verpflichtet</a:t>
            </a:r>
            <a:r>
              <a:rPr lang="en-US" sz="1200" dirty="0">
                <a:solidFill>
                  <a:srgbClr val="000000"/>
                </a:solidFill>
              </a:rPr>
              <a:t>,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einer</a:t>
            </a:r>
            <a:r>
              <a:rPr lang="en-US" sz="1200" dirty="0">
                <a:solidFill>
                  <a:srgbClr val="000000"/>
                </a:solidFill>
              </a:rPr>
              <a:t> </a:t>
            </a:r>
            <a:r>
              <a:rPr lang="en-US" sz="1200" dirty="0" err="1">
                <a:solidFill>
                  <a:srgbClr val="000000"/>
                </a:solidFill>
              </a:rPr>
              <a:t>zugehörigen</a:t>
            </a:r>
            <a:r>
              <a:rPr lang="en-US" sz="1200" dirty="0">
                <a:solidFill>
                  <a:srgbClr val="000000"/>
                </a:solidFill>
              </a:rPr>
              <a:t> </a:t>
            </a:r>
            <a:r>
              <a:rPr lang="en-US" sz="1200" dirty="0" err="1">
                <a:solidFill>
                  <a:srgbClr val="000000"/>
                </a:solidFill>
              </a:rPr>
              <a:t>Präsentation</a:t>
            </a:r>
            <a:r>
              <a:rPr lang="en-US" sz="1200" dirty="0">
                <a:solidFill>
                  <a:srgbClr val="000000"/>
                </a:solidFill>
              </a:rPr>
              <a:t> </a:t>
            </a:r>
            <a:r>
              <a:rPr lang="en-US" sz="1200" dirty="0" err="1">
                <a:solidFill>
                  <a:srgbClr val="000000"/>
                </a:solidFill>
              </a:rPr>
              <a:t>dargestellte</a:t>
            </a:r>
            <a:r>
              <a:rPr lang="en-US" sz="1200" dirty="0">
                <a:solidFill>
                  <a:srgbClr val="000000"/>
                </a:solidFill>
              </a:rPr>
              <a:t> </a:t>
            </a:r>
            <a:r>
              <a:rPr lang="en-US" sz="1200" dirty="0" err="1">
                <a:solidFill>
                  <a:srgbClr val="000000"/>
                </a:solidFill>
              </a:rPr>
              <a:t>Geschäftsabläufe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verfolgen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hierin</a:t>
            </a:r>
            <a:r>
              <a:rPr lang="en-US" sz="1200" dirty="0">
                <a:solidFill>
                  <a:srgbClr val="000000"/>
                </a:solidFill>
              </a:rPr>
              <a:t> </a:t>
            </a:r>
            <a:r>
              <a:rPr lang="en-US" sz="1200" dirty="0" err="1">
                <a:solidFill>
                  <a:srgbClr val="000000"/>
                </a:solidFill>
              </a:rPr>
              <a:t>wiedergegebene</a:t>
            </a:r>
            <a:r>
              <a:rPr lang="en-US" sz="1200" dirty="0">
                <a:solidFill>
                  <a:srgbClr val="000000"/>
                </a:solidFill>
              </a:rPr>
              <a:t> </a:t>
            </a:r>
            <a:r>
              <a:rPr lang="en-US" sz="1200" dirty="0" err="1">
                <a:solidFill>
                  <a:srgbClr val="000000"/>
                </a:solidFill>
              </a:rPr>
              <a:t>Funktionen</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entwickeln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veröffentlichen</a:t>
            </a:r>
            <a:r>
              <a:rPr lang="en-US" sz="1200" dirty="0">
                <a:solidFill>
                  <a:srgbClr val="000000"/>
                </a:solidFill>
              </a:rPr>
              <a:t>. </a:t>
            </a:r>
            <a:r>
              <a:rPr lang="en-US" sz="1200" dirty="0" err="1">
                <a:solidFill>
                  <a:srgbClr val="000000"/>
                </a:solidFill>
              </a:rPr>
              <a:t>Diese</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eine</a:t>
            </a:r>
            <a:r>
              <a:rPr lang="en-US" sz="1200" dirty="0">
                <a:solidFill>
                  <a:srgbClr val="000000"/>
                </a:solidFill>
              </a:rPr>
              <a:t> </a:t>
            </a:r>
            <a:r>
              <a:rPr lang="en-US" sz="1200" dirty="0" err="1">
                <a:solidFill>
                  <a:srgbClr val="000000"/>
                </a:solidFill>
              </a:rPr>
              <a:t>zugehörige</a:t>
            </a:r>
            <a:r>
              <a:rPr lang="en-US" sz="1200" dirty="0">
                <a:solidFill>
                  <a:srgbClr val="000000"/>
                </a:solidFill>
              </a:rPr>
              <a:t> </a:t>
            </a:r>
            <a:r>
              <a:rPr lang="en-US" sz="1200" dirty="0" err="1">
                <a:solidFill>
                  <a:srgbClr val="000000"/>
                </a:solidFill>
              </a:rPr>
              <a:t>Präsentation</a:t>
            </a:r>
            <a:r>
              <a:rPr lang="en-US" sz="1200" dirty="0">
                <a:solidFill>
                  <a:srgbClr val="000000"/>
                </a:solidFill>
              </a:rPr>
              <a:t>, die </a:t>
            </a:r>
            <a:r>
              <a:rPr lang="en-US" sz="1200" dirty="0" err="1">
                <a:solidFill>
                  <a:srgbClr val="000000"/>
                </a:solidFill>
              </a:rPr>
              <a:t>Strategie</a:t>
            </a:r>
            <a:r>
              <a:rPr lang="en-US" sz="1200" dirty="0">
                <a:solidFill>
                  <a:srgbClr val="000000"/>
                </a:solidFill>
              </a:rPr>
              <a:t> und </a:t>
            </a:r>
            <a:r>
              <a:rPr lang="en-US" sz="1200" dirty="0" err="1">
                <a:solidFill>
                  <a:srgbClr val="000000"/>
                </a:solidFill>
              </a:rPr>
              <a:t>etwaige</a:t>
            </a:r>
            <a:r>
              <a:rPr lang="en-US" sz="1200" dirty="0">
                <a:solidFill>
                  <a:srgbClr val="000000"/>
                </a:solidFill>
              </a:rPr>
              <a:t> </a:t>
            </a:r>
            <a:r>
              <a:rPr lang="en-US" sz="1200" dirty="0" err="1">
                <a:solidFill>
                  <a:srgbClr val="000000"/>
                </a:solidFill>
              </a:rPr>
              <a:t>künftige</a:t>
            </a:r>
            <a:r>
              <a:rPr lang="en-US" sz="1200" dirty="0">
                <a:solidFill>
                  <a:srgbClr val="000000"/>
                </a:solidFill>
              </a:rPr>
              <a:t> </a:t>
            </a:r>
            <a:r>
              <a:rPr lang="en-US" sz="1200" dirty="0" err="1">
                <a:solidFill>
                  <a:srgbClr val="000000"/>
                </a:solidFill>
              </a:rPr>
              <a:t>Entwicklungen</a:t>
            </a:r>
            <a:r>
              <a:rPr lang="en-US" sz="1200" dirty="0">
                <a:solidFill>
                  <a:srgbClr val="000000"/>
                </a:solidFill>
              </a:rPr>
              <a:t>, </a:t>
            </a:r>
            <a:r>
              <a:rPr lang="en-US" sz="1200" dirty="0" err="1">
                <a:solidFill>
                  <a:srgbClr val="000000"/>
                </a:solidFill>
              </a:rPr>
              <a:t>Produkte</a:t>
            </a:r>
            <a:r>
              <a:rPr lang="en-US" sz="1200" dirty="0">
                <a:solidFill>
                  <a:srgbClr val="000000"/>
                </a:solidFill>
              </a:rPr>
              <a:t> und/</a:t>
            </a:r>
            <a:r>
              <a:rPr lang="en-US" sz="1200" dirty="0" err="1">
                <a:solidFill>
                  <a:srgbClr val="000000"/>
                </a:solidFill>
              </a:rPr>
              <a:t>oder</a:t>
            </a:r>
            <a:r>
              <a:rPr lang="en-US" sz="1200" dirty="0">
                <a:solidFill>
                  <a:srgbClr val="000000"/>
                </a:solidFill>
              </a:rPr>
              <a:t> </a:t>
            </a:r>
            <a:r>
              <a:rPr lang="en-US" sz="1200" dirty="0" err="1">
                <a:solidFill>
                  <a:srgbClr val="000000"/>
                </a:solidFill>
              </a:rPr>
              <a:t>Plattformen</a:t>
            </a:r>
            <a:r>
              <a:rPr lang="en-US" sz="1200" dirty="0">
                <a:solidFill>
                  <a:srgbClr val="000000"/>
                </a:solidFill>
              </a:rPr>
              <a:t>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ihrer</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können</a:t>
            </a:r>
            <a:r>
              <a:rPr lang="en-US" sz="1200" dirty="0">
                <a:solidFill>
                  <a:srgbClr val="000000"/>
                </a:solidFill>
              </a:rPr>
              <a:t> von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ihren</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jederzeit</a:t>
            </a:r>
            <a:r>
              <a:rPr lang="en-US" sz="1200" dirty="0">
                <a:solidFill>
                  <a:srgbClr val="000000"/>
                </a:solidFill>
              </a:rPr>
              <a:t> und </a:t>
            </a:r>
            <a:r>
              <a:rPr lang="en-US" sz="1200" dirty="0" err="1">
                <a:solidFill>
                  <a:srgbClr val="000000"/>
                </a:solidFill>
              </a:rPr>
              <a:t>ohne</a:t>
            </a:r>
            <a:r>
              <a:rPr lang="en-US" sz="1200" dirty="0">
                <a:solidFill>
                  <a:srgbClr val="000000"/>
                </a:solidFill>
              </a:rPr>
              <a:t> </a:t>
            </a:r>
            <a:r>
              <a:rPr lang="en-US" sz="1200" dirty="0" err="1">
                <a:solidFill>
                  <a:srgbClr val="000000"/>
                </a:solidFill>
              </a:rPr>
              <a:t>Angabe</a:t>
            </a:r>
            <a:r>
              <a:rPr lang="en-US" sz="1200" dirty="0">
                <a:solidFill>
                  <a:srgbClr val="000000"/>
                </a:solidFill>
              </a:rPr>
              <a:t> von </a:t>
            </a:r>
            <a:r>
              <a:rPr lang="en-US" sz="1200" dirty="0" err="1">
                <a:solidFill>
                  <a:srgbClr val="000000"/>
                </a:solidFill>
              </a:rPr>
              <a:t>Gründen</a:t>
            </a:r>
            <a:r>
              <a:rPr lang="en-US" sz="1200" dirty="0">
                <a:solidFill>
                  <a:srgbClr val="000000"/>
                </a:solidFill>
              </a:rPr>
              <a:t> </a:t>
            </a:r>
            <a:r>
              <a:rPr lang="en-US" sz="1200" dirty="0" err="1">
                <a:solidFill>
                  <a:srgbClr val="000000"/>
                </a:solidFill>
              </a:rPr>
              <a:t>unangekündigt</a:t>
            </a:r>
            <a:r>
              <a:rPr lang="en-US" sz="1200" dirty="0">
                <a:solidFill>
                  <a:srgbClr val="000000"/>
                </a:solidFill>
              </a:rPr>
              <a:t> </a:t>
            </a:r>
            <a:r>
              <a:rPr lang="en-US" sz="1200" dirty="0" err="1">
                <a:solidFill>
                  <a:srgbClr val="000000"/>
                </a:solidFill>
              </a:rPr>
              <a:t>geändert</a:t>
            </a:r>
            <a:r>
              <a:rPr lang="en-US" sz="1200" dirty="0">
                <a:solidFill>
                  <a:srgbClr val="000000"/>
                </a:solidFill>
              </a:rPr>
              <a:t> </a:t>
            </a:r>
            <a:r>
              <a:rPr lang="en-US" sz="1200" dirty="0" err="1">
                <a:solidFill>
                  <a:srgbClr val="000000"/>
                </a:solidFill>
              </a:rPr>
              <a:t>werden</a:t>
            </a:r>
            <a:r>
              <a:rPr lang="en-US" sz="1200" dirty="0">
                <a:solidFill>
                  <a:srgbClr val="000000"/>
                </a:solidFill>
              </a:rPr>
              <a:t>. </a:t>
            </a:r>
            <a:br>
              <a:rPr lang="en-US" sz="1200" dirty="0">
                <a:solidFill>
                  <a:srgbClr val="000000"/>
                </a:solidFill>
              </a:rPr>
            </a:br>
            <a:r>
              <a:rPr lang="en-US" sz="1200" dirty="0">
                <a:solidFill>
                  <a:srgbClr val="000000"/>
                </a:solidFill>
              </a:rPr>
              <a:t>Die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enthaltenen</a:t>
            </a:r>
            <a:r>
              <a:rPr lang="en-US" sz="1200" dirty="0">
                <a:solidFill>
                  <a:srgbClr val="000000"/>
                </a:solidFill>
              </a:rPr>
              <a:t>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stellen</a:t>
            </a:r>
            <a:r>
              <a:rPr lang="en-US" sz="1200" dirty="0">
                <a:solidFill>
                  <a:srgbClr val="000000"/>
                </a:solidFill>
              </a:rPr>
              <a:t> </a:t>
            </a:r>
            <a:r>
              <a:rPr lang="en-US" sz="1200" dirty="0" err="1">
                <a:solidFill>
                  <a:srgbClr val="000000"/>
                </a:solidFill>
              </a:rPr>
              <a:t>keine</a:t>
            </a:r>
            <a:r>
              <a:rPr lang="en-US" sz="1200" dirty="0">
                <a:solidFill>
                  <a:srgbClr val="000000"/>
                </a:solidFill>
              </a:rPr>
              <a:t> </a:t>
            </a:r>
            <a:r>
              <a:rPr lang="en-US" sz="1200" dirty="0" err="1">
                <a:solidFill>
                  <a:srgbClr val="000000"/>
                </a:solidFill>
              </a:rPr>
              <a:t>Zusage</a:t>
            </a:r>
            <a:r>
              <a:rPr lang="en-US" sz="1200" dirty="0">
                <a:solidFill>
                  <a:srgbClr val="000000"/>
                </a:solidFill>
              </a:rPr>
              <a:t>, </a:t>
            </a:r>
            <a:r>
              <a:rPr lang="en-US" sz="1200" dirty="0" err="1">
                <a:solidFill>
                  <a:srgbClr val="000000"/>
                </a:solidFill>
              </a:rPr>
              <a:t>kein</a:t>
            </a:r>
            <a:r>
              <a:rPr lang="en-US" sz="1200" dirty="0">
                <a:solidFill>
                  <a:srgbClr val="000000"/>
                </a:solidFill>
              </a:rPr>
              <a:t> </a:t>
            </a:r>
            <a:r>
              <a:rPr lang="en-US" sz="1200" dirty="0" err="1">
                <a:solidFill>
                  <a:srgbClr val="000000"/>
                </a:solidFill>
              </a:rPr>
              <a:t>Versprechen</a:t>
            </a:r>
            <a:r>
              <a:rPr lang="en-US" sz="1200" dirty="0">
                <a:solidFill>
                  <a:srgbClr val="000000"/>
                </a:solidFill>
              </a:rPr>
              <a:t> und </a:t>
            </a:r>
            <a:r>
              <a:rPr lang="en-US" sz="1200" dirty="0" err="1">
                <a:solidFill>
                  <a:srgbClr val="000000"/>
                </a:solidFill>
              </a:rPr>
              <a:t>keine</a:t>
            </a:r>
            <a:r>
              <a:rPr lang="en-US" sz="1200" dirty="0">
                <a:solidFill>
                  <a:srgbClr val="000000"/>
                </a:solidFill>
              </a:rPr>
              <a:t> </a:t>
            </a:r>
            <a:r>
              <a:rPr lang="en-US" sz="1200" dirty="0" err="1">
                <a:solidFill>
                  <a:srgbClr val="000000"/>
                </a:solidFill>
              </a:rPr>
              <a:t>rechtliche</a:t>
            </a:r>
            <a:r>
              <a:rPr lang="en-US" sz="1200" dirty="0">
                <a:solidFill>
                  <a:srgbClr val="000000"/>
                </a:solidFill>
              </a:rPr>
              <a:t> </a:t>
            </a:r>
            <a:r>
              <a:rPr lang="en-US" sz="1200" dirty="0" err="1">
                <a:solidFill>
                  <a:srgbClr val="000000"/>
                </a:solidFill>
              </a:rPr>
              <a:t>Verpflichtung</a:t>
            </a:r>
            <a:r>
              <a:rPr lang="en-US" sz="1200" dirty="0">
                <a:solidFill>
                  <a:srgbClr val="000000"/>
                </a:solidFill>
              </a:rPr>
              <a:t> </a:t>
            </a:r>
            <a:r>
              <a:rPr lang="en-US" sz="1200" dirty="0" err="1">
                <a:solidFill>
                  <a:srgbClr val="000000"/>
                </a:solidFill>
              </a:rPr>
              <a:t>zur</a:t>
            </a:r>
            <a:r>
              <a:rPr lang="en-US" sz="1200" dirty="0">
                <a:solidFill>
                  <a:srgbClr val="000000"/>
                </a:solidFill>
              </a:rPr>
              <a:t> </a:t>
            </a:r>
            <a:r>
              <a:rPr lang="en-US" sz="1200" dirty="0" err="1">
                <a:solidFill>
                  <a:srgbClr val="000000"/>
                </a:solidFill>
              </a:rPr>
              <a:t>Lieferung</a:t>
            </a:r>
            <a:r>
              <a:rPr lang="en-US" sz="1200" dirty="0">
                <a:solidFill>
                  <a:srgbClr val="000000"/>
                </a:solidFill>
              </a:rPr>
              <a:t> von Material, Code </a:t>
            </a:r>
            <a:r>
              <a:rPr lang="en-US" sz="1200" dirty="0" err="1">
                <a:solidFill>
                  <a:srgbClr val="000000"/>
                </a:solidFill>
              </a:rPr>
              <a:t>oder</a:t>
            </a:r>
            <a:r>
              <a:rPr lang="en-US" sz="1200" dirty="0">
                <a:solidFill>
                  <a:srgbClr val="000000"/>
                </a:solidFill>
              </a:rPr>
              <a:t> </a:t>
            </a:r>
            <a:r>
              <a:rPr lang="en-US" sz="1200" dirty="0" err="1">
                <a:solidFill>
                  <a:srgbClr val="000000"/>
                </a:solidFill>
              </a:rPr>
              <a:t>Funktionen</a:t>
            </a:r>
            <a:r>
              <a:rPr lang="en-US" sz="1200" dirty="0">
                <a:solidFill>
                  <a:srgbClr val="000000"/>
                </a:solidFill>
              </a:rPr>
              <a:t> </a:t>
            </a:r>
            <a:r>
              <a:rPr lang="en-US" sz="1200" dirty="0" err="1">
                <a:solidFill>
                  <a:srgbClr val="000000"/>
                </a:solidFill>
              </a:rPr>
              <a:t>dar</a:t>
            </a:r>
            <a:r>
              <a:rPr lang="en-US" sz="1200" dirty="0">
                <a:solidFill>
                  <a:srgbClr val="000000"/>
                </a:solidFill>
              </a:rPr>
              <a:t>. </a:t>
            </a:r>
            <a:r>
              <a:rPr lang="en-US" sz="1200" dirty="0" err="1">
                <a:solidFill>
                  <a:srgbClr val="000000"/>
                </a:solidFill>
              </a:rPr>
              <a:t>Sämtliche</a:t>
            </a:r>
            <a:r>
              <a:rPr lang="en-US" sz="1200" dirty="0">
                <a:solidFill>
                  <a:srgbClr val="000000"/>
                </a:solidFill>
              </a:rPr>
              <a:t> </a:t>
            </a:r>
            <a:r>
              <a:rPr lang="en-US" sz="1200" dirty="0" err="1">
                <a:solidFill>
                  <a:srgbClr val="000000"/>
                </a:solidFill>
              </a:rPr>
              <a:t>vorausschauenden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unterliegen</a:t>
            </a:r>
            <a:r>
              <a:rPr lang="en-US" sz="1200" dirty="0">
                <a:solidFill>
                  <a:srgbClr val="000000"/>
                </a:solidFill>
              </a:rPr>
              <a:t> </a:t>
            </a:r>
            <a:r>
              <a:rPr lang="en-US" sz="1200" dirty="0" err="1">
                <a:solidFill>
                  <a:srgbClr val="000000"/>
                </a:solidFill>
              </a:rPr>
              <a:t>unterschiedlichen</a:t>
            </a:r>
            <a:r>
              <a:rPr lang="en-US" sz="1200" dirty="0">
                <a:solidFill>
                  <a:srgbClr val="000000"/>
                </a:solidFill>
              </a:rPr>
              <a:t> </a:t>
            </a:r>
            <a:r>
              <a:rPr lang="en-US" sz="1200" dirty="0" err="1">
                <a:solidFill>
                  <a:srgbClr val="000000"/>
                </a:solidFill>
              </a:rPr>
              <a:t>Risiken</a:t>
            </a:r>
            <a:r>
              <a:rPr lang="en-US" sz="1200" dirty="0">
                <a:solidFill>
                  <a:srgbClr val="000000"/>
                </a:solidFill>
              </a:rPr>
              <a:t> und </a:t>
            </a:r>
            <a:r>
              <a:rPr lang="en-US" sz="1200" dirty="0" err="1">
                <a:solidFill>
                  <a:srgbClr val="000000"/>
                </a:solidFill>
              </a:rPr>
              <a:t>Unsicherheiten</a:t>
            </a:r>
            <a:r>
              <a:rPr lang="en-US" sz="1200" dirty="0">
                <a:solidFill>
                  <a:srgbClr val="000000"/>
                </a:solidFill>
              </a:rPr>
              <a:t>, </a:t>
            </a:r>
            <a:r>
              <a:rPr lang="en-US" sz="1200" dirty="0" err="1">
                <a:solidFill>
                  <a:srgbClr val="000000"/>
                </a:solidFill>
              </a:rPr>
              <a:t>durch</a:t>
            </a:r>
            <a:r>
              <a:rPr lang="en-US" sz="1200" dirty="0">
                <a:solidFill>
                  <a:srgbClr val="000000"/>
                </a:solidFill>
              </a:rPr>
              <a:t> die </a:t>
            </a:r>
            <a:r>
              <a:rPr lang="en-US" sz="1200" dirty="0" err="1">
                <a:solidFill>
                  <a:srgbClr val="000000"/>
                </a:solidFill>
              </a:rPr>
              <a:t>die</a:t>
            </a:r>
            <a:r>
              <a:rPr lang="en-US" sz="1200" dirty="0">
                <a:solidFill>
                  <a:srgbClr val="000000"/>
                </a:solidFill>
              </a:rPr>
              <a:t> </a:t>
            </a:r>
            <a:r>
              <a:rPr lang="en-US" sz="1200" dirty="0" err="1">
                <a:solidFill>
                  <a:srgbClr val="000000"/>
                </a:solidFill>
              </a:rPr>
              <a:t>tatsächlichen</a:t>
            </a:r>
            <a:r>
              <a:rPr lang="en-US" sz="1200" dirty="0">
                <a:solidFill>
                  <a:srgbClr val="000000"/>
                </a:solidFill>
              </a:rPr>
              <a:t> </a:t>
            </a:r>
            <a:r>
              <a:rPr lang="en-US" sz="1200" dirty="0" err="1">
                <a:solidFill>
                  <a:srgbClr val="000000"/>
                </a:solidFill>
              </a:rPr>
              <a:t>Ergebnisse</a:t>
            </a:r>
            <a:r>
              <a:rPr lang="en-US" sz="1200" dirty="0">
                <a:solidFill>
                  <a:srgbClr val="000000"/>
                </a:solidFill>
              </a:rPr>
              <a:t> von den </a:t>
            </a:r>
            <a:r>
              <a:rPr lang="en-US" sz="1200" dirty="0" err="1">
                <a:solidFill>
                  <a:srgbClr val="000000"/>
                </a:solidFill>
              </a:rPr>
              <a:t>Erwartungen</a:t>
            </a:r>
            <a:r>
              <a:rPr lang="en-US" sz="1200" dirty="0">
                <a:solidFill>
                  <a:srgbClr val="000000"/>
                </a:solidFill>
              </a:rPr>
              <a:t> </a:t>
            </a:r>
            <a:r>
              <a:rPr lang="en-US" sz="1200" dirty="0" err="1">
                <a:solidFill>
                  <a:srgbClr val="000000"/>
                </a:solidFill>
              </a:rPr>
              <a:t>abweichen</a:t>
            </a:r>
            <a:r>
              <a:rPr lang="en-US" sz="1200" dirty="0">
                <a:solidFill>
                  <a:srgbClr val="000000"/>
                </a:solidFill>
              </a:rPr>
              <a:t> </a:t>
            </a:r>
            <a:r>
              <a:rPr lang="en-US" sz="1200" dirty="0" err="1">
                <a:solidFill>
                  <a:srgbClr val="000000"/>
                </a:solidFill>
              </a:rPr>
              <a:t>können</a:t>
            </a:r>
            <a:r>
              <a:rPr lang="en-US" sz="1200" dirty="0">
                <a:solidFill>
                  <a:srgbClr val="000000"/>
                </a:solidFill>
              </a:rPr>
              <a:t>. Die </a:t>
            </a:r>
            <a:r>
              <a:rPr lang="en-US" sz="1200" dirty="0" err="1">
                <a:solidFill>
                  <a:srgbClr val="000000"/>
                </a:solidFill>
              </a:rPr>
              <a:t>vorausschauenden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geben</a:t>
            </a:r>
            <a:r>
              <a:rPr lang="en-US" sz="1200" dirty="0">
                <a:solidFill>
                  <a:srgbClr val="000000"/>
                </a:solidFill>
              </a:rPr>
              <a:t> die </a:t>
            </a:r>
            <a:r>
              <a:rPr lang="en-US" sz="1200" dirty="0" err="1">
                <a:solidFill>
                  <a:srgbClr val="000000"/>
                </a:solidFill>
              </a:rPr>
              <a:t>Sicht</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dem</a:t>
            </a:r>
            <a:r>
              <a:rPr lang="en-US" sz="1200" dirty="0">
                <a:solidFill>
                  <a:srgbClr val="000000"/>
                </a:solidFill>
              </a:rPr>
              <a:t> </a:t>
            </a:r>
            <a:r>
              <a:rPr lang="en-US" sz="1200" dirty="0" err="1">
                <a:solidFill>
                  <a:srgbClr val="000000"/>
                </a:solidFill>
              </a:rPr>
              <a:t>Zeitpunkt</a:t>
            </a:r>
            <a:r>
              <a:rPr lang="en-US" sz="1200" dirty="0">
                <a:solidFill>
                  <a:srgbClr val="000000"/>
                </a:solidFill>
              </a:rPr>
              <a:t> </a:t>
            </a:r>
            <a:r>
              <a:rPr lang="en-US" sz="1200" dirty="0" err="1">
                <a:solidFill>
                  <a:srgbClr val="000000"/>
                </a:solidFill>
              </a:rPr>
              <a:t>wieder</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dem</a:t>
            </a:r>
            <a:r>
              <a:rPr lang="en-US" sz="1200" dirty="0">
                <a:solidFill>
                  <a:srgbClr val="000000"/>
                </a:solidFill>
              </a:rPr>
              <a:t> </a:t>
            </a:r>
            <a:r>
              <a:rPr lang="en-US" sz="1200" dirty="0" err="1">
                <a:solidFill>
                  <a:srgbClr val="000000"/>
                </a:solidFill>
              </a:rPr>
              <a:t>sie</a:t>
            </a:r>
            <a:r>
              <a:rPr lang="en-US" sz="1200" dirty="0">
                <a:solidFill>
                  <a:srgbClr val="000000"/>
                </a:solidFill>
              </a:rPr>
              <a:t> </a:t>
            </a:r>
            <a:r>
              <a:rPr lang="en-US" sz="1200" dirty="0" err="1">
                <a:solidFill>
                  <a:srgbClr val="000000"/>
                </a:solidFill>
              </a:rPr>
              <a:t>getätigt</a:t>
            </a:r>
            <a:r>
              <a:rPr lang="en-US" sz="1200" dirty="0">
                <a:solidFill>
                  <a:srgbClr val="000000"/>
                </a:solidFill>
              </a:rPr>
              <a:t> </a:t>
            </a:r>
            <a:r>
              <a:rPr lang="en-US" sz="1200" dirty="0" err="1">
                <a:solidFill>
                  <a:srgbClr val="000000"/>
                </a:solidFill>
              </a:rPr>
              <a:t>wurden</a:t>
            </a:r>
            <a:r>
              <a:rPr lang="en-US" sz="1200" dirty="0">
                <a:solidFill>
                  <a:srgbClr val="000000"/>
                </a:solidFill>
              </a:rPr>
              <a:t>. Dem </a:t>
            </a:r>
            <a:r>
              <a:rPr lang="en-US" sz="1200" dirty="0" err="1">
                <a:solidFill>
                  <a:srgbClr val="000000"/>
                </a:solidFill>
              </a:rPr>
              <a:t>Leser</a:t>
            </a:r>
            <a:r>
              <a:rPr lang="en-US" sz="1200" dirty="0">
                <a:solidFill>
                  <a:srgbClr val="000000"/>
                </a:solidFill>
              </a:rPr>
              <a:t> </a:t>
            </a:r>
            <a:r>
              <a:rPr lang="en-US" sz="1200" dirty="0" err="1">
                <a:solidFill>
                  <a:srgbClr val="000000"/>
                </a:solidFill>
              </a:rPr>
              <a:t>wird</a:t>
            </a:r>
            <a:r>
              <a:rPr lang="en-US" sz="1200" dirty="0">
                <a:solidFill>
                  <a:srgbClr val="000000"/>
                </a:solidFill>
              </a:rPr>
              <a:t> </a:t>
            </a:r>
            <a:r>
              <a:rPr lang="en-US" sz="1200" dirty="0" err="1">
                <a:solidFill>
                  <a:srgbClr val="000000"/>
                </a:solidFill>
              </a:rPr>
              <a:t>empfohlen</a:t>
            </a:r>
            <a:r>
              <a:rPr lang="en-US" sz="1200" dirty="0">
                <a:solidFill>
                  <a:srgbClr val="000000"/>
                </a:solidFill>
              </a:rPr>
              <a:t>, </a:t>
            </a:r>
            <a:r>
              <a:rPr lang="en-US" sz="1200" dirty="0" err="1">
                <a:solidFill>
                  <a:srgbClr val="000000"/>
                </a:solidFill>
              </a:rPr>
              <a:t>diesen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kein</a:t>
            </a:r>
            <a:r>
              <a:rPr lang="en-US" sz="1200" dirty="0">
                <a:solidFill>
                  <a:srgbClr val="000000"/>
                </a:solidFill>
              </a:rPr>
              <a:t> </a:t>
            </a:r>
            <a:r>
              <a:rPr lang="en-US" sz="1200" dirty="0" err="1">
                <a:solidFill>
                  <a:srgbClr val="000000"/>
                </a:solidFill>
              </a:rPr>
              <a:t>übertriebenes</a:t>
            </a:r>
            <a:r>
              <a:rPr lang="en-US" sz="1200" dirty="0">
                <a:solidFill>
                  <a:srgbClr val="000000"/>
                </a:solidFill>
              </a:rPr>
              <a:t> </a:t>
            </a:r>
            <a:r>
              <a:rPr lang="en-US" sz="1200" dirty="0" err="1">
                <a:solidFill>
                  <a:srgbClr val="000000"/>
                </a:solidFill>
              </a:rPr>
              <a:t>Vertrauen</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schenken</a:t>
            </a:r>
            <a:r>
              <a:rPr lang="en-US" sz="1200" dirty="0">
                <a:solidFill>
                  <a:srgbClr val="000000"/>
                </a:solidFill>
              </a:rPr>
              <a:t> und </a:t>
            </a:r>
            <a:r>
              <a:rPr lang="en-US" sz="1200" dirty="0" err="1">
                <a:solidFill>
                  <a:srgbClr val="000000"/>
                </a:solidFill>
              </a:rPr>
              <a:t>sich</a:t>
            </a:r>
            <a:r>
              <a:rPr lang="en-US" sz="1200" dirty="0">
                <a:solidFill>
                  <a:srgbClr val="000000"/>
                </a:solidFill>
              </a:rPr>
              <a:t> </a:t>
            </a:r>
            <a:r>
              <a:rPr lang="en-US" sz="1200" dirty="0" err="1">
                <a:solidFill>
                  <a:srgbClr val="000000"/>
                </a:solidFill>
              </a:rPr>
              <a:t>bei</a:t>
            </a:r>
            <a:r>
              <a:rPr lang="en-US" sz="1200" dirty="0">
                <a:solidFill>
                  <a:srgbClr val="000000"/>
                </a:solidFill>
              </a:rPr>
              <a:t> </a:t>
            </a:r>
            <a:r>
              <a:rPr lang="en-US" sz="1200" dirty="0" err="1">
                <a:solidFill>
                  <a:srgbClr val="000000"/>
                </a:solidFill>
              </a:rPr>
              <a:t>Kaufentscheidungen</a:t>
            </a:r>
            <a:r>
              <a:rPr lang="en-US" sz="1200" dirty="0">
                <a:solidFill>
                  <a:srgbClr val="000000"/>
                </a:solidFill>
              </a:rPr>
              <a:t> </a:t>
            </a:r>
            <a:r>
              <a:rPr lang="en-US" sz="1200" dirty="0" err="1">
                <a:solidFill>
                  <a:srgbClr val="000000"/>
                </a:solidFill>
              </a:rPr>
              <a:t>nicht</a:t>
            </a:r>
            <a:r>
              <a:rPr lang="en-US" sz="1200" dirty="0">
                <a:solidFill>
                  <a:srgbClr val="000000"/>
                </a:solidFill>
              </a:rPr>
              <a:t> auf </a:t>
            </a:r>
            <a:r>
              <a:rPr lang="en-US" sz="1200" dirty="0" err="1">
                <a:solidFill>
                  <a:srgbClr val="000000"/>
                </a:solidFill>
              </a:rPr>
              <a:t>sie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stützen</a:t>
            </a:r>
            <a:r>
              <a:rPr lang="en-US" sz="1200" dirty="0">
                <a:solidFill>
                  <a:srgbClr val="000000"/>
                </a:solidFill>
              </a:rPr>
              <a:t>.</a:t>
            </a:r>
          </a:p>
        </p:txBody>
      </p:sp>
    </p:spTree>
    <p:extLst>
      <p:ext uri="{BB962C8B-B14F-4D97-AF65-F5344CB8AC3E}">
        <p14:creationId xmlns:p14="http://schemas.microsoft.com/office/powerpoint/2010/main" val="208744609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userDrawn="1">
  <p:cSld name="1_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Thank you</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
        <p:nvSpPr>
          <p:cNvPr id="6" name="TextBox 5"/>
          <p:cNvSpPr txBox="1"/>
          <p:nvPr userDrawn="1"/>
        </p:nvSpPr>
        <p:spPr bwMode="black">
          <a:xfrm>
            <a:off x="324018" y="6622344"/>
            <a:ext cx="3648435" cy="153888"/>
          </a:xfrm>
          <a:prstGeom prst="rect">
            <a:avLst/>
          </a:prstGeom>
          <a:noFill/>
        </p:spPr>
        <p:txBody>
          <a:bodyPr wrap="none" lIns="0" tIns="0" rIns="0" bIns="0" rtlCol="0">
            <a:spAutoFit/>
          </a:bodyPr>
          <a:lstStyle/>
          <a:p>
            <a:pPr marL="132966" indent="-132966">
              <a:buClr>
                <a:srgbClr val="000000"/>
              </a:buClr>
              <a:buFont typeface="Arial" pitchFamily="34" charset="0"/>
              <a:buChar char="©"/>
            </a:pPr>
            <a:r>
              <a:rPr lang="en-US" sz="1000" dirty="0">
                <a:solidFill>
                  <a:srgbClr val="000000"/>
                </a:solidFill>
              </a:rPr>
              <a:t>2015 SAP SE or an SAP affiliate company. All rights reserved.</a:t>
            </a:r>
          </a:p>
        </p:txBody>
      </p:sp>
      <p:sp>
        <p:nvSpPr>
          <p:cNvPr id="10" name="Title 1"/>
          <p:cNvSpPr txBox="1">
            <a:spLocks/>
          </p:cNvSpPr>
          <p:nvPr userDrawn="1"/>
        </p:nvSpPr>
        <p:spPr bwMode="gray">
          <a:xfrm>
            <a:off x="324000" y="3797445"/>
            <a:ext cx="4248000" cy="2284286"/>
          </a:xfrm>
          <a:prstGeom prst="rect">
            <a:avLst/>
          </a:prstGeom>
          <a:solidFill>
            <a:schemeClr val="bg1"/>
          </a:solidFill>
        </p:spPr>
        <p:txBody>
          <a:bodyPr vert="horz" lIns="0" tIns="0" rIns="0" bIns="0" rtlCol="0" anchor="b" anchorCtr="0">
            <a:noAutofit/>
          </a:bodyPr>
          <a:lstStyle>
            <a:lvl1pPr algn="l" defTabSz="914400" rtl="0" eaLnBrk="1" latinLnBrk="0" hangingPunct="1">
              <a:spcBef>
                <a:spcPct val="0"/>
              </a:spcBef>
              <a:buNone/>
              <a:defRPr sz="4800" b="1" kern="1200">
                <a:solidFill>
                  <a:schemeClr val="tx1"/>
                </a:solidFill>
                <a:latin typeface="+mj-lt"/>
                <a:ea typeface="+mj-ea"/>
                <a:cs typeface="+mj-cs"/>
              </a:defRPr>
            </a:lvl1pPr>
          </a:lstStyle>
          <a:p>
            <a:pPr>
              <a:spcBef>
                <a:spcPts val="0"/>
              </a:spcBef>
              <a:tabLst>
                <a:tab pos="361294" algn="l"/>
              </a:tabLst>
              <a:defRPr/>
            </a:pPr>
            <a:r>
              <a:rPr lang="en-US" sz="1800" dirty="0" err="1">
                <a:solidFill>
                  <a:srgbClr val="666666"/>
                </a:solidFill>
                <a:latin typeface="Arial"/>
                <a:ea typeface="Times New Roman"/>
                <a:cs typeface="Times New Roman"/>
              </a:rPr>
              <a:t>Vorname</a:t>
            </a:r>
            <a:r>
              <a:rPr lang="en-US" sz="1800" dirty="0">
                <a:solidFill>
                  <a:srgbClr val="666666"/>
                </a:solidFill>
                <a:latin typeface="Arial"/>
                <a:ea typeface="Times New Roman"/>
                <a:cs typeface="Times New Roman"/>
              </a:rPr>
              <a:t> Name</a:t>
            </a:r>
            <a:r>
              <a:rPr lang="en-US" sz="1800" b="0" dirty="0">
                <a:solidFill>
                  <a:srgbClr val="666666"/>
                </a:solidFill>
                <a:latin typeface="Arial"/>
                <a:ea typeface="Times New Roman"/>
                <a:cs typeface="Times New Roman"/>
              </a:rPr>
              <a:t/>
            </a:r>
            <a:br>
              <a:rPr lang="en-US" sz="1800" b="0" dirty="0">
                <a:solidFill>
                  <a:srgbClr val="666666"/>
                </a:solidFill>
                <a:latin typeface="Arial"/>
                <a:ea typeface="Times New Roman"/>
                <a:cs typeface="Times New Roman"/>
              </a:rPr>
            </a:br>
            <a:r>
              <a:rPr lang="en-US" sz="1800" b="0" dirty="0" err="1">
                <a:solidFill>
                  <a:srgbClr val="666666"/>
                </a:solidFill>
                <a:latin typeface="Arial"/>
                <a:ea typeface="Times New Roman"/>
                <a:cs typeface="Times New Roman"/>
              </a:rPr>
              <a:t>Name</a:t>
            </a:r>
            <a:r>
              <a:rPr lang="en-US" sz="1800" b="0" dirty="0">
                <a:solidFill>
                  <a:srgbClr val="666666"/>
                </a:solidFill>
                <a:latin typeface="Arial"/>
                <a:ea typeface="Times New Roman"/>
                <a:cs typeface="Times New Roman"/>
              </a:rPr>
              <a:t> of organization</a:t>
            </a:r>
            <a:br>
              <a:rPr lang="en-US" sz="1800" b="0" dirty="0">
                <a:solidFill>
                  <a:srgbClr val="666666"/>
                </a:solidFill>
                <a:latin typeface="Arial"/>
                <a:ea typeface="Times New Roman"/>
                <a:cs typeface="Times New Roman"/>
              </a:rPr>
            </a:br>
            <a:r>
              <a:rPr lang="en-US" sz="1800" b="0" dirty="0">
                <a:solidFill>
                  <a:srgbClr val="666666"/>
                </a:solidFill>
                <a:latin typeface="Arial"/>
                <a:ea typeface="Times New Roman"/>
                <a:cs typeface="Times New Roman"/>
              </a:rPr>
              <a:t/>
            </a:r>
            <a:br>
              <a:rPr lang="en-US" sz="1800" b="0" dirty="0">
                <a:solidFill>
                  <a:srgbClr val="666666"/>
                </a:solidFill>
                <a:latin typeface="Arial"/>
                <a:ea typeface="Times New Roman"/>
                <a:cs typeface="Times New Roman"/>
              </a:rPr>
            </a:br>
            <a:r>
              <a:rPr lang="en-US" sz="1600" b="0" dirty="0">
                <a:solidFill>
                  <a:srgbClr val="666666"/>
                </a:solidFill>
                <a:latin typeface="Arial" panose="020B0604020202020204" pitchFamily="34" charset="0"/>
                <a:ea typeface="Times New Roman"/>
                <a:cs typeface="Arial" panose="020B0604020202020204" pitchFamily="34" charset="0"/>
              </a:rPr>
              <a:t>M 	</a:t>
            </a:r>
            <a:r>
              <a:rPr lang="en-US" sz="1600" b="0" u="sng" dirty="0">
                <a:solidFill>
                  <a:srgbClr val="04237B"/>
                </a:solidFill>
                <a:latin typeface="Arial" panose="020B0604020202020204" pitchFamily="34" charset="0"/>
                <a:ea typeface="Times New Roman"/>
                <a:cs typeface="Arial" panose="020B0604020202020204" pitchFamily="34" charset="0"/>
                <a:hlinkClick r:id="rId3"/>
              </a:rPr>
              <a:t>+49 151 00000000</a:t>
            </a:r>
            <a:endParaRPr lang="en-US" sz="1600" b="0" dirty="0">
              <a:solidFill>
                <a:srgbClr val="666666"/>
              </a:solidFill>
              <a:latin typeface="Arial" panose="020B0604020202020204" pitchFamily="34" charset="0"/>
              <a:ea typeface="Times New Roman"/>
              <a:cs typeface="Arial" panose="020B0604020202020204" pitchFamily="34" charset="0"/>
            </a:endParaRPr>
          </a:p>
          <a:p>
            <a:pPr>
              <a:spcBef>
                <a:spcPts val="0"/>
              </a:spcBef>
              <a:tabLst>
                <a:tab pos="361294" algn="l"/>
              </a:tabLst>
              <a:defRPr/>
            </a:pPr>
            <a:r>
              <a:rPr lang="en-US" sz="1600" b="0" dirty="0">
                <a:solidFill>
                  <a:srgbClr val="666666"/>
                </a:solidFill>
                <a:latin typeface="Arial" panose="020B0604020202020204" pitchFamily="34" charset="0"/>
                <a:ea typeface="Times New Roman"/>
                <a:cs typeface="Arial" panose="020B0604020202020204" pitchFamily="34" charset="0"/>
              </a:rPr>
              <a:t>T 	</a:t>
            </a:r>
            <a:r>
              <a:rPr lang="en-US" sz="1600" b="0" u="sng" dirty="0">
                <a:solidFill>
                  <a:srgbClr val="04237B"/>
                </a:solidFill>
                <a:latin typeface="Arial" panose="020B0604020202020204" pitchFamily="34" charset="0"/>
                <a:ea typeface="Times New Roman"/>
                <a:cs typeface="Arial" panose="020B0604020202020204" pitchFamily="34" charset="0"/>
                <a:hlinkClick r:id="rId4"/>
              </a:rPr>
              <a:t>+49 6227 7-00000</a:t>
            </a:r>
            <a:endParaRPr lang="en-US" sz="1600" b="0" dirty="0">
              <a:solidFill>
                <a:srgbClr val="666666"/>
              </a:solidFill>
              <a:latin typeface="Arial" panose="020B0604020202020204" pitchFamily="34" charset="0"/>
              <a:ea typeface="Times New Roman"/>
              <a:cs typeface="Arial" panose="020B0604020202020204" pitchFamily="34" charset="0"/>
            </a:endParaRPr>
          </a:p>
          <a:p>
            <a:pPr>
              <a:spcBef>
                <a:spcPts val="0"/>
              </a:spcBef>
              <a:tabLst>
                <a:tab pos="361294" algn="l"/>
              </a:tabLst>
              <a:defRPr/>
            </a:pPr>
            <a:r>
              <a:rPr lang="en-US" sz="1600" b="0" dirty="0">
                <a:solidFill>
                  <a:srgbClr val="666666"/>
                </a:solidFill>
                <a:latin typeface="Arial" panose="020B0604020202020204" pitchFamily="34" charset="0"/>
                <a:ea typeface="Times New Roman"/>
                <a:cs typeface="Arial" panose="020B0604020202020204" pitchFamily="34" charset="0"/>
              </a:rPr>
              <a:t>P 	</a:t>
            </a:r>
            <a:r>
              <a:rPr lang="en-US" sz="1600" b="0" u="sng" dirty="0">
                <a:solidFill>
                  <a:srgbClr val="666666"/>
                </a:solidFill>
                <a:latin typeface="Arial" panose="020B0604020202020204" pitchFamily="34" charset="0"/>
                <a:ea typeface="Times New Roman"/>
                <a:cs typeface="Arial" panose="020B0604020202020204" pitchFamily="34" charset="0"/>
              </a:rPr>
              <a:t>go/XYZ</a:t>
            </a:r>
            <a:endParaRPr lang="en-US" sz="1600" b="0" dirty="0">
              <a:solidFill>
                <a:srgbClr val="666666"/>
              </a:solidFill>
              <a:latin typeface="Arial" panose="020B0604020202020204" pitchFamily="34" charset="0"/>
              <a:ea typeface="Times New Roman"/>
              <a:cs typeface="Arial" panose="020B0604020202020204" pitchFamily="34" charset="0"/>
            </a:endParaRPr>
          </a:p>
          <a:p>
            <a:pPr>
              <a:spcBef>
                <a:spcPts val="0"/>
              </a:spcBef>
              <a:tabLst>
                <a:tab pos="361294" algn="l"/>
              </a:tabLst>
              <a:defRPr/>
            </a:pPr>
            <a:r>
              <a:rPr lang="en-US" sz="1600" b="0" dirty="0">
                <a:solidFill>
                  <a:srgbClr val="666666"/>
                </a:solidFill>
                <a:latin typeface="Arial" panose="020B0604020202020204" pitchFamily="34" charset="0"/>
                <a:ea typeface="Times New Roman"/>
                <a:cs typeface="Arial" panose="020B0604020202020204" pitchFamily="34" charset="0"/>
              </a:rPr>
              <a:t>E  	</a:t>
            </a:r>
            <a:r>
              <a:rPr lang="en-US" sz="1600" b="0" u="sng" dirty="0">
                <a:solidFill>
                  <a:srgbClr val="04237B"/>
                </a:solidFill>
                <a:latin typeface="Arial" panose="020B0604020202020204" pitchFamily="34" charset="0"/>
                <a:ea typeface="Times New Roman"/>
                <a:cs typeface="Arial" panose="020B0604020202020204" pitchFamily="34" charset="0"/>
                <a:hlinkClick r:id="rId5"/>
              </a:rPr>
              <a:t>vorname.name@sap.com</a:t>
            </a:r>
            <a:endParaRPr lang="en-US" sz="1600" b="0" kern="0" dirty="0">
              <a:solidFill>
                <a:srgbClr val="000000"/>
              </a:solidFill>
              <a:latin typeface="Arial" panose="020B0604020202020204" pitchFamily="34" charset="0"/>
              <a:ea typeface="Arial Unicode MS" pitchFamily="34" charset="-128"/>
              <a:cs typeface="Arial" panose="020B0604020202020204" pitchFamily="34" charset="0"/>
            </a:endParaRPr>
          </a:p>
        </p:txBody>
      </p:sp>
    </p:spTree>
    <p:extLst>
      <p:ext uri="{BB962C8B-B14F-4D97-AF65-F5344CB8AC3E}">
        <p14:creationId xmlns:p14="http://schemas.microsoft.com/office/powerpoint/2010/main" val="175865925"/>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a:t>Click to add content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711056" y="6637720"/>
            <a:ext cx="157094" cy="153888"/>
          </a:xfrm>
          <a:prstGeom prst="rect">
            <a:avLst/>
          </a:prstGeom>
          <a:noFill/>
        </p:spPr>
        <p:txBody>
          <a:bodyPr wrap="none" lIns="0" tIns="0" rIns="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tx1"/>
                </a:solidFill>
              </a:rPr>
              <a:pPr marL="111525" indent="-111525" algn="r">
                <a:buClr>
                  <a:schemeClr val="accent2"/>
                </a:buClr>
                <a:buFont typeface="Arial" pitchFamily="34" charset="0"/>
                <a:buNone/>
              </a:pPr>
              <a:t>‹#›</a:t>
            </a:fld>
            <a:endParaRPr lang="en-US" sz="1000" noProof="0" dirty="0">
              <a:solidFill>
                <a:schemeClr val="tx1"/>
              </a:solidFill>
            </a:endParaRPr>
          </a:p>
        </p:txBody>
      </p:sp>
      <p:sp>
        <p:nvSpPr>
          <p:cNvPr id="4" name="TextBox 3"/>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2015 SAP SE or an SAP affiliate company. All rights reserved.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12" name="TextBox 11"/>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sz="1800" kern="0" dirty="0">
                <a:solidFill>
                  <a:schemeClr val="tx1"/>
                </a:solidFill>
                <a:ea typeface="Arial Unicode MS" pitchFamily="34" charset="-128"/>
                <a:cs typeface="Arial Unicode MS" pitchFamily="34" charset="-128"/>
              </a:rPr>
              <a:t>Use this title slide only with an</a:t>
            </a:r>
            <a:r>
              <a:rPr lang="en-US" sz="1800" kern="0" baseline="0" dirty="0">
                <a:solidFill>
                  <a:schemeClr val="tx1"/>
                </a:solidFill>
                <a:ea typeface="Arial Unicode MS" pitchFamily="34" charset="-128"/>
                <a:cs typeface="Arial Unicode MS" pitchFamily="34" charset="-128"/>
              </a:rPr>
              <a:t> image</a:t>
            </a:r>
            <a:endParaRPr lang="en-US" sz="1800" kern="0" dirty="0">
              <a:solidFill>
                <a:schemeClr val="tx1"/>
              </a:solidFill>
              <a:ea typeface="Arial Unicode MS" pitchFamily="34" charset="-128"/>
              <a:cs typeface="Arial Unicode MS" pitchFamily="34" charset="-128"/>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400" b="1" kern="1200" noProof="0" dirty="0">
                <a:solidFill>
                  <a:schemeClr val="accent2"/>
                </a:solidFill>
                <a:latin typeface="+mj-lt"/>
                <a:ea typeface="+mj-ea"/>
                <a:cs typeface="+mj-cs"/>
              </a:rPr>
              <a:t>© 2017 SAP SE or an SAP affiliate company.</a:t>
            </a:r>
            <a:r>
              <a:rPr lang="en-US" sz="2400" b="1" kern="1200" baseline="0" noProof="0" dirty="0">
                <a:solidFill>
                  <a:schemeClr val="accent2"/>
                </a:solidFill>
                <a:latin typeface="+mj-lt"/>
                <a:ea typeface="+mj-ea"/>
                <a:cs typeface="+mj-cs"/>
              </a:rPr>
              <a:t> </a:t>
            </a:r>
            <a:r>
              <a:rPr lang="en-US" sz="2400" b="1" kern="1200" noProof="0" dirty="0">
                <a:solidFill>
                  <a:schemeClr val="accent2"/>
                </a:solidFill>
                <a:latin typeface="+mj-lt"/>
                <a:ea typeface="+mj-ea"/>
                <a:cs typeface="+mj-cs"/>
              </a:rPr>
              <a:t>All rights reserved.</a:t>
            </a:r>
          </a:p>
        </p:txBody>
      </p:sp>
      <p:sp>
        <p:nvSpPr>
          <p:cNvPr id="5" name="TextBox 4"/>
          <p:cNvSpPr txBox="1"/>
          <p:nvPr userDrawn="1"/>
        </p:nvSpPr>
        <p:spPr bwMode="gray">
          <a:xfrm>
            <a:off x="323999" y="1692000"/>
            <a:ext cx="11547325" cy="3908762"/>
          </a:xfrm>
          <a:prstGeom prst="rect">
            <a:avLst/>
          </a:prstGeom>
          <a:noFill/>
        </p:spPr>
        <p:txBody>
          <a:bodyPr wrap="square" lIns="0" tIns="0" rIns="0" bIns="0" rtlCol="0">
            <a:spAutoFit/>
          </a:bodyPr>
          <a:lstStyle/>
          <a:p>
            <a:r>
              <a:rPr lang="en-US" sz="1200" kern="1200" dirty="0">
                <a:solidFill>
                  <a:schemeClr val="tx1"/>
                </a:solidFill>
                <a:latin typeface="Arial"/>
                <a:ea typeface="MS PGothic" pitchFamily="34" charset="-128"/>
                <a:cs typeface="+mn-cs"/>
              </a:rPr>
              <a:t>No part of this publication may be reproduced or transmitted in any form or for any purpose without the express permission of SAP SE or an </a:t>
            </a:r>
          </a:p>
          <a:p>
            <a:r>
              <a:rPr lang="en-US" sz="1200" kern="1200" dirty="0">
                <a:solidFill>
                  <a:schemeClr val="tx1"/>
                </a:solidFill>
                <a:latin typeface="Arial"/>
                <a:ea typeface="MS PGothic" pitchFamily="34" charset="-128"/>
                <a:cs typeface="+mn-cs"/>
              </a:rPr>
              <a:t>SAP affiliate company.</a:t>
            </a:r>
          </a:p>
          <a:p>
            <a:pPr>
              <a:spcBef>
                <a:spcPts val="1200"/>
              </a:spcBef>
            </a:pPr>
            <a:r>
              <a:rPr lang="en-US" sz="1200" kern="1200" dirty="0">
                <a:solidFill>
                  <a:schemeClr val="tx1"/>
                </a:solidFill>
                <a:latin typeface="Arial"/>
                <a:ea typeface="MS PGothic" pitchFamily="34" charset="-128"/>
                <a:cs typeface="+mn-cs"/>
              </a:rPr>
              <a:t>SAP and other SAP products and services mentioned herein as well as their respective logos are trademarks or registered trademarks of SAP SE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(or an SAP affiliate company) in Germany and other countries. Please see </a:t>
            </a:r>
            <a:r>
              <a:rPr lang="en-US" sz="1200" kern="1200" dirty="0">
                <a:solidFill>
                  <a:schemeClr val="tx1"/>
                </a:solidFill>
                <a:latin typeface="Arial"/>
                <a:ea typeface="MS PGothic" pitchFamily="34" charset="-128"/>
                <a:cs typeface="+mn-cs"/>
                <a:hlinkClick r:id="rId2"/>
              </a:rPr>
              <a:t>http://global12.sap.com/corporate-en/legal/copyright/index.epx</a:t>
            </a:r>
            <a:r>
              <a:rPr lang="en-US" sz="1200" kern="1200" dirty="0">
                <a:solidFill>
                  <a:schemeClr val="tx1"/>
                </a:solidFill>
                <a:latin typeface="Arial"/>
                <a:ea typeface="MS PGothic" pitchFamily="34" charset="-128"/>
                <a:cs typeface="+mn-cs"/>
              </a:rPr>
              <a:t> for additional trademark information and notices.</a:t>
            </a:r>
          </a:p>
          <a:p>
            <a:pPr>
              <a:spcBef>
                <a:spcPts val="1200"/>
              </a:spcBef>
            </a:pPr>
            <a:r>
              <a:rPr lang="en-US" sz="1200" kern="1200" dirty="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a:spcBef>
                <a:spcPts val="1200"/>
              </a:spcBef>
            </a:pPr>
            <a:r>
              <a:rPr lang="en-US" sz="1200" kern="1200" dirty="0">
                <a:solidFill>
                  <a:schemeClr val="tx1"/>
                </a:solidFill>
                <a:latin typeface="Arial"/>
                <a:ea typeface="MS PGothic" pitchFamily="34" charset="-128"/>
                <a:cs typeface="+mn-cs"/>
              </a:rPr>
              <a:t>National product specifications may vary.</a:t>
            </a:r>
          </a:p>
          <a:p>
            <a:pPr>
              <a:spcBef>
                <a:spcPts val="1200"/>
              </a:spcBef>
            </a:pPr>
            <a:r>
              <a:rPr lang="en-US" sz="1200" kern="1200" dirty="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SAP affiliate company products and 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US" sz="2900" b="1" kern="1200" noProof="0" dirty="0">
                <a:solidFill>
                  <a:schemeClr val="accent2"/>
                </a:solidFill>
                <a:latin typeface="+mj-lt"/>
                <a:ea typeface="+mj-ea"/>
                <a:cs typeface="+mj-cs"/>
              </a:rPr>
              <a:t>© 2015 SAP SE </a:t>
            </a:r>
            <a:r>
              <a:rPr lang="en-US" sz="2900" b="1" kern="1200" noProof="0" dirty="0" err="1">
                <a:solidFill>
                  <a:schemeClr val="accent2"/>
                </a:solidFill>
                <a:latin typeface="+mj-lt"/>
                <a:ea typeface="+mj-ea"/>
                <a:cs typeface="+mj-cs"/>
              </a:rPr>
              <a:t>oder</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ein</a:t>
            </a:r>
            <a:r>
              <a:rPr lang="en-US" sz="2900" b="1" kern="1200" noProof="0" dirty="0">
                <a:solidFill>
                  <a:schemeClr val="accent2"/>
                </a:solidFill>
                <a:latin typeface="+mj-lt"/>
                <a:ea typeface="+mj-ea"/>
                <a:cs typeface="+mj-cs"/>
              </a:rPr>
              <a:t> SAP-</a:t>
            </a:r>
            <a:r>
              <a:rPr lang="en-US" sz="2900" b="1" kern="1200" noProof="0" dirty="0" err="1">
                <a:solidFill>
                  <a:schemeClr val="accent2"/>
                </a:solidFill>
                <a:latin typeface="+mj-lt"/>
                <a:ea typeface="+mj-ea"/>
                <a:cs typeface="+mj-cs"/>
              </a:rPr>
              <a:t>Konzernunternehmen</a:t>
            </a:r>
            <a:r>
              <a:rPr lang="en-US" sz="2900" b="1" kern="1200" noProof="0" dirty="0">
                <a:solidFill>
                  <a:schemeClr val="accent2"/>
                </a:solidFill>
                <a:latin typeface="+mj-lt"/>
                <a:ea typeface="+mj-ea"/>
                <a:cs typeface="+mj-cs"/>
              </a:rPr>
              <a:t>. </a:t>
            </a:r>
            <a:br>
              <a:rPr lang="en-US" sz="2900" b="1" kern="1200" noProof="0" dirty="0">
                <a:solidFill>
                  <a:schemeClr val="accent2"/>
                </a:solidFill>
                <a:latin typeface="+mj-lt"/>
                <a:ea typeface="+mj-ea"/>
                <a:cs typeface="+mj-cs"/>
              </a:rPr>
            </a:br>
            <a:r>
              <a:rPr lang="en-US" sz="2900" b="1" kern="1200" noProof="0" dirty="0" err="1">
                <a:solidFill>
                  <a:schemeClr val="accent2"/>
                </a:solidFill>
                <a:latin typeface="+mj-lt"/>
                <a:ea typeface="+mj-ea"/>
                <a:cs typeface="+mj-cs"/>
              </a:rPr>
              <a:t>Alle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Rechte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vorbehalten</a:t>
            </a:r>
            <a:r>
              <a:rPr lang="en-US" sz="2900" b="1" kern="1200" noProof="0" dirty="0">
                <a:solidFill>
                  <a:schemeClr val="accent2"/>
                </a:solidFill>
                <a:latin typeface="+mj-lt"/>
                <a:ea typeface="+mj-ea"/>
                <a:cs typeface="+mj-cs"/>
              </a:rPr>
              <a:t>.</a:t>
            </a:r>
          </a:p>
        </p:txBody>
      </p:sp>
      <p:sp>
        <p:nvSpPr>
          <p:cNvPr id="8" name="TextBox 7"/>
          <p:cNvSpPr txBox="1"/>
          <p:nvPr userDrawn="1"/>
        </p:nvSpPr>
        <p:spPr bwMode="gray">
          <a:xfrm>
            <a:off x="323999" y="1692000"/>
            <a:ext cx="11547325" cy="4278094"/>
          </a:xfrm>
          <a:prstGeom prst="rect">
            <a:avLst/>
          </a:prstGeom>
          <a:noFill/>
        </p:spPr>
        <p:txBody>
          <a:bodyPr wrap="square" lIns="0" tIns="0" rIns="0" bIns="0" rtlCol="0">
            <a:spAutoFit/>
          </a:bodyPr>
          <a:lstStyle/>
          <a:p>
            <a:r>
              <a:rPr lang="en-US" sz="1200" kern="1200" noProof="0" dirty="0" err="1">
                <a:solidFill>
                  <a:schemeClr val="tx1"/>
                </a:solidFill>
                <a:effectLst/>
                <a:latin typeface="Arial"/>
                <a:ea typeface="+mn-ea"/>
                <a:cs typeface="+mn-cs"/>
              </a:rPr>
              <a:t>Weitergabe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Vervielfältigung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Teilen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daraus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welchem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Zweck</a:t>
            </a:r>
            <a:r>
              <a:rPr lang="en-US" sz="1200" kern="1200" noProof="0" dirty="0">
                <a:solidFill>
                  <a:schemeClr val="tx1"/>
                </a:solidFill>
                <a:effectLst/>
                <a:latin typeface="Arial"/>
                <a:ea typeface="+mn-ea"/>
                <a:cs typeface="+mn-cs"/>
              </a:rPr>
              <a:t> und in </a:t>
            </a:r>
            <a:r>
              <a:rPr lang="en-US" sz="1200" kern="1200" noProof="0" dirty="0" err="1">
                <a:solidFill>
                  <a:schemeClr val="tx1"/>
                </a:solidFill>
                <a:effectLst/>
                <a:latin typeface="Arial"/>
                <a:ea typeface="+mn-ea"/>
                <a:cs typeface="+mn-cs"/>
              </a:rPr>
              <a:t>welcher</a:t>
            </a:r>
            <a:r>
              <a:rPr lang="en-US" sz="1200" kern="1200" noProof="0" dirty="0">
                <a:solidFill>
                  <a:schemeClr val="tx1"/>
                </a:solidFill>
                <a:effectLst/>
                <a:latin typeface="Arial"/>
                <a:ea typeface="+mn-ea"/>
                <a:cs typeface="+mn-cs"/>
              </a:rPr>
              <a:t> Form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immer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ausdrückliche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schriftliche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Genehmigung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gestattet</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SAP und </a:t>
            </a:r>
            <a:r>
              <a:rPr lang="en-US" sz="1200" kern="1200" noProof="0" dirty="0" err="1">
                <a:solidFill>
                  <a:schemeClr val="tx1"/>
                </a:solidFill>
                <a:effectLst/>
                <a:latin typeface="Arial"/>
                <a:ea typeface="+mn-ea"/>
                <a:cs typeface="+mn-cs"/>
              </a:rPr>
              <a:t>andere</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Dokument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erwähnte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von SAP </a:t>
            </a:r>
            <a:r>
              <a:rPr lang="en-US" sz="1200" kern="1200" noProof="0" dirty="0" err="1">
                <a:solidFill>
                  <a:schemeClr val="tx1"/>
                </a:solidFill>
                <a:effectLst/>
                <a:latin typeface="Arial"/>
                <a:ea typeface="+mn-ea"/>
                <a:cs typeface="+mn-cs"/>
              </a:rPr>
              <a:t>sowie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dazugehörigen</a:t>
            </a:r>
            <a:r>
              <a:rPr lang="en-US" sz="1200" kern="1200" noProof="0" dirty="0">
                <a:solidFill>
                  <a:schemeClr val="tx1"/>
                </a:solidFill>
                <a:effectLst/>
                <a:latin typeface="Arial"/>
                <a:ea typeface="+mn-ea"/>
                <a:cs typeface="+mn-cs"/>
              </a:rPr>
              <a:t> Logos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eingetragene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der </a:t>
            </a:r>
            <a:br>
              <a:rPr lang="en-US" sz="1200" kern="1200" noProof="0" dirty="0">
                <a:solidFill>
                  <a:schemeClr val="tx1"/>
                </a:solidFill>
                <a:effectLst/>
                <a:latin typeface="Arial"/>
                <a:ea typeface="+mn-ea"/>
                <a:cs typeface="+mn-cs"/>
              </a:rPr>
            </a:br>
            <a:r>
              <a:rPr lang="en-US" sz="1200" kern="1200" dirty="0">
                <a:solidFill>
                  <a:schemeClr val="tx1"/>
                </a:solidFill>
                <a:latin typeface="Arial"/>
                <a:ea typeface="MS PGothic" pitchFamily="34" charset="-128"/>
                <a:cs typeface="+mn-cs"/>
              </a:rPr>
              <a:t>SAP SE </a:t>
            </a:r>
            <a:r>
              <a:rPr lang="en-US" sz="1200" kern="1200" noProof="0" dirty="0">
                <a:solidFill>
                  <a:schemeClr val="tx1"/>
                </a:solidFill>
                <a:effectLst/>
                <a:latin typeface="Arial"/>
                <a:ea typeface="+mn-ea"/>
                <a:cs typeface="+mn-cs"/>
              </a:rPr>
              <a:t>(</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Deutschland und </a:t>
            </a:r>
            <a:r>
              <a:rPr lang="en-US" sz="1200" kern="1200" noProof="0" dirty="0" err="1">
                <a:solidFill>
                  <a:schemeClr val="tx1"/>
                </a:solidFill>
                <a:effectLst/>
                <a:latin typeface="Arial"/>
                <a:ea typeface="+mn-ea"/>
                <a:cs typeface="+mn-cs"/>
              </a:rPr>
              <a:t>verschiedenen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weltweit</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err="1">
                <a:solidFill>
                  <a:schemeClr val="tx1"/>
                </a:solidFill>
                <a:effectLst/>
                <a:latin typeface="Arial"/>
                <a:ea typeface="+mn-ea"/>
                <a:cs typeface="+mn-cs"/>
              </a:rPr>
              <a:t>Weitere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Hinweise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Markenrecht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finden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a:t>
            </a:r>
            <a:r>
              <a:rPr lang="en-US" sz="1200" kern="1200" noProof="0" dirty="0">
                <a:solidFill>
                  <a:schemeClr val="tx1"/>
                </a:solidFill>
                <a:effectLst/>
                <a:latin typeface="Arial"/>
                <a:ea typeface="+mn-ea"/>
                <a:cs typeface="+mn-cs"/>
              </a:rPr>
              <a:t> </a:t>
            </a:r>
            <a:r>
              <a:rPr lang="en-US" sz="1200" kern="1200" noProof="0" dirty="0">
                <a:solidFill>
                  <a:schemeClr val="tx1"/>
                </a:solidFill>
                <a:effectLst/>
                <a:latin typeface="Arial"/>
                <a:ea typeface="+mn-ea"/>
                <a:cs typeface="+mn-cs"/>
                <a:hlinkClick r:id="rId2"/>
              </a:rPr>
              <a:t>http://global.sap.com/corporate-de/legal/copyright/index.epx</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von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Vertriebsfirmen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angebotenen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Softwarekomponenten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Softwarehersteller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a:t>
            </a:r>
            <a:r>
              <a:rPr lang="en-US" sz="1200" kern="1200" noProof="0" dirty="0">
                <a:solidFill>
                  <a:schemeClr val="tx1"/>
                </a:solidFill>
                <a:effectLst/>
                <a:latin typeface="Arial"/>
                <a:ea typeface="+mn-ea"/>
                <a:cs typeface="+mn-cs"/>
              </a:rPr>
              <a:t>.</a:t>
            </a:r>
          </a:p>
          <a:p>
            <a:pPr>
              <a:spcBef>
                <a:spcPts val="1200"/>
              </a:spcBef>
            </a:pP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länderspezifische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aufweisen</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vorliegenden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bereitgestellt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ausschließlich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Informations-zwecken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keinerlei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Haftung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Gewährleistung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Fehler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Unvollständigkeiten</a:t>
            </a:r>
            <a:r>
              <a:rPr lang="en-US" sz="1200" kern="1200" noProof="0" dirty="0">
                <a:solidFill>
                  <a:schemeClr val="tx1"/>
                </a:solidFill>
                <a:effectLst/>
                <a:latin typeface="Arial"/>
                <a:ea typeface="+mn-ea"/>
                <a:cs typeface="+mn-cs"/>
              </a:rPr>
              <a:t> in </a:t>
            </a:r>
            <a:r>
              <a:rPr lang="en-US" sz="1200" kern="1200" baseline="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lediglich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nach</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Maßgabe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die in der </a:t>
            </a:r>
            <a:r>
              <a:rPr lang="en-US" sz="1200" kern="1200" noProof="0" dirty="0" err="1">
                <a:solidFill>
                  <a:schemeClr val="tx1"/>
                </a:solidFill>
                <a:effectLst/>
                <a:latin typeface="Arial"/>
                <a:ea typeface="+mn-ea"/>
                <a:cs typeface="+mn-cs"/>
              </a:rPr>
              <a:t>Vereinbarung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jeweiligen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ausdrücklich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geregelt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als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zusätzliche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Garantie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interpretieren</a:t>
            </a:r>
            <a:r>
              <a:rPr lang="en-US" sz="1200" kern="1200" noProof="0" dirty="0">
                <a:solidFill>
                  <a:schemeClr val="tx1"/>
                </a:solidFill>
                <a:effectLst/>
                <a:latin typeface="Arial"/>
                <a:ea typeface="+mn-ea"/>
                <a:cs typeface="+mn-cs"/>
              </a:rPr>
              <a:t>. 	 </a:t>
            </a:r>
          </a:p>
          <a:p>
            <a:pPr>
              <a:spcBef>
                <a:spcPts val="1200"/>
              </a:spcBef>
            </a:pPr>
            <a:r>
              <a:rPr lang="en-US" sz="1200" kern="1200" noProof="0" dirty="0" err="1">
                <a:solidFill>
                  <a:schemeClr val="tx1"/>
                </a:solidFill>
                <a:effectLst/>
                <a:latin typeface="Arial"/>
                <a:ea typeface="+mn-ea"/>
                <a:cs typeface="+mn-cs"/>
              </a:rPr>
              <a:t>Insbesondere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keiner</a:t>
            </a:r>
            <a:r>
              <a:rPr lang="en-US" sz="1200" kern="1200" noProof="0" dirty="0">
                <a:solidFill>
                  <a:schemeClr val="tx1"/>
                </a:solidFill>
                <a:effectLst/>
                <a:latin typeface="Arial"/>
                <a:ea typeface="+mn-ea"/>
                <a:cs typeface="+mn-cs"/>
              </a:rPr>
              <a:t> Weise </a:t>
            </a:r>
            <a:r>
              <a:rPr lang="en-US" sz="1200" kern="1200" noProof="0" dirty="0" err="1">
                <a:solidFill>
                  <a:schemeClr val="tx1"/>
                </a:solidFill>
                <a:effectLst/>
                <a:latin typeface="Arial"/>
                <a:ea typeface="+mn-ea"/>
                <a:cs typeface="+mn-cs"/>
              </a:rPr>
              <a:t>verpflichtet</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dargestellte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Geschäftsabläufe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verfolgen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wiedergegebene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entwickeln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veröffentlichen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Strategie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etwaige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künftige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Entwicklungen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Plattformen</a:t>
            </a:r>
            <a:r>
              <a:rPr lang="en-US" sz="1200" kern="1200" noProof="0" dirty="0">
                <a:solidFill>
                  <a:schemeClr val="tx1"/>
                </a:solidFill>
                <a:effectLst/>
                <a:latin typeface="Arial"/>
                <a:ea typeface="+mn-ea"/>
                <a:cs typeface="+mn-cs"/>
              </a:rPr>
              <a:t>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jederzeit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Angabe</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Gründen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unangekündigt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geändert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stellen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Zusage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Versprechen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rechtliche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Verpflichtung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Lieferung</a:t>
            </a:r>
            <a:r>
              <a:rPr lang="en-US" sz="1200" kern="1200" noProof="0" dirty="0">
                <a:solidFill>
                  <a:schemeClr val="tx1"/>
                </a:solidFill>
                <a:effectLst/>
                <a:latin typeface="Arial"/>
                <a:ea typeface="+mn-ea"/>
                <a:cs typeface="+mn-cs"/>
              </a:rPr>
              <a:t> von Material, Code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Sämtliche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unterliegen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Risiken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Unsicherheiten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tatsächlichen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Ergebnisse</a:t>
            </a:r>
            <a:r>
              <a:rPr lang="en-US" sz="1200" kern="1200" noProof="0" dirty="0">
                <a:solidFill>
                  <a:schemeClr val="tx1"/>
                </a:solidFill>
                <a:effectLst/>
                <a:latin typeface="Arial"/>
                <a:ea typeface="+mn-ea"/>
                <a:cs typeface="+mn-cs"/>
              </a:rPr>
              <a:t> von den </a:t>
            </a:r>
            <a:r>
              <a:rPr lang="en-US" sz="1200" kern="1200" noProof="0" dirty="0" err="1">
                <a:solidFill>
                  <a:schemeClr val="tx1"/>
                </a:solidFill>
                <a:effectLst/>
                <a:latin typeface="Arial"/>
                <a:ea typeface="+mn-ea"/>
                <a:cs typeface="+mn-cs"/>
              </a:rPr>
              <a:t>Erwartungen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abweichen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geben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Zeitpunkt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getätigt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wurden</a:t>
            </a:r>
            <a:r>
              <a:rPr lang="en-US" sz="1200" kern="1200" noProof="0" dirty="0">
                <a:solidFill>
                  <a:schemeClr val="tx1"/>
                </a:solidFill>
                <a:effectLst/>
                <a:latin typeface="Arial"/>
                <a:ea typeface="+mn-ea"/>
                <a:cs typeface="+mn-cs"/>
              </a:rPr>
              <a:t>. Dem </a:t>
            </a:r>
            <a:r>
              <a:rPr lang="en-US" sz="1200" kern="1200" noProof="0" dirty="0" err="1">
                <a:solidFill>
                  <a:schemeClr val="tx1"/>
                </a:solidFill>
                <a:effectLst/>
                <a:latin typeface="Arial"/>
                <a:ea typeface="+mn-ea"/>
                <a:cs typeface="+mn-cs"/>
              </a:rPr>
              <a:t>Leser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wird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empfohlen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übertriebenes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Vertrauen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schenken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sich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Kaufentscheidungen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auf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stützen</a:t>
            </a:r>
            <a:r>
              <a:rPr lang="en-US" sz="1200" kern="1200" noProof="0" dirty="0">
                <a:solidFill>
                  <a:schemeClr val="tx1"/>
                </a:solidFill>
                <a:effectLst/>
                <a:latin typeface="Arial"/>
                <a:ea typeface="+mn-ea"/>
                <a:cs typeface="+mn-cs"/>
              </a:rPr>
              <a:t>.</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5175" cy="6859588"/>
          </a:xfrm>
          <a:prstGeom prst="rect">
            <a:avLst/>
          </a:prstGeom>
        </p:spPr>
      </p:pic>
      <p:sp>
        <p:nvSpPr>
          <p:cNvPr id="10" name="Rectangle 9"/>
          <p:cNvSpPr/>
          <p:nvPr userDrawn="1"/>
        </p:nvSpPr>
        <p:spPr bwMode="gray">
          <a:xfrm>
            <a:off x="2637739" y="-11493"/>
            <a:ext cx="9557437" cy="6871082"/>
          </a:xfrm>
          <a:prstGeom prst="rect">
            <a:avLst/>
          </a:prstGeom>
          <a:gradFill flip="none" rotWithShape="1">
            <a:gsLst>
              <a:gs pos="48000">
                <a:srgbClr val="000000">
                  <a:alpha val="74000"/>
                </a:srgbClr>
              </a:gs>
              <a:gs pos="0">
                <a:schemeClr val="tx1">
                  <a:alpha val="0"/>
                </a:schemeClr>
              </a:gs>
              <a:gs pos="100000">
                <a:schemeClr val="tx1">
                  <a:alpha val="0"/>
                </a:schemeClr>
              </a:gs>
            </a:gsLst>
            <a:lin ang="16200000" scaled="1"/>
            <a:tileRect/>
          </a:gra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sp>
        <p:nvSpPr>
          <p:cNvPr id="22" name="Rectangle 21"/>
          <p:cNvSpPr/>
          <p:nvPr userDrawn="1"/>
        </p:nvSpPr>
        <p:spPr bwMode="gray">
          <a:xfrm>
            <a:off x="0" y="1506627"/>
            <a:ext cx="12195175" cy="670006"/>
          </a:xfrm>
          <a:prstGeom prst="rect">
            <a:avLst/>
          </a:prstGeom>
          <a:gradFill>
            <a:gsLst>
              <a:gs pos="0">
                <a:srgbClr val="000000"/>
              </a:gs>
              <a:gs pos="100000">
                <a:srgbClr val="000000">
                  <a:alpha val="69000"/>
                </a:srgbClr>
              </a:gs>
            </a:gsLst>
            <a:lin ang="8100000" scaled="1"/>
          </a:gra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pic>
        <p:nvPicPr>
          <p:cNvPr id="23" name="Picture 22"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26" y="1610363"/>
            <a:ext cx="913247" cy="453600"/>
          </a:xfrm>
          <a:prstGeom prst="rect">
            <a:avLst/>
          </a:prstGeom>
          <a:noFill/>
          <a:ln>
            <a:noFill/>
          </a:ln>
        </p:spPr>
      </p:pic>
      <p:sp>
        <p:nvSpPr>
          <p:cNvPr id="24" name="Title 1"/>
          <p:cNvSpPr>
            <a:spLocks noGrp="1"/>
          </p:cNvSpPr>
          <p:nvPr>
            <p:ph type="ctrTitle" hasCustomPrompt="1"/>
          </p:nvPr>
        </p:nvSpPr>
        <p:spPr bwMode="gray">
          <a:xfrm>
            <a:off x="2977667" y="2551975"/>
            <a:ext cx="8046755" cy="872072"/>
          </a:xfrm>
          <a:prstGeom prst="rect">
            <a:avLst/>
          </a:prstGeom>
        </p:spPr>
        <p:txBody>
          <a:bodyPr vert="horz" lIns="0" tIns="0" rIns="0" bIns="0" rtlCol="0" anchor="ctr" anchorCtr="0">
            <a:noAutofit/>
          </a:bodyPr>
          <a:lstStyle>
            <a:lvl1pPr>
              <a:defRPr lang="de-DE" sz="4400" dirty="0"/>
            </a:lvl1pPr>
          </a:lstStyle>
          <a:p>
            <a:pPr lvl="0"/>
            <a:r>
              <a:rPr lang="en-US" dirty="0"/>
              <a:t>TITLE PAGE</a:t>
            </a:r>
            <a:endParaRPr lang="de-DE" dirty="0"/>
          </a:p>
        </p:txBody>
      </p:sp>
      <p:sp>
        <p:nvSpPr>
          <p:cNvPr id="25" name="Text Placeholder 92"/>
          <p:cNvSpPr>
            <a:spLocks noGrp="1"/>
          </p:cNvSpPr>
          <p:nvPr>
            <p:ph type="body" sz="quarter" idx="10" hasCustomPrompt="1"/>
          </p:nvPr>
        </p:nvSpPr>
        <p:spPr>
          <a:xfrm>
            <a:off x="2977667" y="3518533"/>
            <a:ext cx="8046755" cy="620857"/>
          </a:xfrm>
          <a:prstGeom prst="rect">
            <a:avLst/>
          </a:prstGeom>
        </p:spPr>
        <p:txBody>
          <a:bodyPr/>
          <a:lstStyle>
            <a:lvl1pPr>
              <a:spcBef>
                <a:spcPts val="1429"/>
              </a:spcBef>
              <a:defRPr sz="1800" b="0">
                <a:solidFill>
                  <a:schemeClr val="bg1"/>
                </a:solidFill>
                <a:effectLst>
                  <a:outerShdw blurRad="38100" dist="38100" dir="2700000" algn="tl">
                    <a:srgbClr val="000000">
                      <a:alpha val="43137"/>
                    </a:srgbClr>
                  </a:outerShdw>
                </a:effectLst>
              </a:defRPr>
            </a:lvl1pPr>
          </a:lstStyle>
          <a:p>
            <a:r>
              <a:rPr lang="en-US" dirty="0"/>
              <a:t>Subtitle if needed</a:t>
            </a:r>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9790" y="1636007"/>
            <a:ext cx="3540561" cy="396299"/>
          </a:xfrm>
          <a:prstGeom prst="rect">
            <a:avLst/>
          </a:prstGeom>
        </p:spPr>
      </p:pic>
    </p:spTree>
    <p:extLst>
      <p:ext uri="{BB962C8B-B14F-4D97-AF65-F5344CB8AC3E}">
        <p14:creationId xmlns:p14="http://schemas.microsoft.com/office/powerpoint/2010/main" val="16153793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77" y="-1"/>
            <a:ext cx="12284052" cy="7458020"/>
          </a:xfrm>
          <a:prstGeom prst="rect">
            <a:avLst/>
          </a:prstGeom>
        </p:spPr>
      </p:pic>
      <p:sp>
        <p:nvSpPr>
          <p:cNvPr id="21" name="Title 1"/>
          <p:cNvSpPr>
            <a:spLocks noGrp="1"/>
          </p:cNvSpPr>
          <p:nvPr>
            <p:ph type="ctrTitle" hasCustomPrompt="1"/>
          </p:nvPr>
        </p:nvSpPr>
        <p:spPr bwMode="gray">
          <a:xfrm>
            <a:off x="2987189" y="2563467"/>
            <a:ext cx="8046755" cy="872072"/>
          </a:xfrm>
          <a:prstGeom prst="rect">
            <a:avLst/>
          </a:prstGeom>
        </p:spPr>
        <p:txBody>
          <a:bodyPr vert="horz" lIns="0" tIns="0" rIns="0" bIns="0" rtlCol="0" anchor="ctr" anchorCtr="0">
            <a:noAutofit/>
          </a:bodyPr>
          <a:lstStyle>
            <a:lvl1pPr>
              <a:defRPr lang="de-DE" sz="4400" dirty="0"/>
            </a:lvl1pPr>
          </a:lstStyle>
          <a:p>
            <a:pPr lvl="0"/>
            <a:r>
              <a:rPr lang="en-US" dirty="0"/>
              <a:t>DIVIDER PAGE</a:t>
            </a:r>
            <a:endParaRPr lang="de-DE" dirty="0"/>
          </a:p>
        </p:txBody>
      </p:sp>
      <p:sp>
        <p:nvSpPr>
          <p:cNvPr id="24" name="Text Placeholder 92"/>
          <p:cNvSpPr>
            <a:spLocks noGrp="1"/>
          </p:cNvSpPr>
          <p:nvPr>
            <p:ph type="body" sz="quarter" idx="10" hasCustomPrompt="1"/>
          </p:nvPr>
        </p:nvSpPr>
        <p:spPr>
          <a:xfrm>
            <a:off x="2987189" y="3530026"/>
            <a:ext cx="8046755" cy="620857"/>
          </a:xfrm>
          <a:prstGeom prst="rect">
            <a:avLst/>
          </a:prstGeom>
        </p:spPr>
        <p:txBody>
          <a:bodyPr/>
          <a:lstStyle>
            <a:lvl1pPr>
              <a:spcBef>
                <a:spcPts val="1429"/>
              </a:spcBef>
              <a:defRPr sz="1800" b="0" baseline="0">
                <a:solidFill>
                  <a:schemeClr val="bg1"/>
                </a:solidFill>
                <a:effectLst>
                  <a:outerShdw blurRad="38100" dist="38100" dir="2700000" algn="tl">
                    <a:srgbClr val="000000">
                      <a:alpha val="43137"/>
                    </a:srgbClr>
                  </a:outerShdw>
                </a:effectLst>
              </a:defRPr>
            </a:lvl1pPr>
          </a:lstStyle>
          <a:p>
            <a:r>
              <a:rPr lang="en-US" dirty="0"/>
              <a:t>PEAKS 2015- Reach the Summit</a:t>
            </a:r>
          </a:p>
        </p:txBody>
      </p:sp>
      <p:sp>
        <p:nvSpPr>
          <p:cNvPr id="25" name="Rectangle 24"/>
          <p:cNvSpPr/>
          <p:nvPr userDrawn="1"/>
        </p:nvSpPr>
        <p:spPr bwMode="gray">
          <a:xfrm>
            <a:off x="0" y="4488643"/>
            <a:ext cx="12195175" cy="670006"/>
          </a:xfrm>
          <a:prstGeom prst="rect">
            <a:avLst/>
          </a:prstGeom>
          <a:gradFill>
            <a:gsLst>
              <a:gs pos="0">
                <a:srgbClr val="000000"/>
              </a:gs>
              <a:gs pos="100000">
                <a:srgbClr val="000000">
                  <a:alpha val="69000"/>
                </a:srgbClr>
              </a:gs>
            </a:gsLst>
            <a:lin ang="8100000" scaled="1"/>
          </a:gra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pic>
        <p:nvPicPr>
          <p:cNvPr id="7" name="Picture 6"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26" y="4592379"/>
            <a:ext cx="913247" cy="453600"/>
          </a:xfrm>
          <a:prstGeom prst="rect">
            <a:avLst/>
          </a:prstGeom>
          <a:noFill/>
          <a:ln>
            <a:noFill/>
          </a:ln>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1858" y="4643666"/>
            <a:ext cx="3540561" cy="396299"/>
          </a:xfrm>
          <a:prstGeom prst="rect">
            <a:avLst/>
          </a:prstGeom>
        </p:spPr>
      </p:pic>
    </p:spTree>
    <p:extLst>
      <p:ext uri="{BB962C8B-B14F-4D97-AF65-F5344CB8AC3E}">
        <p14:creationId xmlns:p14="http://schemas.microsoft.com/office/powerpoint/2010/main" val="1841220638"/>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9588"/>
          </a:xfrm>
          <a:prstGeom prst="rect">
            <a:avLst/>
          </a:prstGeom>
        </p:spPr>
      </p:pic>
      <p:sp>
        <p:nvSpPr>
          <p:cNvPr id="3" name="Rectangle 2"/>
          <p:cNvSpPr/>
          <p:nvPr userDrawn="1"/>
        </p:nvSpPr>
        <p:spPr bwMode="gray">
          <a:xfrm>
            <a:off x="0" y="3817752"/>
            <a:ext cx="12195175" cy="670006"/>
          </a:xfrm>
          <a:prstGeom prst="rect">
            <a:avLst/>
          </a:prstGeom>
          <a:gradFill>
            <a:gsLst>
              <a:gs pos="0">
                <a:srgbClr val="000000"/>
              </a:gs>
              <a:gs pos="100000">
                <a:srgbClr val="000000">
                  <a:alpha val="69000"/>
                </a:srgbClr>
              </a:gs>
            </a:gsLst>
            <a:lin ang="8100000" scaled="1"/>
          </a:gra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sp>
        <p:nvSpPr>
          <p:cNvPr id="9" name="Title 1"/>
          <p:cNvSpPr>
            <a:spLocks noGrp="1"/>
          </p:cNvSpPr>
          <p:nvPr>
            <p:ph type="ctrTitle" hasCustomPrompt="1"/>
          </p:nvPr>
        </p:nvSpPr>
        <p:spPr bwMode="gray">
          <a:xfrm>
            <a:off x="2853113" y="2277003"/>
            <a:ext cx="3374615" cy="670006"/>
          </a:xfrm>
          <a:prstGeom prst="rect">
            <a:avLst/>
          </a:prstGeom>
        </p:spPr>
        <p:txBody>
          <a:bodyPr vert="horz" lIns="0" tIns="0" rIns="0" bIns="0" rtlCol="0" anchor="ctr" anchorCtr="0">
            <a:noAutofit/>
          </a:bodyPr>
          <a:lstStyle>
            <a:lvl1pPr>
              <a:defRPr lang="de-DE" sz="4400" dirty="0"/>
            </a:lvl1pPr>
          </a:lstStyle>
          <a:p>
            <a:pPr lvl="0"/>
            <a:r>
              <a:rPr lang="en-US" dirty="0"/>
              <a:t>THANK YOU</a:t>
            </a:r>
            <a:endParaRPr lang="de-DE" dirty="0"/>
          </a:p>
        </p:txBody>
      </p:sp>
      <p:pic>
        <p:nvPicPr>
          <p:cNvPr id="6" name="Picture 5" descr="SAP_grad_R_pref.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926" y="3925954"/>
            <a:ext cx="913247" cy="453600"/>
          </a:xfrm>
          <a:prstGeom prst="rect">
            <a:avLst/>
          </a:prstGeom>
          <a:noFill/>
          <a:ln>
            <a:noFill/>
          </a:ln>
        </p:spPr>
      </p:pic>
      <p:sp>
        <p:nvSpPr>
          <p:cNvPr id="5" name="Text Placeholder 4"/>
          <p:cNvSpPr>
            <a:spLocks noGrp="1"/>
          </p:cNvSpPr>
          <p:nvPr>
            <p:ph type="body" sz="quarter" idx="10" hasCustomPrompt="1"/>
          </p:nvPr>
        </p:nvSpPr>
        <p:spPr>
          <a:xfrm>
            <a:off x="2853582" y="3063775"/>
            <a:ext cx="3374147" cy="543051"/>
          </a:xfrm>
          <a:prstGeom prst="rect">
            <a:avLst/>
          </a:prstGeom>
        </p:spPr>
        <p:txBody>
          <a:bodyPr/>
          <a:lstStyle>
            <a:lvl1pPr>
              <a:defRPr sz="1200" b="0"/>
            </a:lvl1pPr>
          </a:lstStyle>
          <a:p>
            <a:pPr lvl="0"/>
            <a:r>
              <a:rPr lang="en-US" dirty="0"/>
              <a:t>Contact Information </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0866" y="3941127"/>
            <a:ext cx="3540561" cy="396299"/>
          </a:xfrm>
          <a:prstGeom prst="rect">
            <a:avLst/>
          </a:prstGeom>
        </p:spPr>
      </p:pic>
    </p:spTree>
    <p:extLst>
      <p:ext uri="{BB962C8B-B14F-4D97-AF65-F5344CB8AC3E}">
        <p14:creationId xmlns:p14="http://schemas.microsoft.com/office/powerpoint/2010/main" val="346815565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_ar">
    <p:bg bwMode="gray">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5175" cy="6859028"/>
          </a:xfrm>
          <a:prstGeom prst="rect">
            <a:avLst/>
          </a:prstGeom>
        </p:spPr>
      </p:pic>
      <p:sp>
        <p:nvSpPr>
          <p:cNvPr id="8" name="Rectangle 7"/>
          <p:cNvSpPr/>
          <p:nvPr userDrawn="1"/>
        </p:nvSpPr>
        <p:spPr bwMode="gray">
          <a:xfrm>
            <a:off x="545958" y="1"/>
            <a:ext cx="2855576" cy="6859587"/>
          </a:xfrm>
          <a:prstGeom prst="rect">
            <a:avLst/>
          </a:prstGeom>
          <a:gradFill>
            <a:gsLst>
              <a:gs pos="0">
                <a:schemeClr val="bg1">
                  <a:alpha val="50000"/>
                </a:schemeClr>
              </a:gs>
              <a:gs pos="100000">
                <a:schemeClr val="bg1">
                  <a:alpha val="0"/>
                </a:schemeClr>
              </a:gs>
            </a:gsLst>
            <a:lin ang="8100000" scaled="1"/>
          </a:gra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sp>
        <p:nvSpPr>
          <p:cNvPr id="6" name="Rectangle 5"/>
          <p:cNvSpPr/>
          <p:nvPr userDrawn="1"/>
        </p:nvSpPr>
        <p:spPr bwMode="gray">
          <a:xfrm>
            <a:off x="3401534" y="1"/>
            <a:ext cx="8793642" cy="6859587"/>
          </a:xfrm>
          <a:prstGeom prst="rect">
            <a:avLst/>
          </a:prstGeom>
          <a:solidFill>
            <a:srgbClr val="000000">
              <a:alpha val="42000"/>
            </a:srgb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sp>
        <p:nvSpPr>
          <p:cNvPr id="4" name="Text Placeholder 3"/>
          <p:cNvSpPr>
            <a:spLocks noGrp="1"/>
          </p:cNvSpPr>
          <p:nvPr>
            <p:ph type="body" sz="quarter" idx="10" hasCustomPrompt="1"/>
          </p:nvPr>
        </p:nvSpPr>
        <p:spPr>
          <a:xfrm>
            <a:off x="3401534" y="1692422"/>
            <a:ext cx="8467666" cy="4425633"/>
          </a:xfrm>
          <a:prstGeom prst="rect">
            <a:avLst/>
          </a:prstGeom>
        </p:spPr>
        <p:txBody>
          <a:bodyPr lIns="365760">
            <a:noAutofit/>
          </a:bodyPr>
          <a:lstStyle>
            <a:lvl1pPr marL="342900" marR="0" indent="-342900" algn="l" defTabSz="1088776" rtl="0" eaLnBrk="1" fontAlgn="auto" latinLnBrk="0" hangingPunct="1">
              <a:lnSpc>
                <a:spcPct val="100000"/>
              </a:lnSpc>
              <a:spcBef>
                <a:spcPts val="1200"/>
              </a:spcBef>
              <a:spcAft>
                <a:spcPts val="0"/>
              </a:spcAft>
              <a:buClr>
                <a:schemeClr val="accent3"/>
              </a:buClr>
              <a:buSzPct val="100000"/>
              <a:buFont typeface="Wingdings" panose="05000000000000000000" pitchFamily="2" charset="2"/>
              <a:buChar char="§"/>
              <a:tabLst/>
              <a:defRPr sz="2000" b="0" baseline="0">
                <a:solidFill>
                  <a:schemeClr val="bg1"/>
                </a:solidFill>
              </a:defRPr>
            </a:lvl1pPr>
            <a:lvl2pPr marL="180000" marR="0" indent="-180000" algn="l" defTabSz="1088776" rtl="0" eaLnBrk="1" fontAlgn="auto" latinLnBrk="0" hangingPunct="1">
              <a:lnSpc>
                <a:spcPct val="100000"/>
              </a:lnSpc>
              <a:spcBef>
                <a:spcPts val="600"/>
              </a:spcBef>
              <a:spcAft>
                <a:spcPts val="0"/>
              </a:spcAft>
              <a:buClr>
                <a:schemeClr val="bg1"/>
              </a:buClr>
              <a:buSzPct val="100000"/>
              <a:buFont typeface="Wingdings" panose="05000000000000000000" pitchFamily="2" charset="2"/>
              <a:buChar char="§"/>
              <a:tabLst/>
              <a:defRPr sz="1800">
                <a:solidFill>
                  <a:schemeClr val="bg1"/>
                </a:solidFill>
              </a:defRPr>
            </a:lvl2pPr>
            <a:lvl3pPr marL="360000" marR="0" indent="-179388" algn="l" defTabSz="1088776" rtl="0" eaLnBrk="1" fontAlgn="auto" latinLnBrk="0" hangingPunct="1">
              <a:lnSpc>
                <a:spcPct val="100000"/>
              </a:lnSpc>
              <a:spcBef>
                <a:spcPts val="400"/>
              </a:spcBef>
              <a:spcAft>
                <a:spcPts val="0"/>
              </a:spcAft>
              <a:buClr>
                <a:schemeClr val="bg1"/>
              </a:buClr>
              <a:buSzPct val="100000"/>
              <a:buFont typeface="Wingdings" panose="05000000000000000000" pitchFamily="2" charset="2"/>
              <a:buChar char="§"/>
              <a:tabLst/>
              <a:defRPr sz="1800" baseline="0">
                <a:solidFill>
                  <a:schemeClr val="bg1"/>
                </a:solidFill>
              </a:defRPr>
            </a:lvl3pPr>
            <a:lvl4pPr marL="540000" marR="0" indent="-180000" algn="l" defTabSz="1088776" rtl="0" eaLnBrk="1" fontAlgn="auto" latinLnBrk="0" hangingPunct="1">
              <a:lnSpc>
                <a:spcPct val="100000"/>
              </a:lnSpc>
              <a:spcBef>
                <a:spcPts val="250"/>
              </a:spcBef>
              <a:spcAft>
                <a:spcPts val="0"/>
              </a:spcAft>
              <a:buClr>
                <a:schemeClr val="bg1"/>
              </a:buClr>
              <a:buSzPct val="100000"/>
              <a:buFont typeface="Wingdings" panose="05000000000000000000" pitchFamily="2" charset="2"/>
              <a:buChar char="§"/>
              <a:tabLst/>
              <a:defRPr sz="1600">
                <a:solidFill>
                  <a:schemeClr val="bg1"/>
                </a:solidFill>
              </a:defRPr>
            </a:lvl4pPr>
            <a:lvl5pPr>
              <a:buClr>
                <a:schemeClr val="accent2"/>
              </a:buClr>
              <a:buFont typeface="Arial" pitchFamily="34" charset="0"/>
              <a:buChar char="–"/>
              <a:defRPr/>
            </a:lvl5pPr>
          </a:lstStyle>
          <a:p>
            <a:pPr lvl="0"/>
            <a:r>
              <a:rPr lang="en-US" dirty="0"/>
              <a:t>Agenda Item 1</a:t>
            </a:r>
          </a:p>
        </p:txBody>
      </p:sp>
      <p:sp>
        <p:nvSpPr>
          <p:cNvPr id="2" name="Title 1"/>
          <p:cNvSpPr>
            <a:spLocks noGrp="1"/>
          </p:cNvSpPr>
          <p:nvPr>
            <p:ph type="title" hasCustomPrompt="1"/>
          </p:nvPr>
        </p:nvSpPr>
        <p:spPr>
          <a:xfrm>
            <a:off x="325353" y="3246768"/>
            <a:ext cx="2534060" cy="763062"/>
          </a:xfrm>
          <a:prstGeom prst="rect">
            <a:avLst/>
          </a:prstGeom>
        </p:spPr>
        <p:txBody>
          <a:bodyPr vert="horz" lIns="0" tIns="0" rIns="0" bIns="0" rtlCol="0" anchor="ctr" anchorCtr="0">
            <a:noAutofit/>
          </a:bodyPr>
          <a:lstStyle>
            <a:lvl1pPr>
              <a:defRPr lang="en-US" dirty="0"/>
            </a:lvl1pPr>
          </a:lstStyle>
          <a:p>
            <a:pPr lvl="0"/>
            <a:r>
              <a:rPr lang="en-US" dirty="0"/>
              <a:t>AGENDA</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02489" y="6462729"/>
            <a:ext cx="3540561" cy="396299"/>
          </a:xfrm>
          <a:prstGeom prst="rect">
            <a:avLst/>
          </a:prstGeom>
        </p:spPr>
      </p:pic>
    </p:spTree>
    <p:extLst>
      <p:ext uri="{BB962C8B-B14F-4D97-AF65-F5344CB8AC3E}">
        <p14:creationId xmlns:p14="http://schemas.microsoft.com/office/powerpoint/2010/main" val="3723607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9588"/>
          </a:xfrm>
          <a:prstGeom prst="rect">
            <a:avLst/>
          </a:prstGeom>
        </p:spPr>
      </p:pic>
      <p:sp>
        <p:nvSpPr>
          <p:cNvPr id="4" name="Rectangle 3"/>
          <p:cNvSpPr/>
          <p:nvPr userDrawn="1"/>
        </p:nvSpPr>
        <p:spPr bwMode="gray">
          <a:xfrm>
            <a:off x="3123387" y="0"/>
            <a:ext cx="9071788" cy="6871082"/>
          </a:xfrm>
          <a:prstGeom prst="rect">
            <a:avLst/>
          </a:prstGeom>
          <a:solidFill>
            <a:srgbClr val="000000">
              <a:alpha val="67000"/>
            </a:srgbClr>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prstClr val="black"/>
              </a:solidFill>
              <a:ea typeface="Arial Unicode MS" pitchFamily="34" charset="-128"/>
              <a:cs typeface="Arial Unicode MS" pitchFamily="34" charset="-128"/>
            </a:endParaRPr>
          </a:p>
        </p:txBody>
      </p:sp>
      <p:sp>
        <p:nvSpPr>
          <p:cNvPr id="2" name="Title 1"/>
          <p:cNvSpPr>
            <a:spLocks noGrp="1"/>
          </p:cNvSpPr>
          <p:nvPr>
            <p:ph type="title" hasCustomPrompt="1"/>
          </p:nvPr>
        </p:nvSpPr>
        <p:spPr bwMode="gray">
          <a:xfrm>
            <a:off x="324000" y="324075"/>
            <a:ext cx="10103825" cy="756175"/>
          </a:xfrm>
          <a:prstGeom prst="rect">
            <a:avLst/>
          </a:prstGeom>
        </p:spPr>
        <p:txBody>
          <a:bodyPr vert="horz" lIns="0" tIns="0" rIns="0" bIns="0" rtlCol="0" anchor="ctr" anchorCtr="0">
            <a:noAutofit/>
          </a:bodyPr>
          <a:lstStyle>
            <a:lvl1pPr>
              <a:defRPr lang="de-DE" dirty="0"/>
            </a:lvl1pPr>
          </a:lstStyle>
          <a:p>
            <a:pPr lvl="0"/>
            <a:r>
              <a:rPr lang="en-US" noProof="0" dirty="0"/>
              <a:t>INSERT PAGE TITLE</a:t>
            </a:r>
            <a:endParaRPr lang="de-DE" dirty="0"/>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01833" y="6481985"/>
            <a:ext cx="3540561" cy="396299"/>
          </a:xfrm>
          <a:prstGeom prst="rect">
            <a:avLst/>
          </a:prstGeom>
        </p:spPr>
      </p:pic>
    </p:spTree>
    <p:extLst>
      <p:ext uri="{BB962C8B-B14F-4D97-AF65-F5344CB8AC3E}">
        <p14:creationId xmlns:p14="http://schemas.microsoft.com/office/powerpoint/2010/main" val="1838810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0103825" cy="756175"/>
          </a:xfrm>
          <a:prstGeom prst="rect">
            <a:avLst/>
          </a:prstGeom>
        </p:spPr>
        <p:txBody>
          <a:bodyPr vert="horz" lIns="0" tIns="0" rIns="0" bIns="0" rtlCol="0" anchor="ctr" anchorCtr="0">
            <a:noAutofit/>
          </a:bodyPr>
          <a:lstStyle>
            <a:lvl1pPr>
              <a:defRPr lang="en-US" dirty="0"/>
            </a:lvl1pPr>
          </a:lstStyle>
          <a:p>
            <a:pPr lvl="0"/>
            <a:r>
              <a:rPr lang="en-US" noProof="0" dirty="0"/>
              <a:t>INSERT PAGE TITLE</a:t>
            </a:r>
            <a:endParaRPr lang="en-US" dirty="0"/>
          </a:p>
        </p:txBody>
      </p:sp>
      <p:sp>
        <p:nvSpPr>
          <p:cNvPr id="4" name="Text Placeholder 3"/>
          <p:cNvSpPr>
            <a:spLocks noGrp="1"/>
          </p:cNvSpPr>
          <p:nvPr>
            <p:ph type="body" sz="quarter" idx="10" hasCustomPrompt="1"/>
          </p:nvPr>
        </p:nvSpPr>
        <p:spPr>
          <a:xfrm>
            <a:off x="324000" y="1703782"/>
            <a:ext cx="11545200" cy="4379339"/>
          </a:xfrm>
          <a:prstGeom prst="rect">
            <a:avLst/>
          </a:prstGeom>
        </p:spPr>
        <p:txBody>
          <a:bodyPr/>
          <a:lstStyle>
            <a:lvl1pPr>
              <a:buClr>
                <a:schemeClr val="accent1"/>
              </a:buClr>
              <a:defRPr>
                <a:solidFill>
                  <a:schemeClr val="bg1"/>
                </a:solidFill>
                <a:effectLst>
                  <a:outerShdw blurRad="38100" dist="38100" dir="2700000" algn="tl">
                    <a:srgbClr val="000000">
                      <a:alpha val="43137"/>
                    </a:srgbClr>
                  </a:outerShdw>
                </a:effectLst>
              </a:defRPr>
            </a:lvl1pPr>
            <a:lvl2pPr>
              <a:buClr>
                <a:schemeClr val="accent1"/>
              </a:buClr>
              <a:defRPr>
                <a:solidFill>
                  <a:schemeClr val="bg1"/>
                </a:solidFill>
                <a:effectLst>
                  <a:outerShdw blurRad="38100" dist="38100" dir="2700000" algn="tl">
                    <a:srgbClr val="000000">
                      <a:alpha val="43137"/>
                    </a:srgbClr>
                  </a:outerShdw>
                </a:effectLst>
              </a:defRPr>
            </a:lvl2pPr>
            <a:lvl3pPr marL="180000" indent="-180000">
              <a:buClr>
                <a:schemeClr val="accent1"/>
              </a:buClr>
              <a:buFont typeface="Wingdings" panose="05000000000000000000" pitchFamily="2" charset="2"/>
              <a:buChar char="§"/>
              <a:defRPr>
                <a:solidFill>
                  <a:schemeClr val="bg1"/>
                </a:solidFill>
                <a:effectLst>
                  <a:outerShdw blurRad="38100" dist="38100" dir="2700000" algn="tl">
                    <a:srgbClr val="000000">
                      <a:alpha val="43137"/>
                    </a:srgbClr>
                  </a:outerShdw>
                </a:effectLst>
              </a:defRPr>
            </a:lvl3pPr>
            <a:lvl4pPr marL="360000" indent="-180000">
              <a:buClr>
                <a:schemeClr val="accent1"/>
              </a:buClr>
              <a:buFont typeface="Wingdings" panose="05000000000000000000" pitchFamily="2" charset="2"/>
              <a:buChar char="§"/>
              <a:defRPr>
                <a:solidFill>
                  <a:schemeClr val="bg1"/>
                </a:solidFill>
                <a:effectLst>
                  <a:outerShdw blurRad="38100" dist="38100" dir="2700000" algn="tl">
                    <a:srgbClr val="000000">
                      <a:alpha val="43137"/>
                    </a:srgbClr>
                  </a:outerShdw>
                </a:effectLst>
              </a:defRPr>
            </a:lvl4pPr>
            <a:lvl5pPr marL="540000" indent="-180000">
              <a:buClr>
                <a:schemeClr val="accent1"/>
              </a:buClr>
              <a:buFont typeface="Wingdings" panose="05000000000000000000" pitchFamily="2" charset="2"/>
              <a:buChar char="§"/>
              <a:defRPr>
                <a:solidFill>
                  <a:schemeClr val="bg1"/>
                </a:solidFill>
                <a:effectLst>
                  <a:outerShdw blurRad="38100" dist="38100" dir="2700000" algn="tl">
                    <a:srgbClr val="000000">
                      <a:alpha val="43137"/>
                    </a:srgbClr>
                  </a:outerShdw>
                </a:effectLst>
              </a:defRPr>
            </a:lvl5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6196" y="6464461"/>
            <a:ext cx="3540561" cy="396299"/>
          </a:xfrm>
          <a:prstGeom prst="rect">
            <a:avLst/>
          </a:prstGeom>
        </p:spPr>
      </p:pic>
    </p:spTree>
    <p:extLst>
      <p:ext uri="{BB962C8B-B14F-4D97-AF65-F5344CB8AC3E}">
        <p14:creationId xmlns:p14="http://schemas.microsoft.com/office/powerpoint/2010/main" val="3135027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0103825" cy="756175"/>
          </a:xfrm>
          <a:prstGeom prst="rect">
            <a:avLst/>
          </a:prstGeom>
        </p:spPr>
        <p:txBody>
          <a:bodyPr vert="horz" lIns="0" tIns="0" rIns="0" bIns="0" rtlCol="0" anchor="ctr" anchorCtr="0">
            <a:noAutofit/>
          </a:bodyPr>
          <a:lstStyle>
            <a:lvl1pPr>
              <a:defRPr lang="en-US" dirty="0"/>
            </a:lvl1pPr>
          </a:lstStyle>
          <a:p>
            <a:pPr lvl="0"/>
            <a:r>
              <a:rPr lang="en-US" noProof="0" dirty="0"/>
              <a:t>INSERT PAGE TITLE</a:t>
            </a:r>
            <a:endParaRPr lang="en-US" dirty="0"/>
          </a:p>
        </p:txBody>
      </p:sp>
      <p:sp>
        <p:nvSpPr>
          <p:cNvPr id="4" name="Text Placeholder 3"/>
          <p:cNvSpPr>
            <a:spLocks noGrp="1"/>
          </p:cNvSpPr>
          <p:nvPr>
            <p:ph type="body" sz="quarter" idx="10" hasCustomPrompt="1"/>
          </p:nvPr>
        </p:nvSpPr>
        <p:spPr>
          <a:xfrm>
            <a:off x="324000" y="1701948"/>
            <a:ext cx="5662800" cy="4393017"/>
          </a:xfrm>
          <a:prstGeom prst="rect">
            <a:avLst/>
          </a:prstGeom>
        </p:spPr>
        <p:txBody>
          <a:bodyPr/>
          <a:lstStyle>
            <a:lvl1pPr>
              <a:buClr>
                <a:schemeClr val="accent1"/>
              </a:buClr>
              <a:defRPr>
                <a:solidFill>
                  <a:schemeClr val="bg1"/>
                </a:solidFill>
              </a:defRPr>
            </a:lvl1pPr>
            <a:lvl2pPr>
              <a:buClr>
                <a:schemeClr val="accent1"/>
              </a:buClr>
              <a:defRPr>
                <a:solidFill>
                  <a:schemeClr val="bg1"/>
                </a:solidFill>
              </a:defRPr>
            </a:lvl2pPr>
            <a:lvl3pPr marL="180000" indent="-180000">
              <a:buClr>
                <a:schemeClr val="accent1"/>
              </a:buClr>
              <a:buFont typeface="Wingdings" panose="05000000000000000000" pitchFamily="2" charset="2"/>
              <a:buChar char="§"/>
              <a:defRPr>
                <a:solidFill>
                  <a:schemeClr val="bg1"/>
                </a:solidFill>
              </a:defRPr>
            </a:lvl3pPr>
            <a:lvl4pPr marL="360000" indent="-180000">
              <a:buClr>
                <a:schemeClr val="accent1"/>
              </a:buClr>
              <a:buFont typeface="Wingdings" panose="05000000000000000000" pitchFamily="2" charset="2"/>
              <a:buChar char="§"/>
              <a:defRPr>
                <a:solidFill>
                  <a:schemeClr val="bg1"/>
                </a:solidFill>
              </a:defRPr>
            </a:lvl4pPr>
            <a:lvl5pPr marL="540000" indent="-180000">
              <a:buClr>
                <a:schemeClr val="accent1"/>
              </a:buClr>
              <a:buFont typeface="Wingdings" panose="05000000000000000000" pitchFamily="2" charset="2"/>
              <a:buChar char="§"/>
              <a:defRPr>
                <a:solidFill>
                  <a:schemeClr val="bg1"/>
                </a:solidFill>
              </a:defRPr>
            </a:lvl5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701948"/>
            <a:ext cx="5662800" cy="4393017"/>
          </a:xfrm>
          <a:prstGeom prst="rect">
            <a:avLst/>
          </a:prstGeom>
        </p:spPr>
        <p:txBody>
          <a:bodyPr/>
          <a:lstStyle>
            <a:lvl1pPr>
              <a:buClr>
                <a:schemeClr val="accent1"/>
              </a:buClr>
              <a:defRPr>
                <a:solidFill>
                  <a:schemeClr val="bg1"/>
                </a:solidFill>
              </a:defRPr>
            </a:lvl1pPr>
            <a:lvl2pPr>
              <a:buClr>
                <a:schemeClr val="accent1"/>
              </a:buClr>
              <a:defRPr>
                <a:solidFill>
                  <a:schemeClr val="bg1"/>
                </a:solidFill>
              </a:defRPr>
            </a:lvl2pPr>
            <a:lvl3pPr marL="180000" indent="-180000">
              <a:buClr>
                <a:schemeClr val="accent1"/>
              </a:buClr>
              <a:buFont typeface="Wingdings" panose="05000000000000000000" pitchFamily="2" charset="2"/>
              <a:buChar char="§"/>
              <a:defRPr>
                <a:solidFill>
                  <a:schemeClr val="bg1"/>
                </a:solidFill>
              </a:defRPr>
            </a:lvl3pPr>
            <a:lvl4pPr marL="360000" indent="-180000">
              <a:buClr>
                <a:schemeClr val="accent1"/>
              </a:buClr>
              <a:buFont typeface="Wingdings" panose="05000000000000000000" pitchFamily="2" charset="2"/>
              <a:buChar char="§"/>
              <a:defRPr>
                <a:solidFill>
                  <a:schemeClr val="bg1"/>
                </a:solidFill>
              </a:defRPr>
            </a:lvl4pPr>
            <a:lvl5pPr marL="540000" indent="-180000">
              <a:buClr>
                <a:schemeClr val="accent1"/>
              </a:buClr>
              <a:buFont typeface="Wingdings" panose="05000000000000000000" pitchFamily="2" charset="2"/>
              <a:buChar char="§"/>
              <a:defRPr>
                <a:solidFill>
                  <a:schemeClr val="bg1"/>
                </a:solidFill>
              </a:defRPr>
            </a:lvl5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0568" y="6481983"/>
            <a:ext cx="3540561" cy="396299"/>
          </a:xfrm>
          <a:prstGeom prst="rect">
            <a:avLst/>
          </a:prstGeom>
        </p:spPr>
      </p:pic>
    </p:spTree>
    <p:extLst>
      <p:ext uri="{BB962C8B-B14F-4D97-AF65-F5344CB8AC3E}">
        <p14:creationId xmlns:p14="http://schemas.microsoft.com/office/powerpoint/2010/main" val="9845872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324000" y="324075"/>
            <a:ext cx="10103825" cy="756175"/>
          </a:xfrm>
          <a:prstGeom prst="rect">
            <a:avLst/>
          </a:prstGeo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6208016" y="1701949"/>
            <a:ext cx="5662800" cy="4393017"/>
          </a:xfrm>
          <a:prstGeom prst="rect">
            <a:avLst/>
          </a:prstGeom>
          <a:noFill/>
          <a:effectLst>
            <a:outerShdw blurRad="50800" dist="88900" dir="2700000" algn="tl" rotWithShape="0">
              <a:prstClr val="black">
                <a:alpha val="40000"/>
              </a:prstClr>
            </a:outerShdw>
          </a:effectLst>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bg1"/>
                </a:solidFill>
                <a:latin typeface="+mn-lt"/>
                <a:ea typeface="+mn-ea"/>
                <a:cs typeface="+mn-cs"/>
              </a:defRPr>
            </a:lvl1pPr>
          </a:lstStyle>
          <a:p>
            <a:r>
              <a:rPr lang="en-US" dirty="0"/>
              <a:t>Click icon to add picture</a:t>
            </a:r>
            <a:endParaRPr lang="de-DE" dirty="0"/>
          </a:p>
        </p:txBody>
      </p:sp>
      <p:sp>
        <p:nvSpPr>
          <p:cNvPr id="7" name="Text Placeholder 6"/>
          <p:cNvSpPr>
            <a:spLocks noGrp="1"/>
          </p:cNvSpPr>
          <p:nvPr>
            <p:ph type="body" sz="quarter" idx="11" hasCustomPrompt="1"/>
          </p:nvPr>
        </p:nvSpPr>
        <p:spPr bwMode="gray">
          <a:xfrm>
            <a:off x="324000" y="1701949"/>
            <a:ext cx="5662800" cy="4393017"/>
          </a:xfrm>
          <a:prstGeom prst="rect">
            <a:avLst/>
          </a:prstGeom>
        </p:spPr>
        <p:txBody>
          <a:bodyPr/>
          <a:lstStyle>
            <a:lvl1pPr>
              <a:buClr>
                <a:schemeClr val="accent1"/>
              </a:buClr>
              <a:defRPr>
                <a:solidFill>
                  <a:schemeClr val="bg1"/>
                </a:solidFill>
              </a:defRPr>
            </a:lvl1pPr>
            <a:lvl2pPr>
              <a:buClr>
                <a:schemeClr val="accent1"/>
              </a:buClr>
              <a:defRPr>
                <a:solidFill>
                  <a:schemeClr val="bg1"/>
                </a:solidFill>
              </a:defRPr>
            </a:lvl2pPr>
            <a:lvl3pPr marL="180000" indent="-180000">
              <a:buClr>
                <a:schemeClr val="accent1"/>
              </a:buClr>
              <a:buFont typeface="Wingdings" panose="05000000000000000000" pitchFamily="2" charset="2"/>
              <a:buChar char="§"/>
              <a:defRPr>
                <a:solidFill>
                  <a:schemeClr val="bg1"/>
                </a:solidFill>
              </a:defRPr>
            </a:lvl3pPr>
            <a:lvl4pPr marL="360000" indent="-180000">
              <a:buClr>
                <a:schemeClr val="accent1"/>
              </a:buClr>
              <a:buFont typeface="Wingdings" panose="05000000000000000000" pitchFamily="2" charset="2"/>
              <a:buChar char="§"/>
              <a:defRPr>
                <a:solidFill>
                  <a:schemeClr val="bg1"/>
                </a:solidFill>
              </a:defRPr>
            </a:lvl4pPr>
            <a:lvl5pPr marL="540000" indent="-180000">
              <a:buClr>
                <a:schemeClr val="accent1"/>
              </a:buClr>
              <a:buFont typeface="Wingdings" panose="05000000000000000000" pitchFamily="2" charset="2"/>
              <a:buChar char="§"/>
              <a:defRPr>
                <a:solidFill>
                  <a:schemeClr val="bg1"/>
                </a:solidFill>
              </a:defRPr>
            </a:lvl5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0568" y="6481983"/>
            <a:ext cx="3540561" cy="396299"/>
          </a:xfrm>
          <a:prstGeom prst="rect">
            <a:avLst/>
          </a:prstGeom>
        </p:spPr>
      </p:pic>
    </p:spTree>
    <p:extLst>
      <p:ext uri="{BB962C8B-B14F-4D97-AF65-F5344CB8AC3E}">
        <p14:creationId xmlns:p14="http://schemas.microsoft.com/office/powerpoint/2010/main" val="3337916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999"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324000" y="324075"/>
            <a:ext cx="10103825" cy="756175"/>
          </a:xfrm>
          <a:prstGeom prst="rect">
            <a:avLst/>
          </a:prstGeom>
        </p:spPr>
        <p:txBody>
          <a:bodyPr/>
          <a:lstStyle>
            <a:lvl1pPr>
              <a:defRPr/>
            </a:lvl1pPr>
          </a:lstStyle>
          <a:p>
            <a:r>
              <a:rPr lang="en-US" noProof="0" dirty="0"/>
              <a:t>INSERT PAGE TITLE</a:t>
            </a:r>
            <a:endParaRPr lang="de-DE" dirty="0"/>
          </a:p>
        </p:txBody>
      </p:sp>
      <p:sp>
        <p:nvSpPr>
          <p:cNvPr id="5" name="Picture Placeholder 4"/>
          <p:cNvSpPr>
            <a:spLocks noGrp="1"/>
          </p:cNvSpPr>
          <p:nvPr>
            <p:ph type="pic" sz="quarter" idx="10"/>
          </p:nvPr>
        </p:nvSpPr>
        <p:spPr bwMode="gray">
          <a:xfrm>
            <a:off x="4706938" y="1701949"/>
            <a:ext cx="7164387" cy="4393017"/>
          </a:xfrm>
          <a:prstGeom prst="rect">
            <a:avLst/>
          </a:prstGeom>
          <a:noFill/>
          <a:effectLst>
            <a:outerShdw blurRad="50800" dist="88900" dir="2700000" algn="tl" rotWithShape="0">
              <a:prstClr val="black">
                <a:alpha val="40000"/>
              </a:prstClr>
            </a:outerShdw>
          </a:effectLst>
        </p:spPr>
        <p:txBody>
          <a:bodyPr vert="horz" lIns="0" tIns="1543147" rIns="0" bIns="0" rtlCol="0" anchor="t" anchorCtr="0">
            <a:noAutofit/>
          </a:bodyPr>
          <a:lstStyle>
            <a:lvl1pPr>
              <a:defRPr lang="de-DE" sz="2100" b="0" dirty="0"/>
            </a:lvl1pPr>
          </a:lstStyle>
          <a:p>
            <a:pPr lvl="0" algn="ctr">
              <a:spcBef>
                <a:spcPts val="1929"/>
              </a:spcBef>
            </a:pPr>
            <a:r>
              <a:rPr lang="en-US" dirty="0"/>
              <a:t>Click icon to add picture</a:t>
            </a:r>
            <a:endParaRPr lang="de-DE" dirty="0"/>
          </a:p>
        </p:txBody>
      </p:sp>
      <p:sp>
        <p:nvSpPr>
          <p:cNvPr id="7" name="Text Placeholder 6"/>
          <p:cNvSpPr>
            <a:spLocks noGrp="1"/>
          </p:cNvSpPr>
          <p:nvPr>
            <p:ph type="body" sz="quarter" idx="11" hasCustomPrompt="1"/>
          </p:nvPr>
        </p:nvSpPr>
        <p:spPr bwMode="gray">
          <a:xfrm>
            <a:off x="324000" y="1701949"/>
            <a:ext cx="4224188" cy="4393017"/>
          </a:xfrm>
          <a:prstGeom prst="rect">
            <a:avLst/>
          </a:prstGeom>
        </p:spPr>
        <p:txBody>
          <a:bodyPr/>
          <a:lstStyle>
            <a:lvl1pPr>
              <a:buClr>
                <a:schemeClr val="accent1"/>
              </a:buClr>
              <a:defRPr>
                <a:solidFill>
                  <a:schemeClr val="bg1"/>
                </a:solidFill>
              </a:defRPr>
            </a:lvl1pPr>
            <a:lvl2pPr>
              <a:buClr>
                <a:schemeClr val="accent1"/>
              </a:buClr>
              <a:defRPr>
                <a:solidFill>
                  <a:schemeClr val="bg1"/>
                </a:solidFill>
              </a:defRPr>
            </a:lvl2pPr>
            <a:lvl3pPr marL="180000" indent="-180000">
              <a:buClr>
                <a:schemeClr val="accent1"/>
              </a:buClr>
              <a:buFont typeface="Wingdings" panose="05000000000000000000" pitchFamily="2" charset="2"/>
              <a:buChar char="§"/>
              <a:defRPr>
                <a:solidFill>
                  <a:schemeClr val="bg1"/>
                </a:solidFill>
              </a:defRPr>
            </a:lvl3pPr>
            <a:lvl4pPr marL="360000" indent="-180000">
              <a:buClr>
                <a:schemeClr val="accent1"/>
              </a:buClr>
              <a:buFont typeface="Wingdings" panose="05000000000000000000" pitchFamily="2" charset="2"/>
              <a:buChar char="§"/>
              <a:defRPr>
                <a:solidFill>
                  <a:schemeClr val="bg1"/>
                </a:solidFill>
              </a:defRPr>
            </a:lvl4pPr>
            <a:lvl5pPr marL="540000" indent="-180000">
              <a:buClr>
                <a:schemeClr val="accent1"/>
              </a:buClr>
              <a:buFont typeface="Wingdings" panose="05000000000000000000" pitchFamily="2" charset="2"/>
              <a:buChar char="§"/>
              <a:defRPr>
                <a:solidFill>
                  <a:schemeClr val="bg1"/>
                </a:solidFill>
              </a:defRPr>
            </a:lvl5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0568" y="6481983"/>
            <a:ext cx="3540561" cy="396299"/>
          </a:xfrm>
          <a:prstGeom prst="rect">
            <a:avLst/>
          </a:prstGeom>
        </p:spPr>
      </p:pic>
    </p:spTree>
    <p:extLst>
      <p:ext uri="{BB962C8B-B14F-4D97-AF65-F5344CB8AC3E}">
        <p14:creationId xmlns:p14="http://schemas.microsoft.com/office/powerpoint/2010/main" val="3728747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324029" y="1692422"/>
            <a:ext cx="11547325" cy="2462213"/>
          </a:xfrm>
          <a:prstGeom prst="rect">
            <a:avLst/>
          </a:prstGeom>
          <a:noFill/>
        </p:spPr>
        <p:txBody>
          <a:bodyPr wrap="square" lIns="0" tIns="0" rIns="0" bIns="0" rtlCol="0">
            <a:spAutoFit/>
          </a:bodyPr>
          <a:lstStyle/>
          <a:p>
            <a:pPr defTabSz="914400">
              <a:spcBef>
                <a:spcPts val="1200"/>
              </a:spcBef>
            </a:pPr>
            <a:r>
              <a:rPr lang="en-US" sz="1200" noProof="1">
                <a:solidFill>
                  <a:prstClr val="white"/>
                </a:solidFill>
                <a:ea typeface="MS PGothic" pitchFamily="34" charset="-128"/>
              </a:rPr>
              <a:t>No part of this publication may be reproduced or transmitted in any form or for any purpose without the express permission of SAP AG. </a:t>
            </a:r>
            <a:br>
              <a:rPr lang="en-US" sz="1200" noProof="1">
                <a:solidFill>
                  <a:prstClr val="white"/>
                </a:solidFill>
                <a:ea typeface="MS PGothic" pitchFamily="34" charset="-128"/>
              </a:rPr>
            </a:br>
            <a:r>
              <a:rPr lang="en-US" sz="1200" noProof="1">
                <a:solidFill>
                  <a:prstClr val="white"/>
                </a:solidFill>
                <a:ea typeface="MS PGothic" pitchFamily="34" charset="-128"/>
              </a:rPr>
              <a:t>The information contained herein may be changed without prior notice.</a:t>
            </a:r>
          </a:p>
          <a:p>
            <a:pPr defTabSz="914400">
              <a:spcBef>
                <a:spcPts val="1200"/>
              </a:spcBef>
            </a:pPr>
            <a:r>
              <a:rPr lang="en-US" sz="1200" noProof="1">
                <a:solidFill>
                  <a:prstClr val="white"/>
                </a:solidFill>
                <a:ea typeface="MS PGothic" pitchFamily="34" charset="-128"/>
              </a:rPr>
              <a:t>Some software products marketed by SAP AG and its distributors contain proprietary software components of other software vendors.</a:t>
            </a:r>
          </a:p>
          <a:p>
            <a:pPr defTabSz="914400">
              <a:spcBef>
                <a:spcPts val="1200"/>
              </a:spcBef>
            </a:pPr>
            <a:r>
              <a:rPr lang="en-US" sz="1200" noProof="1">
                <a:solidFill>
                  <a:prstClr val="white"/>
                </a:solidFill>
                <a:ea typeface="MS PGothic" pitchFamily="34" charset="-128"/>
              </a:rPr>
              <a:t>National product specifications may vary.</a:t>
            </a:r>
          </a:p>
          <a:p>
            <a:pPr defTabSz="914400">
              <a:spcBef>
                <a:spcPts val="1200"/>
              </a:spcBef>
            </a:pPr>
            <a:r>
              <a:rPr lang="en-US" sz="1200" noProof="1">
                <a:solidFill>
                  <a:prstClr val="white"/>
                </a:solidFill>
                <a:ea typeface="MS PGothic" pitchFamily="34" charset="-128"/>
              </a:rPr>
              <a:t>These materials are provided by SAP AG and its affiliated companies ("SAP Group") for informational purposes only, without representation or warranty of any kind, and SAP Group shall not be liable for errors or omissions with respect to the materials. The only warranties for SAP Group products and services are those that are set forth in the express warranty statements accompanying such products and services, if any. Nothing herein should be construed as constituting an additional warranty. </a:t>
            </a:r>
          </a:p>
          <a:p>
            <a:pPr defTabSz="914400">
              <a:spcBef>
                <a:spcPts val="1200"/>
              </a:spcBef>
            </a:pPr>
            <a:r>
              <a:rPr lang="en-US" sz="1200" noProof="1">
                <a:solidFill>
                  <a:prstClr val="white"/>
                </a:solidFill>
                <a:ea typeface="MS PGothic" pitchFamily="34" charset="-128"/>
              </a:rPr>
              <a:t>SAP and other SAP products and services mentioned herein as well as their respective logos are trademarks or registered trademarks of SAP AG in Germany and other countries.  </a:t>
            </a:r>
            <a:br>
              <a:rPr lang="en-US" sz="1200" noProof="1">
                <a:solidFill>
                  <a:prstClr val="white"/>
                </a:solidFill>
                <a:ea typeface="MS PGothic" pitchFamily="34" charset="-128"/>
              </a:rPr>
            </a:br>
            <a:r>
              <a:rPr lang="en-US" sz="1200" noProof="1">
                <a:solidFill>
                  <a:prstClr val="white"/>
                </a:solidFill>
                <a:ea typeface="MS PGothic" pitchFamily="34" charset="-128"/>
              </a:rPr>
              <a:t>Please see </a:t>
            </a:r>
            <a:r>
              <a:rPr lang="en-US" sz="1200" noProof="1">
                <a:solidFill>
                  <a:srgbClr val="EBDDC3"/>
                </a:solidFill>
                <a:ea typeface="MS PGothic" pitchFamily="34" charset="-128"/>
                <a:hlinkClick r:id="rId2"/>
              </a:rPr>
              <a:t>http://www.sap.com/corporate-en/legal/copyright/index.epx#trademark</a:t>
            </a:r>
            <a:r>
              <a:rPr lang="en-US" sz="1200" noProof="1">
                <a:solidFill>
                  <a:srgbClr val="EBDDC3"/>
                </a:solidFill>
                <a:ea typeface="MS PGothic" pitchFamily="34" charset="-128"/>
              </a:rPr>
              <a:t> </a:t>
            </a:r>
            <a:r>
              <a:rPr lang="en-US" sz="1200" noProof="1">
                <a:solidFill>
                  <a:prstClr val="white"/>
                </a:solidFill>
                <a:ea typeface="MS PGothic" pitchFamily="34" charset="-128"/>
              </a:rPr>
              <a:t>for additional trademark information and notices.</a:t>
            </a:r>
          </a:p>
        </p:txBody>
      </p:sp>
      <p:sp>
        <p:nvSpPr>
          <p:cNvPr id="11" name="TextBox 10"/>
          <p:cNvSpPr txBox="1"/>
          <p:nvPr userDrawn="1"/>
        </p:nvSpPr>
        <p:spPr bwMode="gray">
          <a:xfrm>
            <a:off x="324029" y="324075"/>
            <a:ext cx="10156944" cy="756175"/>
          </a:xfrm>
          <a:prstGeom prst="rect">
            <a:avLst/>
          </a:prstGeom>
        </p:spPr>
        <p:txBody>
          <a:bodyPr vert="horz" lIns="0" tIns="0" rIns="0" bIns="0" rtlCol="0" anchor="ctr" anchorCtr="0">
            <a:noAutofit/>
          </a:bodyPr>
          <a:lstStyle>
            <a:lvl1pPr defTabSz="1088776">
              <a:spcBef>
                <a:spcPct val="0"/>
              </a:spcBef>
              <a:buNone/>
              <a:defRPr sz="2800" b="1">
                <a:gradFill>
                  <a:gsLst>
                    <a:gs pos="0">
                      <a:schemeClr val="bg1"/>
                    </a:gs>
                    <a:gs pos="100000">
                      <a:schemeClr val="bg1">
                        <a:lumMod val="85000"/>
                      </a:schemeClr>
                    </a:gs>
                  </a:gsLst>
                  <a:lin ang="8100000" scaled="1"/>
                </a:gradFill>
                <a:effectLst>
                  <a:outerShdw blurRad="50800" dist="38100" dir="8100000" algn="tr" rotWithShape="0">
                    <a:prstClr val="black">
                      <a:alpha val="40000"/>
                    </a:prstClr>
                  </a:outerShdw>
                </a:effectLst>
                <a:latin typeface="+mj-lt"/>
                <a:ea typeface="+mj-ea"/>
                <a:cs typeface="+mj-cs"/>
              </a:defRPr>
            </a:lvl1pPr>
          </a:lstStyle>
          <a:p>
            <a:r>
              <a:rPr lang="en-GB" dirty="0">
                <a:gradFill>
                  <a:gsLst>
                    <a:gs pos="0">
                      <a:prstClr val="white"/>
                    </a:gs>
                    <a:gs pos="100000">
                      <a:prstClr val="white">
                        <a:lumMod val="85000"/>
                      </a:prstClr>
                    </a:gs>
                  </a:gsLst>
                  <a:lin ang="8100000" scaled="1"/>
                </a:gradFill>
                <a:latin typeface="Arial"/>
              </a:rPr>
              <a:t>© </a:t>
            </a:r>
            <a:r>
              <a:rPr dirty="0">
                <a:gradFill>
                  <a:gsLst>
                    <a:gs pos="0">
                      <a:prstClr val="white"/>
                    </a:gs>
                    <a:gs pos="100000">
                      <a:prstClr val="white">
                        <a:lumMod val="85000"/>
                      </a:prstClr>
                    </a:gs>
                  </a:gsLst>
                  <a:lin ang="8100000" scaled="1"/>
                </a:gradFill>
                <a:latin typeface="Arial"/>
              </a:rPr>
              <a:t>2015 SAP AG. ALL RIGHTS RESERVED.</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50568" y="6481983"/>
            <a:ext cx="3540561" cy="396299"/>
          </a:xfrm>
          <a:prstGeom prst="rect">
            <a:avLst/>
          </a:prstGeom>
        </p:spPr>
      </p:pic>
    </p:spTree>
    <p:extLst>
      <p:ext uri="{BB962C8B-B14F-4D97-AF65-F5344CB8AC3E}">
        <p14:creationId xmlns:p14="http://schemas.microsoft.com/office/powerpoint/2010/main" val="1759961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324000" y="324075"/>
            <a:ext cx="10103825" cy="1010455"/>
          </a:xfrm>
          <a:prstGeom prst="rect">
            <a:avLst/>
          </a:prstGeom>
        </p:spPr>
        <p:txBody>
          <a:bodyPr/>
          <a:lstStyle>
            <a:lvl1pPr>
              <a:defRPr b="0"/>
            </a:lvl1pPr>
          </a:lstStyle>
          <a:p>
            <a:r>
              <a:rPr lang="en-US" noProof="0" dirty="0"/>
              <a:t>Insert page title</a:t>
            </a:r>
            <a:endParaRPr lang="en-US" dirty="0"/>
          </a:p>
        </p:txBody>
      </p:sp>
    </p:spTree>
    <p:extLst>
      <p:ext uri="{BB962C8B-B14F-4D97-AF65-F5344CB8AC3E}">
        <p14:creationId xmlns:p14="http://schemas.microsoft.com/office/powerpoint/2010/main" val="28287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oadmap - with textbox">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0103825" cy="756175"/>
          </a:xfrm>
          <a:prstGeom prst="rect">
            <a:avLst/>
          </a:prstGeom>
        </p:spPr>
        <p:txBody>
          <a:bodyPr/>
          <a:lstStyle/>
          <a:p>
            <a:r>
              <a:rPr lang="en-US" noProof="0" dirty="0"/>
              <a:t>Insert page title</a:t>
            </a:r>
            <a:endParaRPr lang="en-US" dirty="0"/>
          </a:p>
        </p:txBody>
      </p:sp>
      <p:sp>
        <p:nvSpPr>
          <p:cNvPr id="5" name="Content Placeholder 5"/>
          <p:cNvSpPr>
            <a:spLocks noGrp="1"/>
          </p:cNvSpPr>
          <p:nvPr>
            <p:ph sz="quarter" idx="11" hasCustomPrompt="1"/>
          </p:nvPr>
        </p:nvSpPr>
        <p:spPr>
          <a:xfrm>
            <a:off x="1" y="6087885"/>
            <a:ext cx="12195175" cy="252058"/>
          </a:xfrm>
          <a:prstGeom prst="rect">
            <a:avLst/>
          </a:prstGeom>
          <a:solidFill>
            <a:schemeClr val="accent1"/>
          </a:solidFill>
          <a:ln w="9525">
            <a:noFill/>
            <a:round/>
            <a:headEnd/>
            <a:tailEnd/>
          </a:ln>
        </p:spPr>
        <p:txBody>
          <a:bodyPr vert="horz" lIns="0" tIns="0" rIns="0" bIns="0" rtlCol="0" anchor="ctr" anchorCtr="0">
            <a:noAutofit/>
          </a:bodyPr>
          <a:lstStyle>
            <a:lvl1pPr marL="0" algn="ctr" defTabSz="1087672" rtl="0" eaLnBrk="1" latinLnBrk="0" hangingPunct="1">
              <a:defRPr lang="en-US" sz="14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1087672" rtl="0" eaLnBrk="1" fontAlgn="base" latinLnBrk="0" hangingPunct="1">
              <a:lnSpc>
                <a:spcPct val="100000"/>
              </a:lnSpc>
              <a:spcBef>
                <a:spcPts val="1929"/>
              </a:spcBef>
              <a:spcAft>
                <a:spcPct val="0"/>
              </a:spcAft>
              <a:buClr>
                <a:schemeClr val="accent1"/>
              </a:buClr>
              <a:buSzPct val="80000"/>
              <a:buFontTx/>
              <a:buNone/>
              <a:tabLst/>
            </a:pPr>
            <a:r>
              <a:rPr lang="en-US" dirty="0"/>
              <a:t>Add Today / Planned Innovations or Future Direction (UPPER CASE)</a:t>
            </a:r>
          </a:p>
        </p:txBody>
      </p:sp>
      <p:sp>
        <p:nvSpPr>
          <p:cNvPr id="7" name="Text Placeholder 3"/>
          <p:cNvSpPr>
            <a:spLocks noGrp="1"/>
          </p:cNvSpPr>
          <p:nvPr>
            <p:ph type="body" sz="quarter" idx="12" hasCustomPrompt="1"/>
          </p:nvPr>
        </p:nvSpPr>
        <p:spPr>
          <a:xfrm>
            <a:off x="432114" y="1691086"/>
            <a:ext cx="11329234" cy="756175"/>
          </a:xfrm>
          <a:prstGeom prst="rect">
            <a:avLst/>
          </a:prstGeom>
        </p:spPr>
        <p:txBody>
          <a:bodyPr/>
          <a:lstStyle>
            <a:lvl1pPr>
              <a:defRPr sz="1700" b="0"/>
            </a:lvl1pPr>
            <a:lvl2pPr marL="215265" indent="-107633">
              <a:spcBef>
                <a:spcPts val="238"/>
              </a:spcBef>
              <a:buSzPct val="100000"/>
              <a:buFont typeface="Wingdings" pitchFamily="2" charset="2"/>
              <a:buChar char=""/>
              <a:defRPr sz="1400"/>
            </a:lvl2pPr>
          </a:lstStyle>
          <a:p>
            <a:pPr lvl="0"/>
            <a:r>
              <a:rPr lang="en-US" noProof="0" dirty="0"/>
              <a:t>Click to add text</a:t>
            </a:r>
          </a:p>
          <a:p>
            <a:pPr lvl="1"/>
            <a:r>
              <a:rPr lang="en-US" dirty="0"/>
              <a:t>Second level</a:t>
            </a:r>
          </a:p>
        </p:txBody>
      </p:sp>
    </p:spTree>
    <p:extLst>
      <p:ext uri="{BB962C8B-B14F-4D97-AF65-F5344CB8AC3E}">
        <p14:creationId xmlns:p14="http://schemas.microsoft.com/office/powerpoint/2010/main" val="1012452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0103825" cy="756175"/>
          </a:xfrm>
          <a:prstGeom prst="rect">
            <a:avLst/>
          </a:prstGeom>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3"/>
            <a:ext cx="11545200" cy="3832705"/>
          </a:xfrm>
          <a:prstGeom prst="rect">
            <a:avLst/>
          </a:prstGeo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218952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0" hasCustomPrompt="1"/>
          </p:nvPr>
        </p:nvSpPr>
        <p:spPr>
          <a:xfrm>
            <a:off x="436147" y="1691081"/>
            <a:ext cx="11327116" cy="4396805"/>
          </a:xfrm>
          <a:prstGeom prst="rect">
            <a:avLst/>
          </a:prstGeom>
        </p:spPr>
        <p:txBody>
          <a:bodyPr/>
          <a:lstStyle>
            <a:lvl1pPr>
              <a:defRPr/>
            </a:lvl1pPr>
          </a:lstStyle>
          <a:p>
            <a:pPr lvl="0"/>
            <a:r>
              <a:rPr lang="en-US" noProof="0" dirty="0"/>
              <a:t>Click to add content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1"/>
          <p:cNvSpPr>
            <a:spLocks noGrp="1"/>
          </p:cNvSpPr>
          <p:nvPr>
            <p:ph type="title" hasCustomPrompt="1"/>
          </p:nvPr>
        </p:nvSpPr>
        <p:spPr>
          <a:xfrm>
            <a:off x="324000" y="324075"/>
            <a:ext cx="10103825" cy="756175"/>
          </a:xfrm>
          <a:prstGeom prst="rect">
            <a:avLst/>
          </a:prstGeom>
        </p:spPr>
        <p:txBody>
          <a:bodyPr/>
          <a:lstStyle/>
          <a:p>
            <a:r>
              <a:rPr lang="en-US" noProof="0" dirty="0"/>
              <a:t>Insert page title</a:t>
            </a:r>
            <a:endParaRPr lang="en-US" dirty="0"/>
          </a:p>
        </p:txBody>
      </p:sp>
    </p:spTree>
    <p:extLst>
      <p:ext uri="{BB962C8B-B14F-4D97-AF65-F5344CB8AC3E}">
        <p14:creationId xmlns:p14="http://schemas.microsoft.com/office/powerpoint/2010/main" val="35746198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Title - short">
    <p:spTree>
      <p:nvGrpSpPr>
        <p:cNvPr id="1" name=""/>
        <p:cNvGrpSpPr/>
        <p:nvPr/>
      </p:nvGrpSpPr>
      <p:grpSpPr>
        <a:xfrm>
          <a:off x="0" y="0"/>
          <a:ext cx="0" cy="0"/>
          <a:chOff x="0" y="0"/>
          <a:chExt cx="0" cy="0"/>
        </a:xfrm>
      </p:grpSpPr>
      <p:pic>
        <p:nvPicPr>
          <p:cNvPr id="9" name="Picture 2" descr="C:\Users\D032773\Desktop\Picture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
            <a:ext cx="12195175" cy="6859587"/>
          </a:xfrm>
          <a:prstGeom prst="rect">
            <a:avLst/>
          </a:prstGeom>
          <a:noFill/>
          <a:extLst>
            <a:ext uri="{909E8E84-426E-40DD-AFC4-6F175D3DCCD1}">
              <a14:hiddenFill xmlns:a14="http://schemas.microsoft.com/office/drawing/2010/main">
                <a:solidFill>
                  <a:srgbClr val="FFFFFF"/>
                </a:solidFill>
              </a14:hiddenFill>
            </a:ext>
          </a:extLst>
        </p:spPr>
      </p:pic>
      <p:sp>
        <p:nvSpPr>
          <p:cNvPr id="10" name="Isosceles Triangle 9"/>
          <p:cNvSpPr/>
          <p:nvPr/>
        </p:nvSpPr>
        <p:spPr bwMode="gray">
          <a:xfrm rot="5400000">
            <a:off x="11034784" y="4473330"/>
            <a:ext cx="1130670" cy="1020724"/>
          </a:xfrm>
          <a:prstGeom prst="triangle">
            <a:avLst>
              <a:gd name="adj" fmla="val 0"/>
            </a:avLst>
          </a:prstGeom>
          <a:solidFill>
            <a:srgbClr val="EBA023"/>
          </a:solidFill>
          <a:ln w="38100">
            <a:noFill/>
          </a:ln>
          <a:effectLst>
            <a:outerShdw dist="762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776"/>
            <a:endParaRPr lang="en-US" dirty="0" err="1">
              <a:solidFill>
                <a:srgbClr val="FFFFFF"/>
              </a:solidFill>
            </a:endParaRPr>
          </a:p>
        </p:txBody>
      </p:sp>
      <p:sp>
        <p:nvSpPr>
          <p:cNvPr id="11" name="Isosceles Triangle 10"/>
          <p:cNvSpPr/>
          <p:nvPr/>
        </p:nvSpPr>
        <p:spPr bwMode="gray">
          <a:xfrm rot="5400000">
            <a:off x="6728938" y="6084121"/>
            <a:ext cx="727900" cy="384720"/>
          </a:xfrm>
          <a:prstGeom prst="triangle">
            <a:avLst>
              <a:gd name="adj" fmla="val 0"/>
            </a:avLst>
          </a:prstGeom>
          <a:solidFill>
            <a:schemeClr val="tx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2000" kern="0" dirty="0" err="1">
              <a:solidFill>
                <a:srgbClr val="000000"/>
              </a:solidFill>
              <a:ea typeface="Arial Unicode MS" pitchFamily="34" charset="-128"/>
              <a:cs typeface="Arial Unicode MS" pitchFamily="34" charset="-128"/>
            </a:endParaRPr>
          </a:p>
        </p:txBody>
      </p:sp>
      <p:sp>
        <p:nvSpPr>
          <p:cNvPr id="12" name="Subtitle 2"/>
          <p:cNvSpPr>
            <a:spLocks noGrp="1"/>
          </p:cNvSpPr>
          <p:nvPr>
            <p:ph type="subTitle" idx="1" hasCustomPrompt="1"/>
          </p:nvPr>
        </p:nvSpPr>
        <p:spPr bwMode="gray">
          <a:xfrm>
            <a:off x="0" y="5912528"/>
            <a:ext cx="6900527" cy="727901"/>
          </a:xfrm>
          <a:solidFill>
            <a:schemeClr val="tx1"/>
          </a:solidFill>
        </p:spPr>
        <p:txBody>
          <a:bodyPr anchor="t" anchorCtr="0">
            <a:noAutofit/>
          </a:bodyPr>
          <a:lstStyle>
            <a:lvl1pPr marL="85725"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chemeClr val="bg1"/>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a:t>
            </a:r>
          </a:p>
        </p:txBody>
      </p:sp>
      <p:sp>
        <p:nvSpPr>
          <p:cNvPr id="14" name="Rectangle 13"/>
          <p:cNvSpPr/>
          <p:nvPr/>
        </p:nvSpPr>
        <p:spPr>
          <a:xfrm>
            <a:off x="1589" y="4419649"/>
            <a:ext cx="11088168" cy="1129378"/>
          </a:xfrm>
          <a:prstGeom prst="rect">
            <a:avLst/>
          </a:prstGeom>
          <a:solidFill>
            <a:srgbClr val="EBA023"/>
          </a:solidFill>
          <a:ln w="38100">
            <a:noFill/>
          </a:ln>
          <a:effectLst>
            <a:outerShdw dist="762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776"/>
            <a:endParaRPr lang="en-US">
              <a:solidFill>
                <a:srgbClr val="FFFFFF"/>
              </a:solidFill>
            </a:endParaRPr>
          </a:p>
        </p:txBody>
      </p:sp>
      <p:sp>
        <p:nvSpPr>
          <p:cNvPr id="16" name="Title 1"/>
          <p:cNvSpPr>
            <a:spLocks noGrp="1"/>
          </p:cNvSpPr>
          <p:nvPr>
            <p:ph type="title" hasCustomPrompt="1"/>
          </p:nvPr>
        </p:nvSpPr>
        <p:spPr>
          <a:xfrm>
            <a:off x="1492471" y="4648200"/>
            <a:ext cx="8576561" cy="688888"/>
          </a:xfrm>
        </p:spPr>
        <p:txBody>
          <a:bodyPr anchor="t" anchorCtr="0">
            <a:noAutofit/>
          </a:bodyPr>
          <a:lstStyle>
            <a:lvl1pPr>
              <a:defRPr sz="4000" b="0">
                <a:solidFill>
                  <a:schemeClr val="bg1"/>
                </a:solidFill>
              </a:defRPr>
            </a:lvl1pPr>
          </a:lstStyle>
          <a:p>
            <a:r>
              <a:rPr lang="en-US" dirty="0"/>
              <a:t>Short Presentation Title</a:t>
            </a:r>
          </a:p>
        </p:txBody>
      </p:sp>
    </p:spTree>
    <p:extLst>
      <p:ext uri="{BB962C8B-B14F-4D97-AF65-F5344CB8AC3E}">
        <p14:creationId xmlns:p14="http://schemas.microsoft.com/office/powerpoint/2010/main" val="270781171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pic>
        <p:nvPicPr>
          <p:cNvPr id="6" name="Grafik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4967" y="-17257"/>
            <a:ext cx="12265112" cy="6894102"/>
          </a:xfrm>
          <a:prstGeom prst="rect">
            <a:avLst/>
          </a:prstGeom>
        </p:spPr>
      </p:pic>
      <p:sp>
        <p:nvSpPr>
          <p:cNvPr id="8" name="Rechteck 7"/>
          <p:cNvSpPr/>
          <p:nvPr userDrawn="1"/>
        </p:nvSpPr>
        <p:spPr>
          <a:xfrm>
            <a:off x="586562" y="-17256"/>
            <a:ext cx="4390082" cy="6934007"/>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2" name="Grafik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7713" y="516721"/>
            <a:ext cx="2277454" cy="347553"/>
          </a:xfrm>
          <a:prstGeom prst="rect">
            <a:avLst/>
          </a:prstGeom>
        </p:spPr>
      </p:pic>
      <p:pic>
        <p:nvPicPr>
          <p:cNvPr id="10" name="Grafik 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369333" y="6466969"/>
            <a:ext cx="1306145" cy="301577"/>
          </a:xfrm>
          <a:prstGeom prst="rect">
            <a:avLst/>
          </a:prstGeom>
        </p:spPr>
      </p:pic>
      <p:sp>
        <p:nvSpPr>
          <p:cNvPr id="14" name="Textplatzhalter 13"/>
          <p:cNvSpPr>
            <a:spLocks noGrp="1"/>
          </p:cNvSpPr>
          <p:nvPr>
            <p:ph type="body" sz="quarter" idx="10" hasCustomPrompt="1"/>
          </p:nvPr>
        </p:nvSpPr>
        <p:spPr>
          <a:xfrm>
            <a:off x="761743" y="3744297"/>
            <a:ext cx="4039652" cy="767788"/>
          </a:xfrm>
          <a:prstGeom prst="rect">
            <a:avLst/>
          </a:prstGeom>
        </p:spPr>
        <p:txBody>
          <a:bodyPr>
            <a:normAutofit/>
          </a:bodyPr>
          <a:lstStyle>
            <a:lvl1pPr marL="0" indent="0">
              <a:buFontTx/>
              <a:buNone/>
              <a:defRPr sz="1800">
                <a:latin typeface="Corbel" panose="020B0503020204020204" pitchFamily="34" charset="0"/>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r>
              <a:rPr lang="de-DE" noProof="1"/>
              <a:t>Speaker, Title</a:t>
            </a:r>
          </a:p>
        </p:txBody>
      </p:sp>
      <p:sp>
        <p:nvSpPr>
          <p:cNvPr id="15" name="Textfeld 14"/>
          <p:cNvSpPr txBox="1"/>
          <p:nvPr userDrawn="1"/>
        </p:nvSpPr>
        <p:spPr>
          <a:xfrm>
            <a:off x="3302860" y="6100417"/>
            <a:ext cx="2091812" cy="315544"/>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450" b="1" i="0" u="none" strike="noStrike" kern="1200" cap="none" spc="0" normalizeH="0" baseline="0" noProof="0" dirty="0">
                <a:ln>
                  <a:noFill/>
                </a:ln>
                <a:solidFill>
                  <a:srgbClr val="15A7D1"/>
                </a:solidFill>
                <a:effectLst/>
                <a:uLnTx/>
                <a:uFillTx/>
                <a:latin typeface="Corbel" panose="020B0503020204020204" pitchFamily="34" charset="0"/>
                <a:ea typeface="+mn-ea"/>
                <a:cs typeface="+mn-cs"/>
              </a:rPr>
              <a:t>www.celonis.de</a:t>
            </a:r>
          </a:p>
        </p:txBody>
      </p:sp>
      <p:sp>
        <p:nvSpPr>
          <p:cNvPr id="11" name="Textfeld 31"/>
          <p:cNvSpPr txBox="1"/>
          <p:nvPr userDrawn="1"/>
        </p:nvSpPr>
        <p:spPr>
          <a:xfrm>
            <a:off x="761744" y="901243"/>
            <a:ext cx="5402374" cy="284759"/>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en-US" sz="1250" b="1" i="0" u="none" strike="noStrike" kern="1200" cap="none" spc="0" normalizeH="0" baseline="0" noProof="0" dirty="0">
                <a:ln>
                  <a:noFill/>
                </a:ln>
                <a:solidFill>
                  <a:srgbClr val="15A7D1"/>
                </a:solidFill>
                <a:effectLst/>
                <a:uLnTx/>
                <a:uFillTx/>
                <a:latin typeface="Corbel"/>
                <a:ea typeface="+mn-ea"/>
                <a:cs typeface="+mn-cs"/>
              </a:rPr>
              <a:t>Amazing insights. Better results.</a:t>
            </a:r>
          </a:p>
        </p:txBody>
      </p:sp>
      <p:sp>
        <p:nvSpPr>
          <p:cNvPr id="9" name="Titel 11"/>
          <p:cNvSpPr>
            <a:spLocks noGrp="1"/>
          </p:cNvSpPr>
          <p:nvPr>
            <p:ph type="title" hasCustomPrompt="1"/>
          </p:nvPr>
        </p:nvSpPr>
        <p:spPr>
          <a:xfrm>
            <a:off x="761744" y="1993143"/>
            <a:ext cx="4040107" cy="1700146"/>
          </a:xfrm>
          <a:prstGeom prst="rect">
            <a:avLst/>
          </a:prstGeom>
        </p:spPr>
        <p:txBody>
          <a:bodyPr>
            <a:normAutofit/>
          </a:bodyPr>
          <a:lstStyle>
            <a:lvl1pPr>
              <a:defRPr sz="2400" b="0">
                <a:solidFill>
                  <a:schemeClr val="tx1"/>
                </a:solidFill>
                <a:latin typeface="Corbel" panose="020B0503020204020204" pitchFamily="34" charset="0"/>
              </a:defRPr>
            </a:lvl1pPr>
          </a:lstStyle>
          <a:p>
            <a:r>
              <a:rPr lang="de-DE" noProof="1"/>
              <a:t>Title of the presentation</a:t>
            </a:r>
          </a:p>
        </p:txBody>
      </p:sp>
    </p:spTree>
    <p:extLst>
      <p:ext uri="{BB962C8B-B14F-4D97-AF65-F5344CB8AC3E}">
        <p14:creationId xmlns:p14="http://schemas.microsoft.com/office/powerpoint/2010/main" val="31303058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pic>
        <p:nvPicPr>
          <p:cNvPr id="2" name="Grafik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7831" y="210410"/>
            <a:ext cx="1057463" cy="161375"/>
          </a:xfrm>
          <a:prstGeom prst="rect">
            <a:avLst/>
          </a:prstGeom>
        </p:spPr>
      </p:pic>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Tree>
    <p:extLst>
      <p:ext uri="{BB962C8B-B14F-4D97-AF65-F5344CB8AC3E}">
        <p14:creationId xmlns:p14="http://schemas.microsoft.com/office/powerpoint/2010/main" val="27646445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Rechteck 6"/>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9" name="Grafik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3776914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3999"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3" name="Rechteck 2"/>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pPr defTabSz="914583"/>
            <a:fld id="{68CE4422-1F4D-403C-973A-F86C35023925}" type="slidenum">
              <a:rPr lang="en-US" smtClean="0">
                <a:solidFill>
                  <a:prstClr val="white">
                    <a:lumMod val="85000"/>
                  </a:prstClr>
                </a:solidFill>
              </a:rPr>
              <a:pPr defTabSz="914583"/>
              <a:t>‹#›</a:t>
            </a:fld>
            <a:endParaRPr lang="en-US">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9572057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0_Benutzerdefiniertes Layout">
    <p:spTree>
      <p:nvGrpSpPr>
        <p:cNvPr id="1" name=""/>
        <p:cNvGrpSpPr/>
        <p:nvPr/>
      </p:nvGrpSpPr>
      <p:grpSpPr>
        <a:xfrm>
          <a:off x="0" y="0"/>
          <a:ext cx="0" cy="0"/>
          <a:chOff x="0" y="0"/>
          <a:chExt cx="0" cy="0"/>
        </a:xfrm>
      </p:grpSpPr>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pPr defTabSz="914583"/>
            <a:fld id="{68CE4422-1F4D-403C-973A-F86C35023925}" type="slidenum">
              <a:rPr lang="en-US" smtClean="0">
                <a:solidFill>
                  <a:prstClr val="white">
                    <a:lumMod val="85000"/>
                  </a:prstClr>
                </a:solidFill>
              </a:rPr>
              <a:pPr defTabSz="914583"/>
              <a:t>‹#›</a:t>
            </a:fld>
            <a:endParaRPr lang="en-US">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27759761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Tree>
    <p:extLst>
      <p:ext uri="{BB962C8B-B14F-4D97-AF65-F5344CB8AC3E}">
        <p14:creationId xmlns:p14="http://schemas.microsoft.com/office/powerpoint/2010/main" val="31952759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5" name="Rechteck 4"/>
          <p:cNvSpPr/>
          <p:nvPr userDrawn="1"/>
        </p:nvSpPr>
        <p:spPr>
          <a:xfrm>
            <a:off x="1" y="-2"/>
            <a:ext cx="6759961" cy="6859590"/>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6" name="Grafik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20421" y="3283694"/>
            <a:ext cx="4648167" cy="3566367"/>
          </a:xfrm>
          <a:prstGeom prst="rect">
            <a:avLst/>
          </a:prstGeom>
        </p:spPr>
      </p:pic>
      <p:sp>
        <p:nvSpPr>
          <p:cNvPr id="9"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6754599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pic>
        <p:nvPicPr>
          <p:cNvPr id="9" name="Grafik 8"/>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2703"/>
            <a:ext cx="12195175" cy="6872291"/>
          </a:xfrm>
          <a:prstGeom prst="rect">
            <a:avLst/>
          </a:prstGeom>
        </p:spPr>
      </p:pic>
      <p:pic>
        <p:nvPicPr>
          <p:cNvPr id="4" name="Grafik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1932" y="209368"/>
            <a:ext cx="1057686" cy="162038"/>
          </a:xfrm>
          <a:prstGeom prst="rect">
            <a:avLst/>
          </a:prstGeom>
        </p:spPr>
      </p:pic>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Tree>
    <p:extLst>
      <p:ext uri="{BB962C8B-B14F-4D97-AF65-F5344CB8AC3E}">
        <p14:creationId xmlns:p14="http://schemas.microsoft.com/office/powerpoint/2010/main" val="3186126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10409"/>
            <a:ext cx="1053363" cy="161375"/>
          </a:xfrm>
          <a:prstGeom prst="rect">
            <a:avLst/>
          </a:prstGeom>
        </p:spPr>
      </p:pic>
      <p:pic>
        <p:nvPicPr>
          <p:cNvPr id="6" name="Grafik 5"/>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8477" y="0"/>
            <a:ext cx="9155621" cy="6864207"/>
          </a:xfrm>
          <a:prstGeom prst="rect">
            <a:avLst/>
          </a:prstGeom>
        </p:spPr>
      </p:pic>
      <p:sp>
        <p:nvSpPr>
          <p:cNvPr id="39" name="Rechteck 38"/>
          <p:cNvSpPr/>
          <p:nvPr userDrawn="1"/>
        </p:nvSpPr>
        <p:spPr>
          <a:xfrm>
            <a:off x="-175239" y="-51679"/>
            <a:ext cx="9371390" cy="6928877"/>
          </a:xfrm>
          <a:prstGeom prst="rect">
            <a:avLst/>
          </a:prstGeom>
          <a:solidFill>
            <a:srgbClr val="FFFFFF">
              <a:alpha val="1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grpSp>
        <p:nvGrpSpPr>
          <p:cNvPr id="7" name="Gruppieren 6"/>
          <p:cNvGrpSpPr/>
          <p:nvPr userDrawn="1"/>
        </p:nvGrpSpPr>
        <p:grpSpPr>
          <a:xfrm>
            <a:off x="-447021" y="2416341"/>
            <a:ext cx="6171285" cy="4123115"/>
            <a:chOff x="1235138" y="3021590"/>
            <a:chExt cx="6169678" cy="4122160"/>
          </a:xfrm>
        </p:grpSpPr>
        <p:sp>
          <p:nvSpPr>
            <p:cNvPr id="8" name="Rechteck 7"/>
            <p:cNvSpPr/>
            <p:nvPr/>
          </p:nvSpPr>
          <p:spPr>
            <a:xfrm>
              <a:off x="2277139" y="4814367"/>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9" name="Rechteck 8"/>
            <p:cNvSpPr/>
            <p:nvPr/>
          </p:nvSpPr>
          <p:spPr>
            <a:xfrm>
              <a:off x="3302675" y="4814366"/>
              <a:ext cx="1000125" cy="54820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0" name="Rechteck 9"/>
            <p:cNvSpPr/>
            <p:nvPr/>
          </p:nvSpPr>
          <p:spPr>
            <a:xfrm>
              <a:off x="432821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1" name="Rechteck 10"/>
            <p:cNvSpPr/>
            <p:nvPr/>
          </p:nvSpPr>
          <p:spPr>
            <a:xfrm>
              <a:off x="5353746"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2" name="Rechteck 11"/>
            <p:cNvSpPr/>
            <p:nvPr/>
          </p:nvSpPr>
          <p:spPr>
            <a:xfrm>
              <a:off x="637928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3" name="Rechteck 12"/>
            <p:cNvSpPr/>
            <p:nvPr/>
          </p:nvSpPr>
          <p:spPr>
            <a:xfrm>
              <a:off x="3302674" y="4221218"/>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4" name="Rechteck 13"/>
            <p:cNvSpPr/>
            <p:nvPr/>
          </p:nvSpPr>
          <p:spPr>
            <a:xfrm>
              <a:off x="3302674" y="3624651"/>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5" name="Rechteck 14"/>
            <p:cNvSpPr/>
            <p:nvPr/>
          </p:nvSpPr>
          <p:spPr>
            <a:xfrm>
              <a:off x="3302673" y="3031503"/>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6" name="Rechteck 15"/>
            <p:cNvSpPr/>
            <p:nvPr/>
          </p:nvSpPr>
          <p:spPr>
            <a:xfrm>
              <a:off x="3302674" y="6593801"/>
              <a:ext cx="1000125" cy="54994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7" name="Rechteck 16"/>
            <p:cNvSpPr/>
            <p:nvPr/>
          </p:nvSpPr>
          <p:spPr>
            <a:xfrm>
              <a:off x="3302674" y="5997234"/>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8" name="Rechteck 17"/>
            <p:cNvSpPr/>
            <p:nvPr/>
          </p:nvSpPr>
          <p:spPr>
            <a:xfrm>
              <a:off x="3302673" y="540408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9" name="Rechteck 18"/>
            <p:cNvSpPr/>
            <p:nvPr/>
          </p:nvSpPr>
          <p:spPr>
            <a:xfrm>
              <a:off x="432821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0" name="Rechteck 19"/>
            <p:cNvSpPr/>
            <p:nvPr/>
          </p:nvSpPr>
          <p:spPr>
            <a:xfrm>
              <a:off x="5353746"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1" name="Rechteck 20"/>
            <p:cNvSpPr/>
            <p:nvPr/>
          </p:nvSpPr>
          <p:spPr>
            <a:xfrm>
              <a:off x="637928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2" name="Rechteck 21"/>
            <p:cNvSpPr/>
            <p:nvPr/>
          </p:nvSpPr>
          <p:spPr>
            <a:xfrm>
              <a:off x="4328211" y="3624651"/>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3" name="Rechteck 22"/>
            <p:cNvSpPr/>
            <p:nvPr/>
          </p:nvSpPr>
          <p:spPr>
            <a:xfrm>
              <a:off x="5353746" y="362465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4" name="Rechteck 23"/>
            <p:cNvSpPr/>
            <p:nvPr/>
          </p:nvSpPr>
          <p:spPr>
            <a:xfrm>
              <a:off x="4353621" y="3021590"/>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5" name="Rechteck 24"/>
            <p:cNvSpPr/>
            <p:nvPr/>
          </p:nvSpPr>
          <p:spPr>
            <a:xfrm>
              <a:off x="4328211" y="6591389"/>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6" name="Rechteck 25"/>
            <p:cNvSpPr/>
            <p:nvPr/>
          </p:nvSpPr>
          <p:spPr>
            <a:xfrm>
              <a:off x="4328211"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7" name="Rechteck 26"/>
            <p:cNvSpPr/>
            <p:nvPr/>
          </p:nvSpPr>
          <p:spPr>
            <a:xfrm>
              <a:off x="5353746"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8" name="Rechteck 27"/>
            <p:cNvSpPr/>
            <p:nvPr/>
          </p:nvSpPr>
          <p:spPr>
            <a:xfrm>
              <a:off x="435362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9" name="Rechteck 28"/>
            <p:cNvSpPr/>
            <p:nvPr/>
          </p:nvSpPr>
          <p:spPr>
            <a:xfrm>
              <a:off x="5379156"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0" name="Rechteck 29"/>
            <p:cNvSpPr/>
            <p:nvPr/>
          </p:nvSpPr>
          <p:spPr>
            <a:xfrm>
              <a:off x="640469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1" name="Rechteck 30"/>
            <p:cNvSpPr/>
            <p:nvPr/>
          </p:nvSpPr>
          <p:spPr>
            <a:xfrm>
              <a:off x="2269966" y="423113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2" name="Rechteck 31"/>
            <p:cNvSpPr/>
            <p:nvPr/>
          </p:nvSpPr>
          <p:spPr>
            <a:xfrm>
              <a:off x="2269966" y="363456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3" name="Rechteck 32"/>
            <p:cNvSpPr/>
            <p:nvPr/>
          </p:nvSpPr>
          <p:spPr>
            <a:xfrm>
              <a:off x="2276690" y="600749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4" name="Rechteck 33"/>
            <p:cNvSpPr/>
            <p:nvPr/>
          </p:nvSpPr>
          <p:spPr>
            <a:xfrm>
              <a:off x="2273525" y="542348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5" name="Rechteck 34"/>
            <p:cNvSpPr/>
            <p:nvPr/>
          </p:nvSpPr>
          <p:spPr>
            <a:xfrm>
              <a:off x="1241413" y="542333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6" name="Rechteck 35"/>
            <p:cNvSpPr/>
            <p:nvPr/>
          </p:nvSpPr>
          <p:spPr>
            <a:xfrm>
              <a:off x="1235138" y="4814365"/>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grpSp>
      <p:sp>
        <p:nvSpPr>
          <p:cNvPr id="37" name="Textfeld 36"/>
          <p:cNvSpPr txBox="1"/>
          <p:nvPr userDrawn="1"/>
        </p:nvSpPr>
        <p:spPr>
          <a:xfrm>
            <a:off x="1587280" y="2394060"/>
            <a:ext cx="1838804" cy="646481"/>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Your</a:t>
            </a:r>
          </a:p>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Industry</a:t>
            </a:r>
          </a:p>
        </p:txBody>
      </p:sp>
      <p:sp>
        <p:nvSpPr>
          <p:cNvPr id="38" name="Textfeld 37"/>
          <p:cNvSpPr txBox="1"/>
          <p:nvPr userDrawn="1"/>
        </p:nvSpPr>
        <p:spPr>
          <a:xfrm>
            <a:off x="547166" y="4172665"/>
            <a:ext cx="1838804" cy="646481"/>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Your</a:t>
            </a:r>
          </a:p>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Region</a:t>
            </a:r>
          </a:p>
        </p:txBody>
      </p:sp>
    </p:spTree>
    <p:extLst>
      <p:ext uri="{BB962C8B-B14F-4D97-AF65-F5344CB8AC3E}">
        <p14:creationId xmlns:p14="http://schemas.microsoft.com/office/powerpoint/2010/main" val="13612372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4" name="Rechteck 3"/>
          <p:cNvSpPr/>
          <p:nvPr userDrawn="1"/>
        </p:nvSpPr>
        <p:spPr>
          <a:xfrm>
            <a:off x="1" y="0"/>
            <a:ext cx="12204702" cy="3244466"/>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Tree>
    <p:extLst>
      <p:ext uri="{BB962C8B-B14F-4D97-AF65-F5344CB8AC3E}">
        <p14:creationId xmlns:p14="http://schemas.microsoft.com/office/powerpoint/2010/main" val="38337979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4" name="Rechteck 3"/>
          <p:cNvSpPr/>
          <p:nvPr userDrawn="1"/>
        </p:nvSpPr>
        <p:spPr>
          <a:xfrm>
            <a:off x="1" y="-1"/>
            <a:ext cx="12204702"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fld id="{68CE4422-1F4D-403C-973A-F86C35023925}" type="slidenum">
              <a:rPr lang="en-US" smtClean="0">
                <a:solidFill>
                  <a:srgbClr val="E7E6E6">
                    <a:lumMod val="75000"/>
                  </a:srgbClr>
                </a:solidFill>
              </a:rPr>
              <a:pPr defTabSz="914583"/>
              <a:t>‹#›</a:t>
            </a:fld>
            <a:endParaRPr lang="en-US">
              <a:solidFill>
                <a:srgbClr val="E7E6E6">
                  <a:lumMod val="75000"/>
                </a:srgbClr>
              </a:solidFill>
            </a:endParaRPr>
          </a:p>
        </p:txBody>
      </p:sp>
    </p:spTree>
    <p:extLst>
      <p:ext uri="{BB962C8B-B14F-4D97-AF65-F5344CB8AC3E}">
        <p14:creationId xmlns:p14="http://schemas.microsoft.com/office/powerpoint/2010/main" val="31434654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pic>
        <p:nvPicPr>
          <p:cNvPr id="6" name="Grafik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4967" y="-17257"/>
            <a:ext cx="12265112" cy="6894102"/>
          </a:xfrm>
          <a:prstGeom prst="rect">
            <a:avLst/>
          </a:prstGeom>
        </p:spPr>
      </p:pic>
      <p:sp>
        <p:nvSpPr>
          <p:cNvPr id="8" name="Rechteck 7"/>
          <p:cNvSpPr/>
          <p:nvPr userDrawn="1"/>
        </p:nvSpPr>
        <p:spPr>
          <a:xfrm>
            <a:off x="586562" y="-17256"/>
            <a:ext cx="4390082" cy="6934007"/>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10" name="Grafik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9333" y="6466969"/>
            <a:ext cx="1306145" cy="301577"/>
          </a:xfrm>
          <a:prstGeom prst="rect">
            <a:avLst/>
          </a:prstGeom>
        </p:spPr>
      </p:pic>
      <p:sp>
        <p:nvSpPr>
          <p:cNvPr id="12" name="Titel 11"/>
          <p:cNvSpPr>
            <a:spLocks noGrp="1"/>
          </p:cNvSpPr>
          <p:nvPr>
            <p:ph type="title" hasCustomPrompt="1"/>
          </p:nvPr>
        </p:nvSpPr>
        <p:spPr>
          <a:xfrm>
            <a:off x="761744" y="1993143"/>
            <a:ext cx="4040107" cy="1700146"/>
          </a:xfrm>
          <a:prstGeom prst="rect">
            <a:avLst/>
          </a:prstGeom>
        </p:spPr>
        <p:txBody>
          <a:bodyPr>
            <a:normAutofit/>
          </a:bodyPr>
          <a:lstStyle>
            <a:lvl1pPr>
              <a:defRPr sz="2400" b="0">
                <a:solidFill>
                  <a:schemeClr val="tx1"/>
                </a:solidFill>
                <a:latin typeface="Corbel" panose="020B0503020204020204" pitchFamily="34" charset="0"/>
              </a:defRPr>
            </a:lvl1pPr>
          </a:lstStyle>
          <a:p>
            <a:r>
              <a:rPr lang="de-DE" noProof="1"/>
              <a:t>Title of the presentation</a:t>
            </a:r>
          </a:p>
        </p:txBody>
      </p:sp>
      <p:sp>
        <p:nvSpPr>
          <p:cNvPr id="14" name="Textplatzhalter 13"/>
          <p:cNvSpPr>
            <a:spLocks noGrp="1"/>
          </p:cNvSpPr>
          <p:nvPr>
            <p:ph type="body" sz="quarter" idx="10" hasCustomPrompt="1"/>
          </p:nvPr>
        </p:nvSpPr>
        <p:spPr>
          <a:xfrm>
            <a:off x="761743" y="3744297"/>
            <a:ext cx="4039652" cy="767788"/>
          </a:xfrm>
          <a:prstGeom prst="rect">
            <a:avLst/>
          </a:prstGeom>
        </p:spPr>
        <p:txBody>
          <a:bodyPr>
            <a:normAutofit/>
          </a:bodyPr>
          <a:lstStyle>
            <a:lvl1pPr marL="0" indent="0">
              <a:buFontTx/>
              <a:buNone/>
              <a:defRPr sz="1800">
                <a:latin typeface="Corbel" panose="020B0503020204020204" pitchFamily="34" charset="0"/>
              </a:defRPr>
            </a:lvl1pPr>
            <a:lvl2pPr marL="457291" indent="0">
              <a:buFontTx/>
              <a:buNone/>
              <a:defRPr/>
            </a:lvl2pPr>
            <a:lvl3pPr marL="914583" indent="0">
              <a:buFontTx/>
              <a:buNone/>
              <a:defRPr/>
            </a:lvl3pPr>
            <a:lvl4pPr marL="1371874" indent="0">
              <a:buFontTx/>
              <a:buNone/>
              <a:defRPr/>
            </a:lvl4pPr>
            <a:lvl5pPr marL="1829166" indent="0">
              <a:buFontTx/>
              <a:buNone/>
              <a:defRPr/>
            </a:lvl5pPr>
          </a:lstStyle>
          <a:p>
            <a:pPr lvl="0"/>
            <a:r>
              <a:rPr lang="de-DE" noProof="1"/>
              <a:t>Speaker, Title</a:t>
            </a:r>
          </a:p>
        </p:txBody>
      </p:sp>
      <p:sp>
        <p:nvSpPr>
          <p:cNvPr id="15" name="Textfeld 14"/>
          <p:cNvSpPr txBox="1"/>
          <p:nvPr userDrawn="1"/>
        </p:nvSpPr>
        <p:spPr>
          <a:xfrm>
            <a:off x="3302860" y="6100417"/>
            <a:ext cx="2091812" cy="315544"/>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450" b="1" i="0" u="none" strike="noStrike" kern="1200" cap="none" spc="0" normalizeH="0" baseline="0" noProof="0" dirty="0">
                <a:ln>
                  <a:noFill/>
                </a:ln>
                <a:solidFill>
                  <a:srgbClr val="15A7D1"/>
                </a:solidFill>
                <a:effectLst/>
                <a:uLnTx/>
                <a:uFillTx/>
                <a:latin typeface="Corbel" panose="020B0503020204020204" pitchFamily="34" charset="0"/>
                <a:ea typeface="+mn-ea"/>
                <a:cs typeface="+mn-cs"/>
              </a:rPr>
              <a:t>www.celonis.de</a:t>
            </a:r>
          </a:p>
        </p:txBody>
      </p:sp>
      <p:pic>
        <p:nvPicPr>
          <p:cNvPr id="13" name="Grafik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7713" y="516721"/>
            <a:ext cx="2277454" cy="347553"/>
          </a:xfrm>
          <a:prstGeom prst="rect">
            <a:avLst/>
          </a:prstGeom>
        </p:spPr>
      </p:pic>
      <p:sp>
        <p:nvSpPr>
          <p:cNvPr id="16" name="Textfeld 31"/>
          <p:cNvSpPr txBox="1"/>
          <p:nvPr userDrawn="1"/>
        </p:nvSpPr>
        <p:spPr>
          <a:xfrm>
            <a:off x="761744" y="901243"/>
            <a:ext cx="5402374" cy="284759"/>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en-US" sz="1250" b="1" i="0" u="none" strike="noStrike" kern="1200" cap="none" spc="0" normalizeH="0" baseline="0" noProof="0" dirty="0">
                <a:ln>
                  <a:noFill/>
                </a:ln>
                <a:solidFill>
                  <a:srgbClr val="15A7D1"/>
                </a:solidFill>
                <a:effectLst/>
                <a:uLnTx/>
                <a:uFillTx/>
                <a:latin typeface="Corbel"/>
                <a:ea typeface="+mn-ea"/>
                <a:cs typeface="+mn-cs"/>
              </a:rPr>
              <a:t>Amazing insights. Better results.</a:t>
            </a:r>
          </a:p>
        </p:txBody>
      </p:sp>
    </p:spTree>
    <p:extLst>
      <p:ext uri="{BB962C8B-B14F-4D97-AF65-F5344CB8AC3E}">
        <p14:creationId xmlns:p14="http://schemas.microsoft.com/office/powerpoint/2010/main" val="12719425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Tree>
    <p:extLst>
      <p:ext uri="{BB962C8B-B14F-4D97-AF65-F5344CB8AC3E}">
        <p14:creationId xmlns:p14="http://schemas.microsoft.com/office/powerpoint/2010/main" val="831933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_Benutzerdefiniertes Layout">
    <p:spTree>
      <p:nvGrpSpPr>
        <p:cNvPr id="1" name=""/>
        <p:cNvGrpSpPr/>
        <p:nvPr/>
      </p:nvGrpSpPr>
      <p:grpSpPr>
        <a:xfrm>
          <a:off x="0" y="0"/>
          <a:ext cx="0" cy="0"/>
          <a:chOff x="0" y="0"/>
          <a:chExt cx="0" cy="0"/>
        </a:xfrm>
      </p:grpSpPr>
      <p:sp>
        <p:nvSpPr>
          <p:cNvPr id="3" name="Foliennummernplatzhalter 2"/>
          <p:cNvSpPr>
            <a:spLocks noGrp="1"/>
          </p:cNvSpPr>
          <p:nvPr>
            <p:ph type="sldNum" sz="quarter" idx="10"/>
          </p:nvPr>
        </p:nvSpPr>
        <p:spPr/>
        <p:txBody>
          <a:bodyPr/>
          <a:lstStyle/>
          <a:p>
            <a:pPr defTabSz="914583">
              <a:defRPr/>
            </a:pPr>
            <a:fld id="{EB8F1286-2D1F-4840-A676-C1C4C9EA5E2A}" type="slidenum">
              <a:rPr lang="en-US" smtClean="0">
                <a:solidFill>
                  <a:srgbClr val="E7E6E6">
                    <a:lumMod val="75000"/>
                  </a:srgbClr>
                </a:solidFill>
                <a:latin typeface="Corbel"/>
              </a:rPr>
              <a:pPr defTabSz="914583">
                <a:defRPr/>
              </a:pPr>
              <a:t>‹#›</a:t>
            </a:fld>
            <a:endParaRPr lang="en-US">
              <a:solidFill>
                <a:srgbClr val="E7E6E6">
                  <a:lumMod val="75000"/>
                </a:srgbClr>
              </a:solidFill>
              <a:latin typeface="Corbel"/>
            </a:endParaRPr>
          </a:p>
        </p:txBody>
      </p:sp>
    </p:spTree>
    <p:extLst>
      <p:ext uri="{BB962C8B-B14F-4D97-AF65-F5344CB8AC3E}">
        <p14:creationId xmlns:p14="http://schemas.microsoft.com/office/powerpoint/2010/main" val="16022493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sp>
        <p:nvSpPr>
          <p:cNvPr id="5" name="Rechteck 4"/>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Rechteck 6"/>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9" name="Grafik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3611077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3" name="Rechteck 2"/>
          <p:cNvSpPr/>
          <p:nvPr userDrawn="1"/>
        </p:nvSpPr>
        <p:spPr>
          <a:xfrm>
            <a:off x="0" y="924879"/>
            <a:ext cx="12195175" cy="5322730"/>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pPr defTabSz="914583">
              <a:defRPr/>
            </a:pPr>
            <a:fld id="{68CE4422-1F4D-403C-973A-F86C35023925}" type="slidenum">
              <a:rPr lang="en-US" smtClean="0">
                <a:solidFill>
                  <a:prstClr val="white">
                    <a:lumMod val="85000"/>
                  </a:prstClr>
                </a:solidFill>
              </a:rPr>
              <a:pPr defTabSz="914583">
                <a:defRPr/>
              </a:pPr>
              <a:t>‹#›</a:t>
            </a:fld>
            <a:endParaRPr lang="en-US">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12600088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_Benutzerdefiniertes Layout">
    <p:spTree>
      <p:nvGrpSpPr>
        <p:cNvPr id="1" name=""/>
        <p:cNvGrpSpPr/>
        <p:nvPr/>
      </p:nvGrpSpPr>
      <p:grpSpPr>
        <a:xfrm>
          <a:off x="0" y="0"/>
          <a:ext cx="0" cy="0"/>
          <a:chOff x="0" y="0"/>
          <a:chExt cx="0" cy="0"/>
        </a:xfrm>
      </p:grpSpPr>
      <p:sp>
        <p:nvSpPr>
          <p:cNvPr id="4" name="Rechteck 3"/>
          <p:cNvSpPr/>
          <p:nvPr userDrawn="1"/>
        </p:nvSpPr>
        <p:spPr>
          <a:xfrm>
            <a:off x="285825" y="-20962"/>
            <a:ext cx="352517" cy="611885"/>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6" name="Rechteck 5"/>
          <p:cNvSpPr/>
          <p:nvPr userDrawn="1"/>
        </p:nvSpPr>
        <p:spPr>
          <a:xfrm>
            <a:off x="8679535" y="-2"/>
            <a:ext cx="3525168"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7"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1">
                    <a:lumMod val="85000"/>
                  </a:schemeClr>
                </a:solidFill>
                <a:latin typeface="Corbel" panose="020B0503020204020204" pitchFamily="34" charset="0"/>
              </a:defRPr>
            </a:lvl1pPr>
          </a:lstStyle>
          <a:p>
            <a:pPr defTabSz="914583">
              <a:defRPr/>
            </a:pPr>
            <a:fld id="{68CE4422-1F4D-403C-973A-F86C35023925}" type="slidenum">
              <a:rPr lang="en-US" smtClean="0">
                <a:solidFill>
                  <a:prstClr val="white">
                    <a:lumMod val="85000"/>
                  </a:prstClr>
                </a:solidFill>
              </a:rPr>
              <a:pPr defTabSz="914583">
                <a:defRPr/>
              </a:pPr>
              <a:t>‹#›</a:t>
            </a:fld>
            <a:endParaRPr lang="en-US">
              <a:solidFill>
                <a:prstClr val="white">
                  <a:lumMod val="85000"/>
                </a:prstClr>
              </a:solidFill>
            </a:endParaRPr>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Tree>
    <p:extLst>
      <p:ext uri="{BB962C8B-B14F-4D97-AF65-F5344CB8AC3E}">
        <p14:creationId xmlns:p14="http://schemas.microsoft.com/office/powerpoint/2010/main" val="27420558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33104309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5" name="Rechteck 4"/>
          <p:cNvSpPr/>
          <p:nvPr userDrawn="1"/>
        </p:nvSpPr>
        <p:spPr>
          <a:xfrm>
            <a:off x="1" y="-2"/>
            <a:ext cx="6759961" cy="6859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6" name="Grafik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0421" y="3283694"/>
            <a:ext cx="4648167" cy="3566367"/>
          </a:xfrm>
          <a:prstGeom prst="rect">
            <a:avLst/>
          </a:prstGeom>
        </p:spPr>
      </p:pic>
      <p:sp>
        <p:nvSpPr>
          <p:cNvPr id="9"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pic>
        <p:nvPicPr>
          <p:cNvPr id="7" name="Grafi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spTree>
    <p:extLst>
      <p:ext uri="{BB962C8B-B14F-4D97-AF65-F5344CB8AC3E}">
        <p14:creationId xmlns:p14="http://schemas.microsoft.com/office/powerpoint/2010/main" val="3375674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pic>
        <p:nvPicPr>
          <p:cNvPr id="9" name="Grafik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2703"/>
            <a:ext cx="12195175" cy="6872291"/>
          </a:xfrm>
          <a:prstGeom prst="rect">
            <a:avLst/>
          </a:prstGeom>
        </p:spPr>
      </p:pic>
      <p:pic>
        <p:nvPicPr>
          <p:cNvPr id="4" name="Grafik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spTree>
    <p:extLst>
      <p:ext uri="{BB962C8B-B14F-4D97-AF65-F5344CB8AC3E}">
        <p14:creationId xmlns:p14="http://schemas.microsoft.com/office/powerpoint/2010/main" val="10030078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a:xfrm>
            <a:off x="9231070" y="6357822"/>
            <a:ext cx="2743914" cy="365210"/>
          </a:xfrm>
          <a:prstGeom prst="rect">
            <a:avLst/>
          </a:prstGeom>
        </p:spPr>
        <p:txBody>
          <a:bodyPr/>
          <a:lstStyle>
            <a:lvl1pPr algn="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pic>
        <p:nvPicPr>
          <p:cNvPr id="4" name="Grafi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10409"/>
            <a:ext cx="1053363" cy="161375"/>
          </a:xfrm>
          <a:prstGeom prst="rect">
            <a:avLst/>
          </a:prstGeom>
        </p:spPr>
      </p:pic>
      <p:pic>
        <p:nvPicPr>
          <p:cNvPr id="6" name="Grafik 5"/>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8477" y="0"/>
            <a:ext cx="9155621" cy="6864207"/>
          </a:xfrm>
          <a:prstGeom prst="rect">
            <a:avLst/>
          </a:prstGeom>
        </p:spPr>
      </p:pic>
      <p:sp>
        <p:nvSpPr>
          <p:cNvPr id="39" name="Rechteck 38"/>
          <p:cNvSpPr/>
          <p:nvPr userDrawn="1"/>
        </p:nvSpPr>
        <p:spPr>
          <a:xfrm>
            <a:off x="-175239" y="-51679"/>
            <a:ext cx="9371390" cy="6928877"/>
          </a:xfrm>
          <a:prstGeom prst="rect">
            <a:avLst/>
          </a:prstGeom>
          <a:solidFill>
            <a:srgbClr val="FFFFFF">
              <a:alpha val="1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grpSp>
        <p:nvGrpSpPr>
          <p:cNvPr id="7" name="Gruppieren 6"/>
          <p:cNvGrpSpPr/>
          <p:nvPr userDrawn="1"/>
        </p:nvGrpSpPr>
        <p:grpSpPr>
          <a:xfrm>
            <a:off x="-447021" y="2416341"/>
            <a:ext cx="6171285" cy="4123115"/>
            <a:chOff x="1235138" y="3021590"/>
            <a:chExt cx="6169678" cy="4122160"/>
          </a:xfrm>
        </p:grpSpPr>
        <p:sp>
          <p:nvSpPr>
            <p:cNvPr id="8" name="Rechteck 7"/>
            <p:cNvSpPr/>
            <p:nvPr/>
          </p:nvSpPr>
          <p:spPr>
            <a:xfrm>
              <a:off x="2277139" y="4814367"/>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9" name="Rechteck 8"/>
            <p:cNvSpPr/>
            <p:nvPr/>
          </p:nvSpPr>
          <p:spPr>
            <a:xfrm>
              <a:off x="3302675" y="4814366"/>
              <a:ext cx="1000125" cy="54820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0" name="Rechteck 9"/>
            <p:cNvSpPr/>
            <p:nvPr/>
          </p:nvSpPr>
          <p:spPr>
            <a:xfrm>
              <a:off x="432821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1" name="Rechteck 10"/>
            <p:cNvSpPr/>
            <p:nvPr/>
          </p:nvSpPr>
          <p:spPr>
            <a:xfrm>
              <a:off x="5353746"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2" name="Rechteck 11"/>
            <p:cNvSpPr/>
            <p:nvPr/>
          </p:nvSpPr>
          <p:spPr>
            <a:xfrm>
              <a:off x="6379281" y="481436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3" name="Rechteck 12"/>
            <p:cNvSpPr/>
            <p:nvPr/>
          </p:nvSpPr>
          <p:spPr>
            <a:xfrm>
              <a:off x="3302674" y="4221218"/>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4" name="Rechteck 13"/>
            <p:cNvSpPr/>
            <p:nvPr/>
          </p:nvSpPr>
          <p:spPr>
            <a:xfrm>
              <a:off x="3302674" y="3624651"/>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5" name="Rechteck 14"/>
            <p:cNvSpPr/>
            <p:nvPr/>
          </p:nvSpPr>
          <p:spPr>
            <a:xfrm>
              <a:off x="3302673" y="3031503"/>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6" name="Rechteck 15"/>
            <p:cNvSpPr/>
            <p:nvPr/>
          </p:nvSpPr>
          <p:spPr>
            <a:xfrm>
              <a:off x="3302674" y="6593801"/>
              <a:ext cx="1000125" cy="54994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7" name="Rechteck 16"/>
            <p:cNvSpPr/>
            <p:nvPr/>
          </p:nvSpPr>
          <p:spPr>
            <a:xfrm>
              <a:off x="3302674" y="5997234"/>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8" name="Rechteck 17"/>
            <p:cNvSpPr/>
            <p:nvPr/>
          </p:nvSpPr>
          <p:spPr>
            <a:xfrm>
              <a:off x="3302673" y="5404086"/>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19" name="Rechteck 18"/>
            <p:cNvSpPr/>
            <p:nvPr/>
          </p:nvSpPr>
          <p:spPr>
            <a:xfrm>
              <a:off x="432821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0" name="Rechteck 19"/>
            <p:cNvSpPr/>
            <p:nvPr/>
          </p:nvSpPr>
          <p:spPr>
            <a:xfrm>
              <a:off x="5353746"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1" name="Rechteck 20"/>
            <p:cNvSpPr/>
            <p:nvPr/>
          </p:nvSpPr>
          <p:spPr>
            <a:xfrm>
              <a:off x="6379281" y="4221218"/>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2" name="Rechteck 21"/>
            <p:cNvSpPr/>
            <p:nvPr/>
          </p:nvSpPr>
          <p:spPr>
            <a:xfrm>
              <a:off x="4328211" y="3624651"/>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3" name="Rechteck 22"/>
            <p:cNvSpPr/>
            <p:nvPr/>
          </p:nvSpPr>
          <p:spPr>
            <a:xfrm>
              <a:off x="5353746" y="362465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4" name="Rechteck 23"/>
            <p:cNvSpPr/>
            <p:nvPr/>
          </p:nvSpPr>
          <p:spPr>
            <a:xfrm>
              <a:off x="4353621" y="3021590"/>
              <a:ext cx="1000125" cy="548209"/>
            </a:xfrm>
            <a:prstGeom prst="rect">
              <a:avLst/>
            </a:prstGeom>
            <a:solidFill>
              <a:srgbClr val="15A7D1">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5" name="Rechteck 24"/>
            <p:cNvSpPr/>
            <p:nvPr/>
          </p:nvSpPr>
          <p:spPr>
            <a:xfrm>
              <a:off x="4328211" y="6591389"/>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6" name="Rechteck 25"/>
            <p:cNvSpPr/>
            <p:nvPr/>
          </p:nvSpPr>
          <p:spPr>
            <a:xfrm>
              <a:off x="4328211"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7" name="Rechteck 26"/>
            <p:cNvSpPr/>
            <p:nvPr/>
          </p:nvSpPr>
          <p:spPr>
            <a:xfrm>
              <a:off x="5353746" y="599482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8" name="Rechteck 27"/>
            <p:cNvSpPr/>
            <p:nvPr/>
          </p:nvSpPr>
          <p:spPr>
            <a:xfrm>
              <a:off x="435362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29" name="Rechteck 28"/>
            <p:cNvSpPr/>
            <p:nvPr/>
          </p:nvSpPr>
          <p:spPr>
            <a:xfrm>
              <a:off x="5379156"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0" name="Rechteck 29"/>
            <p:cNvSpPr/>
            <p:nvPr/>
          </p:nvSpPr>
          <p:spPr>
            <a:xfrm>
              <a:off x="6404691" y="539176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1" name="Rechteck 30"/>
            <p:cNvSpPr/>
            <p:nvPr/>
          </p:nvSpPr>
          <p:spPr>
            <a:xfrm>
              <a:off x="2269966" y="423113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2" name="Rechteck 31"/>
            <p:cNvSpPr/>
            <p:nvPr/>
          </p:nvSpPr>
          <p:spPr>
            <a:xfrm>
              <a:off x="2269966" y="363456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3" name="Rechteck 32"/>
            <p:cNvSpPr/>
            <p:nvPr/>
          </p:nvSpPr>
          <p:spPr>
            <a:xfrm>
              <a:off x="2276690" y="6007492"/>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4" name="Rechteck 33"/>
            <p:cNvSpPr/>
            <p:nvPr/>
          </p:nvSpPr>
          <p:spPr>
            <a:xfrm>
              <a:off x="2273525" y="5423481"/>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5" name="Rechteck 34"/>
            <p:cNvSpPr/>
            <p:nvPr/>
          </p:nvSpPr>
          <p:spPr>
            <a:xfrm>
              <a:off x="1241413" y="5423334"/>
              <a:ext cx="1000125" cy="548209"/>
            </a:xfrm>
            <a:prstGeom prst="rect">
              <a:avLst/>
            </a:prstGeom>
            <a:solidFill>
              <a:srgbClr val="15A7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sp>
          <p:nvSpPr>
            <p:cNvPr id="36" name="Rechteck 35"/>
            <p:cNvSpPr/>
            <p:nvPr/>
          </p:nvSpPr>
          <p:spPr>
            <a:xfrm>
              <a:off x="1235138" y="4814365"/>
              <a:ext cx="1000125" cy="548209"/>
            </a:xfrm>
            <a:prstGeom prst="rect">
              <a:avLst/>
            </a:prstGeom>
            <a:solidFill>
              <a:srgbClr val="15A7D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grpSp>
      <p:sp>
        <p:nvSpPr>
          <p:cNvPr id="37" name="Textfeld 36"/>
          <p:cNvSpPr txBox="1"/>
          <p:nvPr userDrawn="1"/>
        </p:nvSpPr>
        <p:spPr>
          <a:xfrm>
            <a:off x="1587280" y="2394060"/>
            <a:ext cx="1838804" cy="646481"/>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Your</a:t>
            </a:r>
          </a:p>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Industry</a:t>
            </a:r>
          </a:p>
        </p:txBody>
      </p:sp>
      <p:sp>
        <p:nvSpPr>
          <p:cNvPr id="38" name="Textfeld 37"/>
          <p:cNvSpPr txBox="1"/>
          <p:nvPr userDrawn="1"/>
        </p:nvSpPr>
        <p:spPr>
          <a:xfrm>
            <a:off x="547166" y="4172665"/>
            <a:ext cx="1838804" cy="646481"/>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Your</a:t>
            </a:r>
          </a:p>
          <a:p>
            <a:pPr marL="0" marR="0" lvl="0" indent="0" algn="l" defTabSz="914583" rtl="0" eaLnBrk="1" fontAlgn="auto" latinLnBrk="0" hangingPunct="1">
              <a:lnSpc>
                <a:spcPct val="100000"/>
              </a:lnSpc>
              <a:spcBef>
                <a:spcPts val="0"/>
              </a:spcBef>
              <a:spcAft>
                <a:spcPts val="0"/>
              </a:spcAft>
              <a:buClrTx/>
              <a:buSzTx/>
              <a:buFontTx/>
              <a:buNone/>
              <a:tabLst/>
              <a:defRPr/>
            </a:pPr>
            <a:r>
              <a:rPr kumimoji="0" lang="de-DE" sz="1800" b="1" i="0" u="none" strike="noStrike" kern="1200" cap="small" spc="0" normalizeH="0" baseline="0" noProof="1">
                <a:ln>
                  <a:noFill/>
                </a:ln>
                <a:solidFill>
                  <a:srgbClr val="C9E6EF"/>
                </a:solidFill>
                <a:effectLst/>
                <a:uLnTx/>
                <a:uFillTx/>
                <a:latin typeface="Corbel"/>
                <a:ea typeface="+mn-ea"/>
                <a:cs typeface="+mn-cs"/>
              </a:rPr>
              <a:t>Region</a:t>
            </a:r>
          </a:p>
        </p:txBody>
      </p:sp>
    </p:spTree>
    <p:extLst>
      <p:ext uri="{BB962C8B-B14F-4D97-AF65-F5344CB8AC3E}">
        <p14:creationId xmlns:p14="http://schemas.microsoft.com/office/powerpoint/2010/main" val="19544007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4" name="Rechteck 3"/>
          <p:cNvSpPr/>
          <p:nvPr userDrawn="1"/>
        </p:nvSpPr>
        <p:spPr>
          <a:xfrm>
            <a:off x="1" y="0"/>
            <a:ext cx="12204702" cy="3244466"/>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spTree>
    <p:extLst>
      <p:ext uri="{BB962C8B-B14F-4D97-AF65-F5344CB8AC3E}">
        <p14:creationId xmlns:p14="http://schemas.microsoft.com/office/powerpoint/2010/main" val="9384368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4" name="Rechteck 3"/>
          <p:cNvSpPr/>
          <p:nvPr userDrawn="1"/>
        </p:nvSpPr>
        <p:spPr>
          <a:xfrm>
            <a:off x="1" y="-1"/>
            <a:ext cx="12204702" cy="6859589"/>
          </a:xfrm>
          <a:prstGeom prst="rect">
            <a:avLst/>
          </a:prstGeom>
          <a:solidFill>
            <a:srgbClr val="15A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orbel"/>
              <a:ea typeface="+mn-ea"/>
              <a:cs typeface="+mn-cs"/>
            </a:endParaRPr>
          </a:p>
        </p:txBody>
      </p:sp>
      <p:pic>
        <p:nvPicPr>
          <p:cNvPr id="5" name="Grafik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51932" y="209368"/>
            <a:ext cx="1057686" cy="162038"/>
          </a:xfrm>
          <a:prstGeom prst="rect">
            <a:avLst/>
          </a:prstGeom>
        </p:spPr>
      </p:pic>
      <p:sp>
        <p:nvSpPr>
          <p:cNvPr id="6" name="Foliennummernplatzhalter 4"/>
          <p:cNvSpPr>
            <a:spLocks noGrp="1"/>
          </p:cNvSpPr>
          <p:nvPr>
            <p:ph type="sldNum" sz="quarter" idx="12"/>
          </p:nvPr>
        </p:nvSpPr>
        <p:spPr>
          <a:xfrm>
            <a:off x="9231070" y="6357822"/>
            <a:ext cx="2743914" cy="365210"/>
          </a:xfrm>
          <a:prstGeom prst="rect">
            <a:avLst/>
          </a:prstGeom>
        </p:spPr>
        <p:txBody>
          <a:bodyPr/>
          <a:lstStyle>
            <a:lvl1pPr>
              <a:defRPr sz="900">
                <a:solidFill>
                  <a:schemeClr val="bg2">
                    <a:lumMod val="75000"/>
                  </a:schemeClr>
                </a:solidFill>
                <a:latin typeface="Corbel" panose="020B0503020204020204" pitchFamily="34" charset="0"/>
              </a:defRPr>
            </a:lvl1pPr>
          </a:lstStyle>
          <a:p>
            <a:pPr defTabSz="914583">
              <a:defRPr/>
            </a:pPr>
            <a:fld id="{68CE4422-1F4D-403C-973A-F86C35023925}" type="slidenum">
              <a:rPr lang="en-US" smtClean="0">
                <a:solidFill>
                  <a:srgbClr val="E7E6E6">
                    <a:lumMod val="75000"/>
                  </a:srgbClr>
                </a:solidFill>
              </a:rPr>
              <a:pPr defTabSz="914583">
                <a:defRPr/>
              </a:pPr>
              <a:t>‹#›</a:t>
            </a:fld>
            <a:endParaRPr lang="en-US">
              <a:solidFill>
                <a:srgbClr val="E7E6E6">
                  <a:lumMod val="75000"/>
                </a:srgbClr>
              </a:solidFill>
            </a:endParaRPr>
          </a:p>
        </p:txBody>
      </p:sp>
    </p:spTree>
    <p:extLst>
      <p:ext uri="{BB962C8B-B14F-4D97-AF65-F5344CB8AC3E}">
        <p14:creationId xmlns:p14="http://schemas.microsoft.com/office/powerpoint/2010/main" val="410232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kern="0" dirty="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7" name="TextBox 6"/>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dirty="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2174810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kern="0" dirty="0">
              <a:solidFill>
                <a:srgbClr val="000000"/>
              </a:solidFill>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12" name="TextBox 11"/>
          <p:cNvSpPr txBox="1"/>
          <p:nvPr userDrawn="1"/>
        </p:nvSpPr>
        <p:spPr>
          <a:xfrm rot="21360000">
            <a:off x="4212456" y="3628659"/>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dirty="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26597946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999"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444684282"/>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3999"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1536307106"/>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3087267057"/>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2849817122"/>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Thank you</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62"/>
            <a:ext cx="11545200" cy="1846659"/>
          </a:xfrm>
        </p:spPr>
        <p:txBody>
          <a:bodyPr anchor="b" anchorCtr="0">
            <a:noAutofit/>
          </a:bodyPr>
          <a:lstStyle>
            <a:lvl1pPr>
              <a:spcBef>
                <a:spcPts val="0"/>
              </a:spcBef>
              <a:defRPr sz="2000" b="0"/>
            </a:lvl1pPr>
          </a:lstStyle>
          <a:p>
            <a:r>
              <a:rPr lang="en-US" dirty="0"/>
              <a:t>Contact information:</a:t>
            </a:r>
          </a:p>
          <a:p>
            <a:endParaRPr lang="en-US" dirty="0"/>
          </a:p>
          <a:p>
            <a:r>
              <a:rPr lang="en-US" dirty="0"/>
              <a:t>F name MI. L name</a:t>
            </a:r>
          </a:p>
          <a:p>
            <a:r>
              <a:rPr lang="en-US" dirty="0"/>
              <a:t>Title</a:t>
            </a:r>
          </a:p>
          <a:p>
            <a:r>
              <a:rPr lang="en-US" dirty="0"/>
              <a:t>Address</a:t>
            </a:r>
          </a:p>
          <a:p>
            <a:r>
              <a:rPr lang="en-US" dirty="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
        <p:nvSpPr>
          <p:cNvPr id="6" name="TextBox 5"/>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buClr>
                <a:srgbClr val="000000"/>
              </a:buClr>
              <a:buFont typeface="Arial" pitchFamily="34" charset="0"/>
              <a:buChar char="©"/>
            </a:pPr>
            <a:r>
              <a:rPr lang="en-US" sz="1000" dirty="0">
                <a:solidFill>
                  <a:srgbClr val="000000"/>
                </a:solidFill>
              </a:rPr>
              <a:t>2015 SAP SE or an SAP affiliate company. All rights reserved.</a:t>
            </a:r>
          </a:p>
        </p:txBody>
      </p:sp>
    </p:spTree>
    <p:extLst>
      <p:ext uri="{BB962C8B-B14F-4D97-AF65-F5344CB8AC3E}">
        <p14:creationId xmlns:p14="http://schemas.microsoft.com/office/powerpoint/2010/main" val="3474241001"/>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42972624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40785221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9154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TextBox 5"/>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2015 SAP SE or an SAP affiliate company. All rights reserved.</a:t>
            </a: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05629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837925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1472869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519355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502396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Tree>
    <p:extLst>
      <p:ext uri="{BB962C8B-B14F-4D97-AF65-F5344CB8AC3E}">
        <p14:creationId xmlns:p14="http://schemas.microsoft.com/office/powerpoint/2010/main" val="2934188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11718105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27323097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711056" y="6637720"/>
            <a:ext cx="157094" cy="153888"/>
          </a:xfrm>
          <a:prstGeom prst="rect">
            <a:avLst/>
          </a:prstGeom>
          <a:noFill/>
        </p:spPr>
        <p:txBody>
          <a:bodyPr wrap="none" lIns="0" tIns="0" rIns="0" bIns="0" rtlCol="0">
            <a:spAutoFit/>
          </a:bodyPr>
          <a:lstStyle/>
          <a:p>
            <a:pPr marL="111525" indent="-111525" algn="r">
              <a:buClr>
                <a:srgbClr val="666666"/>
              </a:buClr>
              <a:buFont typeface="Arial" pitchFamily="34" charset="0"/>
              <a:buNone/>
            </a:pPr>
            <a:fld id="{0BDC132A-5C91-4078-9777-31DA19A62E0A}" type="slidenum">
              <a:rPr lang="en-US" sz="1000" smtClean="0">
                <a:solidFill>
                  <a:srgbClr val="000000"/>
                </a:solidFill>
              </a:rPr>
              <a:pPr marL="111525" indent="-111525" algn="r">
                <a:buClr>
                  <a:srgbClr val="666666"/>
                </a:buClr>
                <a:buFont typeface="Arial" pitchFamily="34" charset="0"/>
                <a:buNone/>
              </a:pPr>
              <a:t>‹#›</a:t>
            </a:fld>
            <a:endParaRPr lang="en-US" sz="1000" dirty="0">
              <a:solidFill>
                <a:srgbClr val="000000"/>
              </a:solidFill>
            </a:endParaRPr>
          </a:p>
        </p:txBody>
      </p:sp>
      <p:sp>
        <p:nvSpPr>
          <p:cNvPr id="4" name="TextBox 3"/>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buClr>
                <a:srgbClr val="000000"/>
              </a:buClr>
              <a:buFont typeface="Arial" pitchFamily="34" charset="0"/>
              <a:buChar char="©"/>
            </a:pPr>
            <a:r>
              <a:rPr lang="en-US" sz="1000" dirty="0">
                <a:solidFill>
                  <a:srgbClr val="000000"/>
                </a:solidFill>
              </a:rPr>
              <a:t>2015 SAP SE or an SAP affiliate company. All rights reserved.</a:t>
            </a:r>
          </a:p>
        </p:txBody>
      </p:sp>
    </p:spTree>
    <p:extLst>
      <p:ext uri="{BB962C8B-B14F-4D97-AF65-F5344CB8AC3E}">
        <p14:creationId xmlns:p14="http://schemas.microsoft.com/office/powerpoint/2010/main" val="12031267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spcBef>
                <a:spcPct val="0"/>
              </a:spcBef>
            </a:pPr>
            <a:r>
              <a:rPr lang="en-US" sz="2900" b="1" dirty="0">
                <a:solidFill>
                  <a:srgbClr val="666666"/>
                </a:solidFill>
              </a:rPr>
              <a:t>© 2015 SAP SE or an SAP affiliate company. All rights reserved.</a:t>
            </a:r>
          </a:p>
        </p:txBody>
      </p:sp>
      <p:sp>
        <p:nvSpPr>
          <p:cNvPr id="5" name="TextBox 4"/>
          <p:cNvSpPr txBox="1"/>
          <p:nvPr userDrawn="1"/>
        </p:nvSpPr>
        <p:spPr bwMode="gray">
          <a:xfrm>
            <a:off x="323999" y="1692000"/>
            <a:ext cx="11547325" cy="3908762"/>
          </a:xfrm>
          <a:prstGeom prst="rect">
            <a:avLst/>
          </a:prstGeom>
          <a:noFill/>
        </p:spPr>
        <p:txBody>
          <a:bodyPr wrap="square" lIns="0" tIns="0" rIns="0" bIns="0" rtlCol="0">
            <a:spAutoFit/>
          </a:bodyPr>
          <a:lstStyle/>
          <a:p>
            <a:r>
              <a:rPr lang="en-US" sz="1200" dirty="0">
                <a:solidFill>
                  <a:srgbClr val="000000"/>
                </a:solidFill>
                <a:ea typeface="MS PGothic" pitchFamily="34" charset="-128"/>
              </a:rPr>
              <a:t>No part of this publication may be reproduced or transmitted in any form or for any purpose without the express permission of SAP SE or an </a:t>
            </a:r>
          </a:p>
          <a:p>
            <a:r>
              <a:rPr lang="en-US" sz="1200" dirty="0">
                <a:solidFill>
                  <a:srgbClr val="000000"/>
                </a:solidFill>
                <a:ea typeface="MS PGothic" pitchFamily="34" charset="-128"/>
              </a:rPr>
              <a:t>SAP affiliate company.</a:t>
            </a:r>
          </a:p>
          <a:p>
            <a:pPr>
              <a:spcBef>
                <a:spcPts val="1200"/>
              </a:spcBef>
            </a:pPr>
            <a:r>
              <a:rPr lang="en-US" sz="1200" dirty="0">
                <a:solidFill>
                  <a:srgbClr val="000000"/>
                </a:solidFill>
                <a:ea typeface="MS PGothic" pitchFamily="34" charset="-128"/>
              </a:rPr>
              <a:t>SAP and other SAP products and services mentioned herein as well as their respective logos are trademarks or registered trademarks of SAP SE </a:t>
            </a:r>
            <a:br>
              <a:rPr lang="en-US" sz="1200" dirty="0">
                <a:solidFill>
                  <a:srgbClr val="000000"/>
                </a:solidFill>
                <a:ea typeface="MS PGothic" pitchFamily="34" charset="-128"/>
              </a:rPr>
            </a:br>
            <a:r>
              <a:rPr lang="en-US" sz="1200" dirty="0">
                <a:solidFill>
                  <a:srgbClr val="000000"/>
                </a:solidFill>
                <a:ea typeface="MS PGothic" pitchFamily="34" charset="-128"/>
              </a:rPr>
              <a:t>(or an SAP affiliate company) in Germany and other countries. Please see </a:t>
            </a:r>
            <a:r>
              <a:rPr lang="en-US" sz="1200" dirty="0">
                <a:solidFill>
                  <a:srgbClr val="000000"/>
                </a:solidFill>
                <a:ea typeface="MS PGothic" pitchFamily="34" charset="-128"/>
                <a:hlinkClick r:id="rId2"/>
              </a:rPr>
              <a:t>http://global12.sap.com/corporate-en/legal/copyright/index.epx</a:t>
            </a:r>
            <a:r>
              <a:rPr lang="en-US" sz="1200" dirty="0">
                <a:solidFill>
                  <a:srgbClr val="000000"/>
                </a:solidFill>
                <a:ea typeface="MS PGothic" pitchFamily="34" charset="-128"/>
              </a:rPr>
              <a:t> for additional trademark information and notices.</a:t>
            </a:r>
          </a:p>
          <a:p>
            <a:pPr>
              <a:spcBef>
                <a:spcPts val="1200"/>
              </a:spcBef>
            </a:pPr>
            <a:r>
              <a:rPr lang="en-US" sz="1200" dirty="0">
                <a:solidFill>
                  <a:srgbClr val="000000"/>
                </a:solidFill>
                <a:ea typeface="MS PGothic" pitchFamily="34" charset="-128"/>
              </a:rPr>
              <a:t>Some software products marketed by SAP SE and its distributors contain proprietary software components of other software vendors.</a:t>
            </a:r>
          </a:p>
          <a:p>
            <a:pPr>
              <a:spcBef>
                <a:spcPts val="1200"/>
              </a:spcBef>
            </a:pPr>
            <a:r>
              <a:rPr lang="en-US" sz="1200" dirty="0">
                <a:solidFill>
                  <a:srgbClr val="000000"/>
                </a:solidFill>
                <a:ea typeface="MS PGothic" pitchFamily="34" charset="-128"/>
              </a:rPr>
              <a:t>National product specifications may vary.</a:t>
            </a:r>
          </a:p>
          <a:p>
            <a:pPr>
              <a:spcBef>
                <a:spcPts val="1200"/>
              </a:spcBef>
            </a:pPr>
            <a:r>
              <a:rPr lang="en-US" sz="1200" dirty="0">
                <a:solidFill>
                  <a:srgbClr val="000000"/>
                </a:solidFill>
                <a:ea typeface="MS PGothic" pitchFamily="34" charset="-128"/>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a:t>
            </a:r>
            <a:br>
              <a:rPr lang="en-US" sz="1200" dirty="0">
                <a:solidFill>
                  <a:srgbClr val="000000"/>
                </a:solidFill>
                <a:ea typeface="MS PGothic" pitchFamily="34" charset="-128"/>
              </a:rPr>
            </a:br>
            <a:r>
              <a:rPr lang="en-US" sz="1200" dirty="0">
                <a:solidFill>
                  <a:srgbClr val="000000"/>
                </a:solidFill>
                <a:ea typeface="MS PGothic" pitchFamily="34" charset="-128"/>
              </a:rPr>
              <a:t>SAP affiliate company products and services are those that are set forth in the express warranty statements accompanying such products and services, if any. Nothing herein should be construed as constituting an additional warranty. </a:t>
            </a:r>
          </a:p>
          <a:p>
            <a:pPr>
              <a:spcBef>
                <a:spcPts val="1200"/>
              </a:spcBef>
            </a:pPr>
            <a:r>
              <a:rPr lang="en-US" sz="1200" dirty="0">
                <a:solidFill>
                  <a:srgbClr val="000000"/>
                </a:solidFill>
                <a:ea typeface="MS PGothic" pitchFamily="34" charset="-128"/>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1340840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spcBef>
                <a:spcPct val="0"/>
              </a:spcBef>
              <a:defRPr/>
            </a:pPr>
            <a:r>
              <a:rPr lang="en-US" sz="2900" b="1" dirty="0">
                <a:solidFill>
                  <a:srgbClr val="666666"/>
                </a:solidFill>
              </a:rPr>
              <a:t>© 2015 SAP SE </a:t>
            </a:r>
            <a:r>
              <a:rPr lang="en-US" sz="2900" b="1" dirty="0" err="1">
                <a:solidFill>
                  <a:srgbClr val="666666"/>
                </a:solidFill>
              </a:rPr>
              <a:t>oder</a:t>
            </a:r>
            <a:r>
              <a:rPr lang="en-US" sz="2900" b="1" dirty="0">
                <a:solidFill>
                  <a:srgbClr val="666666"/>
                </a:solidFill>
              </a:rPr>
              <a:t> </a:t>
            </a:r>
            <a:r>
              <a:rPr lang="en-US" sz="2900" b="1" dirty="0" err="1">
                <a:solidFill>
                  <a:srgbClr val="666666"/>
                </a:solidFill>
              </a:rPr>
              <a:t>ein</a:t>
            </a:r>
            <a:r>
              <a:rPr lang="en-US" sz="2900" b="1" dirty="0">
                <a:solidFill>
                  <a:srgbClr val="666666"/>
                </a:solidFill>
              </a:rPr>
              <a:t> SAP-</a:t>
            </a:r>
            <a:r>
              <a:rPr lang="en-US" sz="2900" b="1" dirty="0" err="1">
                <a:solidFill>
                  <a:srgbClr val="666666"/>
                </a:solidFill>
              </a:rPr>
              <a:t>Konzernunternehmen</a:t>
            </a:r>
            <a:r>
              <a:rPr lang="en-US" sz="2900" b="1" dirty="0">
                <a:solidFill>
                  <a:srgbClr val="666666"/>
                </a:solidFill>
              </a:rPr>
              <a:t>. </a:t>
            </a:r>
            <a:br>
              <a:rPr lang="en-US" sz="2900" b="1" dirty="0">
                <a:solidFill>
                  <a:srgbClr val="666666"/>
                </a:solidFill>
              </a:rPr>
            </a:br>
            <a:r>
              <a:rPr lang="en-US" sz="2900" b="1" dirty="0" err="1">
                <a:solidFill>
                  <a:srgbClr val="666666"/>
                </a:solidFill>
              </a:rPr>
              <a:t>Alle</a:t>
            </a:r>
            <a:r>
              <a:rPr lang="en-US" sz="2900" b="1" dirty="0">
                <a:solidFill>
                  <a:srgbClr val="666666"/>
                </a:solidFill>
              </a:rPr>
              <a:t> </a:t>
            </a:r>
            <a:r>
              <a:rPr lang="en-US" sz="2900" b="1" dirty="0" err="1">
                <a:solidFill>
                  <a:srgbClr val="666666"/>
                </a:solidFill>
              </a:rPr>
              <a:t>Rechte</a:t>
            </a:r>
            <a:r>
              <a:rPr lang="en-US" sz="2900" b="1" dirty="0">
                <a:solidFill>
                  <a:srgbClr val="666666"/>
                </a:solidFill>
              </a:rPr>
              <a:t> </a:t>
            </a:r>
            <a:r>
              <a:rPr lang="en-US" sz="2900" b="1" dirty="0" err="1">
                <a:solidFill>
                  <a:srgbClr val="666666"/>
                </a:solidFill>
              </a:rPr>
              <a:t>vorbehalten</a:t>
            </a:r>
            <a:r>
              <a:rPr lang="en-US" sz="2900" b="1" dirty="0">
                <a:solidFill>
                  <a:srgbClr val="666666"/>
                </a:solidFill>
              </a:rPr>
              <a:t>.</a:t>
            </a:r>
          </a:p>
        </p:txBody>
      </p:sp>
      <p:sp>
        <p:nvSpPr>
          <p:cNvPr id="8" name="TextBox 7"/>
          <p:cNvSpPr txBox="1"/>
          <p:nvPr userDrawn="1"/>
        </p:nvSpPr>
        <p:spPr bwMode="gray">
          <a:xfrm>
            <a:off x="323999" y="1692000"/>
            <a:ext cx="11547325" cy="4278094"/>
          </a:xfrm>
          <a:prstGeom prst="rect">
            <a:avLst/>
          </a:prstGeom>
          <a:noFill/>
        </p:spPr>
        <p:txBody>
          <a:bodyPr wrap="square" lIns="0" tIns="0" rIns="0" bIns="0" rtlCol="0">
            <a:spAutoFit/>
          </a:bodyPr>
          <a:lstStyle/>
          <a:p>
            <a:r>
              <a:rPr lang="en-US" sz="1200" dirty="0" err="1">
                <a:solidFill>
                  <a:srgbClr val="000000"/>
                </a:solidFill>
              </a:rPr>
              <a:t>Weitergabe</a:t>
            </a:r>
            <a:r>
              <a:rPr lang="en-US" sz="1200" dirty="0">
                <a:solidFill>
                  <a:srgbClr val="000000"/>
                </a:solidFill>
              </a:rPr>
              <a:t> und </a:t>
            </a:r>
            <a:r>
              <a:rPr lang="en-US" sz="1200" dirty="0" err="1">
                <a:solidFill>
                  <a:srgbClr val="000000"/>
                </a:solidFill>
              </a:rPr>
              <a:t>Vervielfältigung</a:t>
            </a:r>
            <a:r>
              <a:rPr lang="en-US" sz="1200" dirty="0">
                <a:solidFill>
                  <a:srgbClr val="000000"/>
                </a:solidFill>
              </a:rPr>
              <a:t>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von </a:t>
            </a:r>
            <a:r>
              <a:rPr lang="en-US" sz="1200" dirty="0" err="1">
                <a:solidFill>
                  <a:srgbClr val="000000"/>
                </a:solidFill>
              </a:rPr>
              <a:t>Teilen</a:t>
            </a:r>
            <a:r>
              <a:rPr lang="en-US" sz="1200" dirty="0">
                <a:solidFill>
                  <a:srgbClr val="000000"/>
                </a:solidFill>
              </a:rPr>
              <a:t> </a:t>
            </a:r>
            <a:r>
              <a:rPr lang="en-US" sz="1200" dirty="0" err="1">
                <a:solidFill>
                  <a:srgbClr val="000000"/>
                </a:solidFill>
              </a:rPr>
              <a:t>daraus</a:t>
            </a:r>
            <a:r>
              <a:rPr lang="en-US" sz="1200" dirty="0">
                <a:solidFill>
                  <a:srgbClr val="000000"/>
                </a:solidFill>
              </a:rPr>
              <a:t> </a:t>
            </a:r>
            <a:r>
              <a:rPr lang="en-US" sz="1200" dirty="0" err="1">
                <a:solidFill>
                  <a:srgbClr val="000000"/>
                </a:solidFill>
              </a:rPr>
              <a:t>sind</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welchem</a:t>
            </a:r>
            <a:r>
              <a:rPr lang="en-US" sz="1200" dirty="0">
                <a:solidFill>
                  <a:srgbClr val="000000"/>
                </a:solidFill>
              </a:rPr>
              <a:t> </a:t>
            </a:r>
            <a:r>
              <a:rPr lang="en-US" sz="1200" dirty="0" err="1">
                <a:solidFill>
                  <a:srgbClr val="000000"/>
                </a:solidFill>
              </a:rPr>
              <a:t>Zweck</a:t>
            </a:r>
            <a:r>
              <a:rPr lang="en-US" sz="1200" dirty="0">
                <a:solidFill>
                  <a:srgbClr val="000000"/>
                </a:solidFill>
              </a:rPr>
              <a:t> und in </a:t>
            </a:r>
            <a:r>
              <a:rPr lang="en-US" sz="1200" dirty="0" err="1">
                <a:solidFill>
                  <a:srgbClr val="000000"/>
                </a:solidFill>
              </a:rPr>
              <a:t>welcher</a:t>
            </a:r>
            <a:r>
              <a:rPr lang="en-US" sz="1200" dirty="0">
                <a:solidFill>
                  <a:srgbClr val="000000"/>
                </a:solidFill>
              </a:rPr>
              <a:t> Form </a:t>
            </a:r>
            <a:r>
              <a:rPr lang="en-US" sz="1200" dirty="0" err="1">
                <a:solidFill>
                  <a:srgbClr val="000000"/>
                </a:solidFill>
              </a:rPr>
              <a:t>auch</a:t>
            </a:r>
            <a:r>
              <a:rPr lang="en-US" sz="1200" dirty="0">
                <a:solidFill>
                  <a:srgbClr val="000000"/>
                </a:solidFill>
              </a:rPr>
              <a:t> </a:t>
            </a:r>
            <a:r>
              <a:rPr lang="en-US" sz="1200" dirty="0" err="1">
                <a:solidFill>
                  <a:srgbClr val="000000"/>
                </a:solidFill>
              </a:rPr>
              <a:t>immer</a:t>
            </a:r>
            <a:r>
              <a:rPr lang="en-US" sz="1200" dirty="0">
                <a:solidFill>
                  <a:srgbClr val="000000"/>
                </a:solidFill>
              </a:rPr>
              <a:t>, </a:t>
            </a:r>
            <a:r>
              <a:rPr lang="en-US" sz="1200" dirty="0" err="1">
                <a:solidFill>
                  <a:srgbClr val="000000"/>
                </a:solidFill>
              </a:rPr>
              <a:t>ohne</a:t>
            </a:r>
            <a:r>
              <a:rPr lang="en-US" sz="1200" dirty="0">
                <a:solidFill>
                  <a:srgbClr val="000000"/>
                </a:solidFill>
              </a:rPr>
              <a:t> die </a:t>
            </a:r>
            <a:r>
              <a:rPr lang="en-US" sz="1200" dirty="0" err="1">
                <a:solidFill>
                  <a:srgbClr val="000000"/>
                </a:solidFill>
              </a:rPr>
              <a:t>ausdrückliche</a:t>
            </a:r>
            <a:r>
              <a:rPr lang="en-US" sz="1200" dirty="0">
                <a:solidFill>
                  <a:srgbClr val="000000"/>
                </a:solidFill>
              </a:rPr>
              <a:t> </a:t>
            </a:r>
            <a:r>
              <a:rPr lang="en-US" sz="1200" dirty="0" err="1">
                <a:solidFill>
                  <a:srgbClr val="000000"/>
                </a:solidFill>
              </a:rPr>
              <a:t>schriftliche</a:t>
            </a:r>
            <a:r>
              <a:rPr lang="en-US" sz="1200" dirty="0">
                <a:solidFill>
                  <a:srgbClr val="000000"/>
                </a:solidFill>
              </a:rPr>
              <a:t> </a:t>
            </a:r>
            <a:r>
              <a:rPr lang="en-US" sz="1200" dirty="0" err="1">
                <a:solidFill>
                  <a:srgbClr val="000000"/>
                </a:solidFill>
              </a:rPr>
              <a:t>Genehmigung</a:t>
            </a:r>
            <a:r>
              <a:rPr lang="en-US" sz="1200" dirty="0">
                <a:solidFill>
                  <a:srgbClr val="000000"/>
                </a:solidFill>
              </a:rPr>
              <a:t> </a:t>
            </a:r>
            <a:r>
              <a:rPr lang="en-US" sz="1200" dirty="0" err="1">
                <a:solidFill>
                  <a:srgbClr val="000000"/>
                </a:solidFill>
              </a:rPr>
              <a:t>durch</a:t>
            </a:r>
            <a:r>
              <a:rPr lang="en-US" sz="1200" dirty="0">
                <a:solidFill>
                  <a:srgbClr val="000000"/>
                </a:solidFill>
              </a:rPr>
              <a:t>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nicht</a:t>
            </a:r>
            <a:r>
              <a:rPr lang="en-US" sz="1200" dirty="0">
                <a:solidFill>
                  <a:srgbClr val="000000"/>
                </a:solidFill>
              </a:rPr>
              <a:t> </a:t>
            </a:r>
            <a:r>
              <a:rPr lang="en-US" sz="1200" dirty="0" err="1">
                <a:solidFill>
                  <a:srgbClr val="000000"/>
                </a:solidFill>
              </a:rPr>
              <a:t>gestattet</a:t>
            </a:r>
            <a:r>
              <a:rPr lang="en-US" sz="1200" dirty="0">
                <a:solidFill>
                  <a:srgbClr val="000000"/>
                </a:solidFill>
              </a:rPr>
              <a:t>.</a:t>
            </a:r>
          </a:p>
          <a:p>
            <a:pPr>
              <a:spcBef>
                <a:spcPts val="1200"/>
              </a:spcBef>
            </a:pPr>
            <a:r>
              <a:rPr lang="en-US" sz="1200" dirty="0">
                <a:solidFill>
                  <a:srgbClr val="000000"/>
                </a:solidFill>
              </a:rPr>
              <a:t>SAP und </a:t>
            </a:r>
            <a:r>
              <a:rPr lang="en-US" sz="1200" dirty="0" err="1">
                <a:solidFill>
                  <a:srgbClr val="000000"/>
                </a:solidFill>
              </a:rPr>
              <a:t>andere</a:t>
            </a:r>
            <a:r>
              <a:rPr lang="en-US" sz="1200" dirty="0">
                <a:solidFill>
                  <a:srgbClr val="000000"/>
                </a:solidFill>
              </a:rPr>
              <a:t> in </a:t>
            </a:r>
            <a:r>
              <a:rPr lang="en-US" sz="1200" dirty="0" err="1">
                <a:solidFill>
                  <a:srgbClr val="000000"/>
                </a:solidFill>
              </a:rPr>
              <a:t>diesem</a:t>
            </a:r>
            <a:r>
              <a:rPr lang="en-US" sz="1200" dirty="0">
                <a:solidFill>
                  <a:srgbClr val="000000"/>
                </a:solidFill>
              </a:rPr>
              <a:t> </a:t>
            </a:r>
            <a:r>
              <a:rPr lang="en-US" sz="1200" dirty="0" err="1">
                <a:solidFill>
                  <a:srgbClr val="000000"/>
                </a:solidFill>
              </a:rPr>
              <a:t>Dokument</a:t>
            </a:r>
            <a:r>
              <a:rPr lang="en-US" sz="1200" dirty="0">
                <a:solidFill>
                  <a:srgbClr val="000000"/>
                </a:solidFill>
              </a:rPr>
              <a:t> </a:t>
            </a:r>
            <a:r>
              <a:rPr lang="en-US" sz="1200" dirty="0" err="1">
                <a:solidFill>
                  <a:srgbClr val="000000"/>
                </a:solidFill>
              </a:rPr>
              <a:t>erwähnte</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von SAP </a:t>
            </a:r>
            <a:r>
              <a:rPr lang="en-US" sz="1200" dirty="0" err="1">
                <a:solidFill>
                  <a:srgbClr val="000000"/>
                </a:solidFill>
              </a:rPr>
              <a:t>sowie</a:t>
            </a:r>
            <a:r>
              <a:rPr lang="en-US" sz="1200" dirty="0">
                <a:solidFill>
                  <a:srgbClr val="000000"/>
                </a:solidFill>
              </a:rPr>
              <a:t> die </a:t>
            </a:r>
            <a:r>
              <a:rPr lang="en-US" sz="1200" dirty="0" err="1">
                <a:solidFill>
                  <a:srgbClr val="000000"/>
                </a:solidFill>
              </a:rPr>
              <a:t>dazugehörigen</a:t>
            </a:r>
            <a:r>
              <a:rPr lang="en-US" sz="1200" dirty="0">
                <a:solidFill>
                  <a:srgbClr val="000000"/>
                </a:solidFill>
              </a:rPr>
              <a:t> Logos </a:t>
            </a:r>
            <a:r>
              <a:rPr lang="en-US" sz="1200" dirty="0" err="1">
                <a:solidFill>
                  <a:srgbClr val="000000"/>
                </a:solidFill>
              </a:rPr>
              <a:t>sind</a:t>
            </a:r>
            <a:r>
              <a:rPr lang="en-US" sz="1200" dirty="0">
                <a:solidFill>
                  <a:srgbClr val="000000"/>
                </a:solidFill>
              </a:rPr>
              <a:t> </a:t>
            </a:r>
            <a:r>
              <a:rPr lang="en-US" sz="1200" dirty="0" err="1">
                <a:solidFill>
                  <a:srgbClr val="000000"/>
                </a:solidFill>
              </a:rPr>
              <a:t>Marken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eingetragene</a:t>
            </a:r>
            <a:r>
              <a:rPr lang="en-US" sz="1200" dirty="0">
                <a:solidFill>
                  <a:srgbClr val="000000"/>
                </a:solidFill>
              </a:rPr>
              <a:t> </a:t>
            </a:r>
            <a:r>
              <a:rPr lang="en-US" sz="1200" dirty="0" err="1">
                <a:solidFill>
                  <a:srgbClr val="000000"/>
                </a:solidFill>
              </a:rPr>
              <a:t>Marken</a:t>
            </a:r>
            <a:r>
              <a:rPr lang="en-US" sz="1200" dirty="0">
                <a:solidFill>
                  <a:srgbClr val="000000"/>
                </a:solidFill>
              </a:rPr>
              <a:t> der </a:t>
            </a:r>
            <a:br>
              <a:rPr lang="en-US" sz="1200" dirty="0">
                <a:solidFill>
                  <a:srgbClr val="000000"/>
                </a:solidFill>
              </a:rPr>
            </a:br>
            <a:r>
              <a:rPr lang="en-US" sz="1200" dirty="0">
                <a:solidFill>
                  <a:srgbClr val="000000"/>
                </a:solidFill>
                <a:ea typeface="MS PGothic" pitchFamily="34" charset="-128"/>
              </a:rPr>
              <a:t>SAP SE </a:t>
            </a:r>
            <a:r>
              <a:rPr lang="en-US" sz="1200" dirty="0">
                <a:solidFill>
                  <a:srgbClr val="000000"/>
                </a:solidFill>
              </a:rPr>
              <a:t>(</a:t>
            </a:r>
            <a:r>
              <a:rPr lang="en-US" sz="1200" dirty="0" err="1">
                <a:solidFill>
                  <a:srgbClr val="000000"/>
                </a:solidFill>
              </a:rPr>
              <a:t>oder</a:t>
            </a:r>
            <a:r>
              <a:rPr lang="en-US" sz="1200" dirty="0">
                <a:solidFill>
                  <a:srgbClr val="000000"/>
                </a:solidFill>
              </a:rPr>
              <a:t> von </a:t>
            </a:r>
            <a:r>
              <a:rPr lang="en-US" sz="1200" dirty="0" err="1">
                <a:solidFill>
                  <a:srgbClr val="000000"/>
                </a:solidFill>
              </a:rPr>
              <a:t>einem</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in Deutschland und </a:t>
            </a:r>
            <a:r>
              <a:rPr lang="en-US" sz="1200" dirty="0" err="1">
                <a:solidFill>
                  <a:srgbClr val="000000"/>
                </a:solidFill>
              </a:rPr>
              <a:t>verschiedenen</a:t>
            </a:r>
            <a:r>
              <a:rPr lang="en-US" sz="1200" dirty="0">
                <a:solidFill>
                  <a:srgbClr val="000000"/>
                </a:solidFill>
              </a:rPr>
              <a:t> </a:t>
            </a:r>
            <a:r>
              <a:rPr lang="en-US" sz="1200" dirty="0" err="1">
                <a:solidFill>
                  <a:srgbClr val="000000"/>
                </a:solidFill>
              </a:rPr>
              <a:t>anderen</a:t>
            </a:r>
            <a:r>
              <a:rPr lang="en-US" sz="1200" dirty="0">
                <a:solidFill>
                  <a:srgbClr val="000000"/>
                </a:solidFill>
              </a:rPr>
              <a:t> </a:t>
            </a:r>
            <a:r>
              <a:rPr lang="en-US" sz="1200" dirty="0" err="1">
                <a:solidFill>
                  <a:srgbClr val="000000"/>
                </a:solidFill>
              </a:rPr>
              <a:t>Ländern</a:t>
            </a:r>
            <a:r>
              <a:rPr lang="en-US" sz="1200" dirty="0">
                <a:solidFill>
                  <a:srgbClr val="000000"/>
                </a:solidFill>
              </a:rPr>
              <a:t> </a:t>
            </a:r>
            <a:r>
              <a:rPr lang="en-US" sz="1200" dirty="0" err="1">
                <a:solidFill>
                  <a:srgbClr val="000000"/>
                </a:solidFill>
              </a:rPr>
              <a:t>weltweit</a:t>
            </a:r>
            <a:r>
              <a:rPr lang="en-US" sz="1200" dirty="0">
                <a:solidFill>
                  <a:srgbClr val="000000"/>
                </a:solidFill>
              </a:rPr>
              <a:t>. </a:t>
            </a:r>
            <a:br>
              <a:rPr lang="en-US" sz="1200" dirty="0">
                <a:solidFill>
                  <a:srgbClr val="000000"/>
                </a:solidFill>
              </a:rPr>
            </a:br>
            <a:r>
              <a:rPr lang="en-US" sz="1200" dirty="0" err="1">
                <a:solidFill>
                  <a:srgbClr val="000000"/>
                </a:solidFill>
              </a:rPr>
              <a:t>Weitere</a:t>
            </a:r>
            <a:r>
              <a:rPr lang="en-US" sz="1200" dirty="0">
                <a:solidFill>
                  <a:srgbClr val="000000"/>
                </a:solidFill>
              </a:rPr>
              <a:t> </a:t>
            </a:r>
            <a:r>
              <a:rPr lang="en-US" sz="1200" dirty="0" err="1">
                <a:solidFill>
                  <a:srgbClr val="000000"/>
                </a:solidFill>
              </a:rPr>
              <a:t>Hinweise</a:t>
            </a:r>
            <a:r>
              <a:rPr lang="en-US" sz="1200" dirty="0">
                <a:solidFill>
                  <a:srgbClr val="000000"/>
                </a:solidFill>
              </a:rPr>
              <a:t> und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zum</a:t>
            </a:r>
            <a:r>
              <a:rPr lang="en-US" sz="1200" dirty="0">
                <a:solidFill>
                  <a:srgbClr val="000000"/>
                </a:solidFill>
              </a:rPr>
              <a:t> </a:t>
            </a:r>
            <a:r>
              <a:rPr lang="en-US" sz="1200" dirty="0" err="1">
                <a:solidFill>
                  <a:srgbClr val="000000"/>
                </a:solidFill>
              </a:rPr>
              <a:t>Markenrecht</a:t>
            </a:r>
            <a:r>
              <a:rPr lang="en-US" sz="1200" dirty="0">
                <a:solidFill>
                  <a:srgbClr val="000000"/>
                </a:solidFill>
              </a:rPr>
              <a:t> </a:t>
            </a:r>
            <a:r>
              <a:rPr lang="en-US" sz="1200" dirty="0" err="1">
                <a:solidFill>
                  <a:srgbClr val="000000"/>
                </a:solidFill>
              </a:rPr>
              <a:t>finden</a:t>
            </a:r>
            <a:r>
              <a:rPr lang="en-US" sz="1200" dirty="0">
                <a:solidFill>
                  <a:srgbClr val="000000"/>
                </a:solidFill>
              </a:rPr>
              <a:t> </a:t>
            </a:r>
            <a:r>
              <a:rPr lang="en-US" sz="1200" dirty="0" err="1">
                <a:solidFill>
                  <a:srgbClr val="000000"/>
                </a:solidFill>
              </a:rPr>
              <a:t>Sie</a:t>
            </a:r>
            <a:r>
              <a:rPr lang="en-US" sz="1200" dirty="0">
                <a:solidFill>
                  <a:srgbClr val="000000"/>
                </a:solidFill>
              </a:rPr>
              <a:t> </a:t>
            </a:r>
            <a:r>
              <a:rPr lang="en-US" sz="1200" dirty="0" err="1">
                <a:solidFill>
                  <a:srgbClr val="000000"/>
                </a:solidFill>
              </a:rPr>
              <a:t>unter</a:t>
            </a:r>
            <a:r>
              <a:rPr lang="en-US" sz="1200" dirty="0">
                <a:solidFill>
                  <a:srgbClr val="000000"/>
                </a:solidFill>
              </a:rPr>
              <a:t> </a:t>
            </a:r>
            <a:r>
              <a:rPr lang="en-US" sz="1200" dirty="0">
                <a:solidFill>
                  <a:srgbClr val="000000"/>
                </a:solidFill>
                <a:hlinkClick r:id="rId2"/>
              </a:rPr>
              <a:t>http://global.sap.com/corporate-de/legal/copyright/index.epx</a:t>
            </a:r>
            <a:r>
              <a:rPr lang="en-US" sz="1200" dirty="0">
                <a:solidFill>
                  <a:srgbClr val="000000"/>
                </a:solidFill>
              </a:rPr>
              <a:t>.</a:t>
            </a:r>
          </a:p>
          <a:p>
            <a:pPr>
              <a:spcBef>
                <a:spcPts val="1200"/>
              </a:spcBef>
            </a:pPr>
            <a:r>
              <a:rPr lang="en-US" sz="1200" dirty="0">
                <a:solidFill>
                  <a:srgbClr val="000000"/>
                </a:solidFill>
              </a:rPr>
              <a:t>Die von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deren</a:t>
            </a:r>
            <a:r>
              <a:rPr lang="en-US" sz="1200" dirty="0">
                <a:solidFill>
                  <a:srgbClr val="000000"/>
                </a:solidFill>
              </a:rPr>
              <a:t> </a:t>
            </a:r>
            <a:r>
              <a:rPr lang="en-US" sz="1200" dirty="0" err="1">
                <a:solidFill>
                  <a:srgbClr val="000000"/>
                </a:solidFill>
              </a:rPr>
              <a:t>Vertriebsfirmen</a:t>
            </a:r>
            <a:r>
              <a:rPr lang="en-US" sz="1200" dirty="0">
                <a:solidFill>
                  <a:srgbClr val="000000"/>
                </a:solidFill>
              </a:rPr>
              <a:t> </a:t>
            </a:r>
            <a:r>
              <a:rPr lang="en-US" sz="1200" dirty="0" err="1">
                <a:solidFill>
                  <a:srgbClr val="000000"/>
                </a:solidFill>
              </a:rPr>
              <a:t>angebotenen</a:t>
            </a:r>
            <a:r>
              <a:rPr lang="en-US" sz="1200" dirty="0">
                <a:solidFill>
                  <a:srgbClr val="000000"/>
                </a:solidFill>
              </a:rPr>
              <a:t> </a:t>
            </a:r>
            <a:r>
              <a:rPr lang="en-US" sz="1200" dirty="0" err="1">
                <a:solidFill>
                  <a:srgbClr val="000000"/>
                </a:solidFill>
              </a:rPr>
              <a:t>Softwareprodukte</a:t>
            </a:r>
            <a:r>
              <a:rPr lang="en-US" sz="1200" dirty="0">
                <a:solidFill>
                  <a:srgbClr val="000000"/>
                </a:solidFill>
              </a:rPr>
              <a:t> </a:t>
            </a:r>
            <a:r>
              <a:rPr lang="en-US" sz="1200" dirty="0" err="1">
                <a:solidFill>
                  <a:srgbClr val="000000"/>
                </a:solidFill>
              </a:rPr>
              <a:t>können</a:t>
            </a:r>
            <a:r>
              <a:rPr lang="en-US" sz="1200" dirty="0">
                <a:solidFill>
                  <a:srgbClr val="000000"/>
                </a:solidFill>
              </a:rPr>
              <a:t> </a:t>
            </a:r>
            <a:r>
              <a:rPr lang="en-US" sz="1200" dirty="0" err="1">
                <a:solidFill>
                  <a:srgbClr val="000000"/>
                </a:solidFill>
              </a:rPr>
              <a:t>Softwarekomponenten</a:t>
            </a:r>
            <a:r>
              <a:rPr lang="en-US" sz="1200" dirty="0">
                <a:solidFill>
                  <a:srgbClr val="000000"/>
                </a:solidFill>
              </a:rPr>
              <a:t> </a:t>
            </a:r>
            <a:r>
              <a:rPr lang="en-US" sz="1200" dirty="0" err="1">
                <a:solidFill>
                  <a:srgbClr val="000000"/>
                </a:solidFill>
              </a:rPr>
              <a:t>auch</a:t>
            </a:r>
            <a:r>
              <a:rPr lang="en-US" sz="1200" dirty="0">
                <a:solidFill>
                  <a:srgbClr val="000000"/>
                </a:solidFill>
              </a:rPr>
              <a:t> </a:t>
            </a:r>
            <a:r>
              <a:rPr lang="en-US" sz="1200" dirty="0" err="1">
                <a:solidFill>
                  <a:srgbClr val="000000"/>
                </a:solidFill>
              </a:rPr>
              <a:t>anderer</a:t>
            </a:r>
            <a:r>
              <a:rPr lang="en-US" sz="1200" dirty="0">
                <a:solidFill>
                  <a:srgbClr val="000000"/>
                </a:solidFill>
              </a:rPr>
              <a:t> </a:t>
            </a:r>
            <a:r>
              <a:rPr lang="en-US" sz="1200" dirty="0" err="1">
                <a:solidFill>
                  <a:srgbClr val="000000"/>
                </a:solidFill>
              </a:rPr>
              <a:t>Softwarehersteller</a:t>
            </a:r>
            <a:r>
              <a:rPr lang="en-US" sz="1200" dirty="0">
                <a:solidFill>
                  <a:srgbClr val="000000"/>
                </a:solidFill>
              </a:rPr>
              <a:t> </a:t>
            </a:r>
            <a:r>
              <a:rPr lang="en-US" sz="1200" dirty="0" err="1">
                <a:solidFill>
                  <a:srgbClr val="000000"/>
                </a:solidFill>
              </a:rPr>
              <a:t>enthalten</a:t>
            </a:r>
            <a:r>
              <a:rPr lang="en-US" sz="1200" dirty="0">
                <a:solidFill>
                  <a:srgbClr val="000000"/>
                </a:solidFill>
              </a:rPr>
              <a:t>.</a:t>
            </a:r>
          </a:p>
          <a:p>
            <a:pPr>
              <a:spcBef>
                <a:spcPts val="1200"/>
              </a:spcBef>
            </a:pPr>
            <a:r>
              <a:rPr lang="en-US" sz="1200" dirty="0" err="1">
                <a:solidFill>
                  <a:srgbClr val="000000"/>
                </a:solidFill>
              </a:rPr>
              <a:t>Produkte</a:t>
            </a:r>
            <a:r>
              <a:rPr lang="en-US" sz="1200" dirty="0">
                <a:solidFill>
                  <a:srgbClr val="000000"/>
                </a:solidFill>
              </a:rPr>
              <a:t> </a:t>
            </a:r>
            <a:r>
              <a:rPr lang="en-US" sz="1200" dirty="0" err="1">
                <a:solidFill>
                  <a:srgbClr val="000000"/>
                </a:solidFill>
              </a:rPr>
              <a:t>können</a:t>
            </a:r>
            <a:r>
              <a:rPr lang="en-US" sz="1200" dirty="0">
                <a:solidFill>
                  <a:srgbClr val="000000"/>
                </a:solidFill>
              </a:rPr>
              <a:t> </a:t>
            </a:r>
            <a:r>
              <a:rPr lang="en-US" sz="1200" dirty="0" err="1">
                <a:solidFill>
                  <a:srgbClr val="000000"/>
                </a:solidFill>
              </a:rPr>
              <a:t>länderspezifische</a:t>
            </a:r>
            <a:r>
              <a:rPr lang="en-US" sz="1200" dirty="0">
                <a:solidFill>
                  <a:srgbClr val="000000"/>
                </a:solidFill>
              </a:rPr>
              <a:t> </a:t>
            </a:r>
            <a:r>
              <a:rPr lang="en-US" sz="1200" dirty="0" err="1">
                <a:solidFill>
                  <a:srgbClr val="000000"/>
                </a:solidFill>
              </a:rPr>
              <a:t>Unterschiede</a:t>
            </a:r>
            <a:r>
              <a:rPr lang="en-US" sz="1200" dirty="0">
                <a:solidFill>
                  <a:srgbClr val="000000"/>
                </a:solidFill>
              </a:rPr>
              <a:t> </a:t>
            </a:r>
            <a:r>
              <a:rPr lang="en-US" sz="1200" dirty="0" err="1">
                <a:solidFill>
                  <a:srgbClr val="000000"/>
                </a:solidFill>
              </a:rPr>
              <a:t>aufweisen</a:t>
            </a:r>
            <a:r>
              <a:rPr lang="en-US" sz="1200" dirty="0">
                <a:solidFill>
                  <a:srgbClr val="000000"/>
                </a:solidFill>
              </a:rPr>
              <a:t>.</a:t>
            </a:r>
          </a:p>
          <a:p>
            <a:pPr>
              <a:spcBef>
                <a:spcPts val="1200"/>
              </a:spcBef>
            </a:pPr>
            <a:r>
              <a:rPr lang="en-US" sz="1200" dirty="0">
                <a:solidFill>
                  <a:srgbClr val="000000"/>
                </a:solidFill>
              </a:rPr>
              <a:t>Die </a:t>
            </a:r>
            <a:r>
              <a:rPr lang="en-US" sz="1200" dirty="0" err="1">
                <a:solidFill>
                  <a:srgbClr val="000000"/>
                </a:solidFill>
              </a:rPr>
              <a:t>vorliegenden</a:t>
            </a:r>
            <a:r>
              <a:rPr lang="en-US" sz="1200" dirty="0">
                <a:solidFill>
                  <a:srgbClr val="000000"/>
                </a:solidFill>
              </a:rPr>
              <a:t> </a:t>
            </a:r>
            <a:r>
              <a:rPr lang="en-US" sz="1200" dirty="0" err="1">
                <a:solidFill>
                  <a:srgbClr val="000000"/>
                </a:solidFill>
              </a:rPr>
              <a:t>Unterlagen</a:t>
            </a:r>
            <a:r>
              <a:rPr lang="en-US" sz="1200" dirty="0">
                <a:solidFill>
                  <a:srgbClr val="000000"/>
                </a:solidFill>
              </a:rPr>
              <a:t> </a:t>
            </a:r>
            <a:r>
              <a:rPr lang="en-US" sz="1200" dirty="0" err="1">
                <a:solidFill>
                  <a:srgbClr val="000000"/>
                </a:solidFill>
              </a:rPr>
              <a:t>werden</a:t>
            </a:r>
            <a:r>
              <a:rPr lang="en-US" sz="1200" dirty="0">
                <a:solidFill>
                  <a:srgbClr val="000000"/>
                </a:solidFill>
              </a:rPr>
              <a:t> von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einem</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bereitgestellt</a:t>
            </a:r>
            <a:r>
              <a:rPr lang="en-US" sz="1200" dirty="0">
                <a:solidFill>
                  <a:srgbClr val="000000"/>
                </a:solidFill>
              </a:rPr>
              <a:t> und </a:t>
            </a:r>
            <a:r>
              <a:rPr lang="en-US" sz="1200" dirty="0" err="1">
                <a:solidFill>
                  <a:srgbClr val="000000"/>
                </a:solidFill>
              </a:rPr>
              <a:t>dienen</a:t>
            </a:r>
            <a:r>
              <a:rPr lang="en-US" sz="1200" dirty="0">
                <a:solidFill>
                  <a:srgbClr val="000000"/>
                </a:solidFill>
              </a:rPr>
              <a:t> </a:t>
            </a:r>
            <a:r>
              <a:rPr lang="en-US" sz="1200" dirty="0" err="1">
                <a:solidFill>
                  <a:srgbClr val="000000"/>
                </a:solidFill>
              </a:rPr>
              <a:t>ausschließlich</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Informations-zwecken</a:t>
            </a:r>
            <a:r>
              <a:rPr lang="en-US" sz="1200" dirty="0">
                <a:solidFill>
                  <a:srgbClr val="000000"/>
                </a:solidFill>
              </a:rPr>
              <a:t>. </a:t>
            </a:r>
            <a:br>
              <a:rPr lang="en-US" sz="1200" dirty="0">
                <a:solidFill>
                  <a:srgbClr val="000000"/>
                </a:solidFill>
              </a:rPr>
            </a:br>
            <a:r>
              <a:rPr lang="en-US" sz="1200" dirty="0">
                <a:solidFill>
                  <a:srgbClr val="000000"/>
                </a:solidFill>
              </a:rPr>
              <a:t>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übernehmen</a:t>
            </a:r>
            <a:r>
              <a:rPr lang="en-US" sz="1200" dirty="0">
                <a:solidFill>
                  <a:srgbClr val="000000"/>
                </a:solidFill>
              </a:rPr>
              <a:t> </a:t>
            </a:r>
            <a:r>
              <a:rPr lang="en-US" sz="1200" dirty="0" err="1">
                <a:solidFill>
                  <a:srgbClr val="000000"/>
                </a:solidFill>
              </a:rPr>
              <a:t>keinerlei</a:t>
            </a:r>
            <a:r>
              <a:rPr lang="en-US" sz="1200" dirty="0">
                <a:solidFill>
                  <a:srgbClr val="000000"/>
                </a:solidFill>
              </a:rPr>
              <a:t> </a:t>
            </a:r>
            <a:r>
              <a:rPr lang="en-US" sz="1200" dirty="0" err="1">
                <a:solidFill>
                  <a:srgbClr val="000000"/>
                </a:solidFill>
              </a:rPr>
              <a:t>Haftung</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Gewährleistung</a:t>
            </a:r>
            <a:r>
              <a:rPr lang="en-US" sz="1200" dirty="0">
                <a:solidFill>
                  <a:srgbClr val="000000"/>
                </a:solidFill>
              </a:rPr>
              <a:t> </a:t>
            </a:r>
            <a:r>
              <a:rPr lang="en-US" sz="1200" dirty="0" err="1">
                <a:solidFill>
                  <a:srgbClr val="000000"/>
                </a:solidFill>
              </a:rPr>
              <a:t>für</a:t>
            </a:r>
            <a:r>
              <a:rPr lang="en-US" sz="1200" dirty="0">
                <a:solidFill>
                  <a:srgbClr val="000000"/>
                </a:solidFill>
              </a:rPr>
              <a:t> </a:t>
            </a:r>
            <a:r>
              <a:rPr lang="en-US" sz="1200" dirty="0" err="1">
                <a:solidFill>
                  <a:srgbClr val="000000"/>
                </a:solidFill>
              </a:rPr>
              <a:t>Fehler</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Unvollständigkeiten</a:t>
            </a:r>
            <a:r>
              <a:rPr lang="en-US" sz="1200" dirty="0">
                <a:solidFill>
                  <a:srgbClr val="000000"/>
                </a:solidFill>
              </a:rPr>
              <a:t>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br>
              <a:rPr lang="en-US" sz="1200" dirty="0">
                <a:solidFill>
                  <a:srgbClr val="000000"/>
                </a:solidFill>
              </a:rPr>
            </a:br>
            <a:r>
              <a:rPr lang="en-US" sz="1200" dirty="0">
                <a:solidFill>
                  <a:srgbClr val="000000"/>
                </a:solidFill>
              </a:rPr>
              <a:t>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ein</a:t>
            </a:r>
            <a:r>
              <a:rPr lang="en-US" sz="1200" dirty="0">
                <a:solidFill>
                  <a:srgbClr val="000000"/>
                </a:solidFill>
              </a:rPr>
              <a:t> SAP-</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steht</a:t>
            </a:r>
            <a:r>
              <a:rPr lang="en-US" sz="1200" dirty="0">
                <a:solidFill>
                  <a:srgbClr val="000000"/>
                </a:solidFill>
              </a:rPr>
              <a:t> </a:t>
            </a:r>
            <a:r>
              <a:rPr lang="en-US" sz="1200" dirty="0" err="1">
                <a:solidFill>
                  <a:srgbClr val="000000"/>
                </a:solidFill>
              </a:rPr>
              <a:t>lediglich</a:t>
            </a:r>
            <a:r>
              <a:rPr lang="en-US" sz="1200" dirty="0">
                <a:solidFill>
                  <a:srgbClr val="000000"/>
                </a:solidFill>
              </a:rPr>
              <a:t> </a:t>
            </a:r>
            <a:r>
              <a:rPr lang="en-US" sz="1200" dirty="0" err="1">
                <a:solidFill>
                  <a:srgbClr val="000000"/>
                </a:solidFill>
              </a:rPr>
              <a:t>für</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a:t>
            </a:r>
            <a:r>
              <a:rPr lang="en-US" sz="1200" dirty="0" err="1">
                <a:solidFill>
                  <a:srgbClr val="000000"/>
                </a:solidFill>
              </a:rPr>
              <a:t>nach</a:t>
            </a:r>
            <a:r>
              <a:rPr lang="en-US" sz="1200" dirty="0">
                <a:solidFill>
                  <a:srgbClr val="000000"/>
                </a:solidFill>
              </a:rPr>
              <a:t> der </a:t>
            </a:r>
            <a:r>
              <a:rPr lang="en-US" sz="1200" dirty="0" err="1">
                <a:solidFill>
                  <a:srgbClr val="000000"/>
                </a:solidFill>
              </a:rPr>
              <a:t>Maßgabe</a:t>
            </a:r>
            <a:r>
              <a:rPr lang="en-US" sz="1200" dirty="0">
                <a:solidFill>
                  <a:srgbClr val="000000"/>
                </a:solidFill>
              </a:rPr>
              <a:t> </a:t>
            </a:r>
            <a:r>
              <a:rPr lang="en-US" sz="1200" dirty="0" err="1">
                <a:solidFill>
                  <a:srgbClr val="000000"/>
                </a:solidFill>
              </a:rPr>
              <a:t>ein</a:t>
            </a:r>
            <a:r>
              <a:rPr lang="en-US" sz="1200" dirty="0">
                <a:solidFill>
                  <a:srgbClr val="000000"/>
                </a:solidFill>
              </a:rPr>
              <a:t>, die in der </a:t>
            </a:r>
            <a:r>
              <a:rPr lang="en-US" sz="1200" dirty="0" err="1">
                <a:solidFill>
                  <a:srgbClr val="000000"/>
                </a:solidFill>
              </a:rPr>
              <a:t>Vereinbarung</a:t>
            </a:r>
            <a:r>
              <a:rPr lang="en-US" sz="1200" dirty="0">
                <a:solidFill>
                  <a:srgbClr val="000000"/>
                </a:solidFill>
              </a:rPr>
              <a:t> </a:t>
            </a:r>
            <a:r>
              <a:rPr lang="en-US" sz="1200" dirty="0" err="1">
                <a:solidFill>
                  <a:srgbClr val="000000"/>
                </a:solidFill>
              </a:rPr>
              <a:t>über</a:t>
            </a:r>
            <a:r>
              <a:rPr lang="en-US" sz="1200" dirty="0">
                <a:solidFill>
                  <a:srgbClr val="000000"/>
                </a:solidFill>
              </a:rPr>
              <a:t> die </a:t>
            </a:r>
            <a:r>
              <a:rPr lang="en-US" sz="1200" dirty="0" err="1">
                <a:solidFill>
                  <a:srgbClr val="000000"/>
                </a:solidFill>
              </a:rPr>
              <a:t>jeweiligen</a:t>
            </a:r>
            <a:r>
              <a:rPr lang="en-US" sz="1200" dirty="0">
                <a:solidFill>
                  <a:srgbClr val="000000"/>
                </a:solidFill>
              </a:rPr>
              <a:t> </a:t>
            </a:r>
            <a:r>
              <a:rPr lang="en-US" sz="1200" dirty="0" err="1">
                <a:solidFill>
                  <a:srgbClr val="000000"/>
                </a:solidFill>
              </a:rPr>
              <a:t>Produkte</a:t>
            </a:r>
            <a:r>
              <a:rPr lang="en-US" sz="1200" dirty="0">
                <a:solidFill>
                  <a:srgbClr val="000000"/>
                </a:solidFill>
              </a:rPr>
              <a:t> und </a:t>
            </a:r>
            <a:r>
              <a:rPr lang="en-US" sz="1200" dirty="0" err="1">
                <a:solidFill>
                  <a:srgbClr val="000000"/>
                </a:solidFill>
              </a:rPr>
              <a:t>Dienstleistungen</a:t>
            </a:r>
            <a:r>
              <a:rPr lang="en-US" sz="1200" dirty="0">
                <a:solidFill>
                  <a:srgbClr val="000000"/>
                </a:solidFill>
              </a:rPr>
              <a:t> </a:t>
            </a:r>
            <a:r>
              <a:rPr lang="en-US" sz="1200" dirty="0" err="1">
                <a:solidFill>
                  <a:srgbClr val="000000"/>
                </a:solidFill>
              </a:rPr>
              <a:t>ausdrücklich</a:t>
            </a:r>
            <a:r>
              <a:rPr lang="en-US" sz="1200" dirty="0">
                <a:solidFill>
                  <a:srgbClr val="000000"/>
                </a:solidFill>
              </a:rPr>
              <a:t> </a:t>
            </a:r>
            <a:r>
              <a:rPr lang="en-US" sz="1200" dirty="0" err="1">
                <a:solidFill>
                  <a:srgbClr val="000000"/>
                </a:solidFill>
              </a:rPr>
              <a:t>geregelt</a:t>
            </a:r>
            <a:r>
              <a:rPr lang="en-US" sz="1200" dirty="0">
                <a:solidFill>
                  <a:srgbClr val="000000"/>
                </a:solidFill>
              </a:rPr>
              <a:t> </a:t>
            </a:r>
            <a:r>
              <a:rPr lang="en-US" sz="1200" dirty="0" err="1">
                <a:solidFill>
                  <a:srgbClr val="000000"/>
                </a:solidFill>
              </a:rPr>
              <a:t>ist</a:t>
            </a:r>
            <a:r>
              <a:rPr lang="en-US" sz="1200" dirty="0">
                <a:solidFill>
                  <a:srgbClr val="000000"/>
                </a:solidFill>
              </a:rPr>
              <a:t>. </a:t>
            </a:r>
            <a:r>
              <a:rPr lang="en-US" sz="1200" dirty="0" err="1">
                <a:solidFill>
                  <a:srgbClr val="000000"/>
                </a:solidFill>
              </a:rPr>
              <a:t>Keine</a:t>
            </a:r>
            <a:r>
              <a:rPr lang="en-US" sz="1200" dirty="0">
                <a:solidFill>
                  <a:srgbClr val="000000"/>
                </a:solidFill>
              </a:rPr>
              <a:t> der </a:t>
            </a:r>
            <a:r>
              <a:rPr lang="en-US" sz="1200" dirty="0" err="1">
                <a:solidFill>
                  <a:srgbClr val="000000"/>
                </a:solidFill>
              </a:rPr>
              <a:t>hierin</a:t>
            </a:r>
            <a:r>
              <a:rPr lang="en-US" sz="1200" dirty="0">
                <a:solidFill>
                  <a:srgbClr val="000000"/>
                </a:solidFill>
              </a:rPr>
              <a:t> </a:t>
            </a:r>
            <a:r>
              <a:rPr lang="en-US" sz="1200" dirty="0" err="1">
                <a:solidFill>
                  <a:srgbClr val="000000"/>
                </a:solidFill>
              </a:rPr>
              <a:t>enthaltenen</a:t>
            </a:r>
            <a:r>
              <a:rPr lang="en-US" sz="1200" dirty="0">
                <a:solidFill>
                  <a:srgbClr val="000000"/>
                </a:solidFill>
              </a:rPr>
              <a:t>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ist</a:t>
            </a:r>
            <a:r>
              <a:rPr lang="en-US" sz="1200" dirty="0">
                <a:solidFill>
                  <a:srgbClr val="000000"/>
                </a:solidFill>
              </a:rPr>
              <a:t> </a:t>
            </a:r>
            <a:r>
              <a:rPr lang="en-US" sz="1200" dirty="0" err="1">
                <a:solidFill>
                  <a:srgbClr val="000000"/>
                </a:solidFill>
              </a:rPr>
              <a:t>als</a:t>
            </a:r>
            <a:r>
              <a:rPr lang="en-US" sz="1200" dirty="0">
                <a:solidFill>
                  <a:srgbClr val="000000"/>
                </a:solidFill>
              </a:rPr>
              <a:t> </a:t>
            </a:r>
            <a:r>
              <a:rPr lang="en-US" sz="1200" dirty="0" err="1">
                <a:solidFill>
                  <a:srgbClr val="000000"/>
                </a:solidFill>
              </a:rPr>
              <a:t>zusätzliche</a:t>
            </a:r>
            <a:r>
              <a:rPr lang="en-US" sz="1200" dirty="0">
                <a:solidFill>
                  <a:srgbClr val="000000"/>
                </a:solidFill>
              </a:rPr>
              <a:t> </a:t>
            </a:r>
            <a:r>
              <a:rPr lang="en-US" sz="1200" dirty="0" err="1">
                <a:solidFill>
                  <a:srgbClr val="000000"/>
                </a:solidFill>
              </a:rPr>
              <a:t>Garantie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interpretieren</a:t>
            </a:r>
            <a:r>
              <a:rPr lang="en-US" sz="1200" dirty="0">
                <a:solidFill>
                  <a:srgbClr val="000000"/>
                </a:solidFill>
              </a:rPr>
              <a:t>. 	 </a:t>
            </a:r>
          </a:p>
          <a:p>
            <a:pPr>
              <a:spcBef>
                <a:spcPts val="1200"/>
              </a:spcBef>
            </a:pPr>
            <a:r>
              <a:rPr lang="en-US" sz="1200" dirty="0" err="1">
                <a:solidFill>
                  <a:srgbClr val="000000"/>
                </a:solidFill>
              </a:rPr>
              <a:t>Insbesondere</a:t>
            </a:r>
            <a:r>
              <a:rPr lang="en-US" sz="1200" dirty="0">
                <a:solidFill>
                  <a:srgbClr val="000000"/>
                </a:solidFill>
              </a:rPr>
              <a:t> </a:t>
            </a:r>
            <a:r>
              <a:rPr lang="en-US" sz="1200" dirty="0" err="1">
                <a:solidFill>
                  <a:srgbClr val="000000"/>
                </a:solidFill>
              </a:rPr>
              <a:t>sind</a:t>
            </a:r>
            <a:r>
              <a:rPr lang="en-US" sz="1200" dirty="0">
                <a:solidFill>
                  <a:srgbClr val="000000"/>
                </a:solidFill>
              </a:rPr>
              <a:t> die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in </a:t>
            </a:r>
            <a:r>
              <a:rPr lang="en-US" sz="1200" dirty="0" err="1">
                <a:solidFill>
                  <a:srgbClr val="000000"/>
                </a:solidFill>
              </a:rPr>
              <a:t>keiner</a:t>
            </a:r>
            <a:r>
              <a:rPr lang="en-US" sz="1200" dirty="0">
                <a:solidFill>
                  <a:srgbClr val="000000"/>
                </a:solidFill>
              </a:rPr>
              <a:t> Weise </a:t>
            </a:r>
            <a:r>
              <a:rPr lang="en-US" sz="1200" dirty="0" err="1">
                <a:solidFill>
                  <a:srgbClr val="000000"/>
                </a:solidFill>
              </a:rPr>
              <a:t>verpflichtet</a:t>
            </a:r>
            <a:r>
              <a:rPr lang="en-US" sz="1200" dirty="0">
                <a:solidFill>
                  <a:srgbClr val="000000"/>
                </a:solidFill>
              </a:rPr>
              <a:t>,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einer</a:t>
            </a:r>
            <a:r>
              <a:rPr lang="en-US" sz="1200" dirty="0">
                <a:solidFill>
                  <a:srgbClr val="000000"/>
                </a:solidFill>
              </a:rPr>
              <a:t> </a:t>
            </a:r>
            <a:r>
              <a:rPr lang="en-US" sz="1200" dirty="0" err="1">
                <a:solidFill>
                  <a:srgbClr val="000000"/>
                </a:solidFill>
              </a:rPr>
              <a:t>zugehörigen</a:t>
            </a:r>
            <a:r>
              <a:rPr lang="en-US" sz="1200" dirty="0">
                <a:solidFill>
                  <a:srgbClr val="000000"/>
                </a:solidFill>
              </a:rPr>
              <a:t> </a:t>
            </a:r>
            <a:r>
              <a:rPr lang="en-US" sz="1200" dirty="0" err="1">
                <a:solidFill>
                  <a:srgbClr val="000000"/>
                </a:solidFill>
              </a:rPr>
              <a:t>Präsentation</a:t>
            </a:r>
            <a:r>
              <a:rPr lang="en-US" sz="1200" dirty="0">
                <a:solidFill>
                  <a:srgbClr val="000000"/>
                </a:solidFill>
              </a:rPr>
              <a:t> </a:t>
            </a:r>
            <a:r>
              <a:rPr lang="en-US" sz="1200" dirty="0" err="1">
                <a:solidFill>
                  <a:srgbClr val="000000"/>
                </a:solidFill>
              </a:rPr>
              <a:t>dargestellte</a:t>
            </a:r>
            <a:r>
              <a:rPr lang="en-US" sz="1200" dirty="0">
                <a:solidFill>
                  <a:srgbClr val="000000"/>
                </a:solidFill>
              </a:rPr>
              <a:t> </a:t>
            </a:r>
            <a:r>
              <a:rPr lang="en-US" sz="1200" dirty="0" err="1">
                <a:solidFill>
                  <a:srgbClr val="000000"/>
                </a:solidFill>
              </a:rPr>
              <a:t>Geschäftsabläufe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verfolgen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hierin</a:t>
            </a:r>
            <a:r>
              <a:rPr lang="en-US" sz="1200" dirty="0">
                <a:solidFill>
                  <a:srgbClr val="000000"/>
                </a:solidFill>
              </a:rPr>
              <a:t> </a:t>
            </a:r>
            <a:r>
              <a:rPr lang="en-US" sz="1200" dirty="0" err="1">
                <a:solidFill>
                  <a:srgbClr val="000000"/>
                </a:solidFill>
              </a:rPr>
              <a:t>wiedergegebene</a:t>
            </a:r>
            <a:r>
              <a:rPr lang="en-US" sz="1200" dirty="0">
                <a:solidFill>
                  <a:srgbClr val="000000"/>
                </a:solidFill>
              </a:rPr>
              <a:t> </a:t>
            </a:r>
            <a:r>
              <a:rPr lang="en-US" sz="1200" dirty="0" err="1">
                <a:solidFill>
                  <a:srgbClr val="000000"/>
                </a:solidFill>
              </a:rPr>
              <a:t>Funktionen</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entwickeln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veröffentlichen</a:t>
            </a:r>
            <a:r>
              <a:rPr lang="en-US" sz="1200" dirty="0">
                <a:solidFill>
                  <a:srgbClr val="000000"/>
                </a:solidFill>
              </a:rPr>
              <a:t>. </a:t>
            </a:r>
            <a:r>
              <a:rPr lang="en-US" sz="1200" dirty="0" err="1">
                <a:solidFill>
                  <a:srgbClr val="000000"/>
                </a:solidFill>
              </a:rPr>
              <a:t>Diese</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oder</a:t>
            </a:r>
            <a:r>
              <a:rPr lang="en-US" sz="1200" dirty="0">
                <a:solidFill>
                  <a:srgbClr val="000000"/>
                </a:solidFill>
              </a:rPr>
              <a:t> </a:t>
            </a:r>
            <a:r>
              <a:rPr lang="en-US" sz="1200" dirty="0" err="1">
                <a:solidFill>
                  <a:srgbClr val="000000"/>
                </a:solidFill>
              </a:rPr>
              <a:t>eine</a:t>
            </a:r>
            <a:r>
              <a:rPr lang="en-US" sz="1200" dirty="0">
                <a:solidFill>
                  <a:srgbClr val="000000"/>
                </a:solidFill>
              </a:rPr>
              <a:t> </a:t>
            </a:r>
            <a:r>
              <a:rPr lang="en-US" sz="1200" dirty="0" err="1">
                <a:solidFill>
                  <a:srgbClr val="000000"/>
                </a:solidFill>
              </a:rPr>
              <a:t>zugehörige</a:t>
            </a:r>
            <a:r>
              <a:rPr lang="en-US" sz="1200" dirty="0">
                <a:solidFill>
                  <a:srgbClr val="000000"/>
                </a:solidFill>
              </a:rPr>
              <a:t> </a:t>
            </a:r>
            <a:r>
              <a:rPr lang="en-US" sz="1200" dirty="0" err="1">
                <a:solidFill>
                  <a:srgbClr val="000000"/>
                </a:solidFill>
              </a:rPr>
              <a:t>Präsentation</a:t>
            </a:r>
            <a:r>
              <a:rPr lang="en-US" sz="1200" dirty="0">
                <a:solidFill>
                  <a:srgbClr val="000000"/>
                </a:solidFill>
              </a:rPr>
              <a:t>, die </a:t>
            </a:r>
            <a:r>
              <a:rPr lang="en-US" sz="1200" dirty="0" err="1">
                <a:solidFill>
                  <a:srgbClr val="000000"/>
                </a:solidFill>
              </a:rPr>
              <a:t>Strategie</a:t>
            </a:r>
            <a:r>
              <a:rPr lang="en-US" sz="1200" dirty="0">
                <a:solidFill>
                  <a:srgbClr val="000000"/>
                </a:solidFill>
              </a:rPr>
              <a:t> und </a:t>
            </a:r>
            <a:r>
              <a:rPr lang="en-US" sz="1200" dirty="0" err="1">
                <a:solidFill>
                  <a:srgbClr val="000000"/>
                </a:solidFill>
              </a:rPr>
              <a:t>etwaige</a:t>
            </a:r>
            <a:r>
              <a:rPr lang="en-US" sz="1200" dirty="0">
                <a:solidFill>
                  <a:srgbClr val="000000"/>
                </a:solidFill>
              </a:rPr>
              <a:t> </a:t>
            </a:r>
            <a:r>
              <a:rPr lang="en-US" sz="1200" dirty="0" err="1">
                <a:solidFill>
                  <a:srgbClr val="000000"/>
                </a:solidFill>
              </a:rPr>
              <a:t>künftige</a:t>
            </a:r>
            <a:r>
              <a:rPr lang="en-US" sz="1200" dirty="0">
                <a:solidFill>
                  <a:srgbClr val="000000"/>
                </a:solidFill>
              </a:rPr>
              <a:t> </a:t>
            </a:r>
            <a:r>
              <a:rPr lang="en-US" sz="1200" dirty="0" err="1">
                <a:solidFill>
                  <a:srgbClr val="000000"/>
                </a:solidFill>
              </a:rPr>
              <a:t>Entwicklungen</a:t>
            </a:r>
            <a:r>
              <a:rPr lang="en-US" sz="1200" dirty="0">
                <a:solidFill>
                  <a:srgbClr val="000000"/>
                </a:solidFill>
              </a:rPr>
              <a:t>, </a:t>
            </a:r>
            <a:r>
              <a:rPr lang="en-US" sz="1200" dirty="0" err="1">
                <a:solidFill>
                  <a:srgbClr val="000000"/>
                </a:solidFill>
              </a:rPr>
              <a:t>Produkte</a:t>
            </a:r>
            <a:r>
              <a:rPr lang="en-US" sz="1200" dirty="0">
                <a:solidFill>
                  <a:srgbClr val="000000"/>
                </a:solidFill>
              </a:rPr>
              <a:t> und/</a:t>
            </a:r>
            <a:r>
              <a:rPr lang="en-US" sz="1200" dirty="0" err="1">
                <a:solidFill>
                  <a:srgbClr val="000000"/>
                </a:solidFill>
              </a:rPr>
              <a:t>oder</a:t>
            </a:r>
            <a:r>
              <a:rPr lang="en-US" sz="1200" dirty="0">
                <a:solidFill>
                  <a:srgbClr val="000000"/>
                </a:solidFill>
              </a:rPr>
              <a:t> </a:t>
            </a:r>
            <a:r>
              <a:rPr lang="en-US" sz="1200" dirty="0" err="1">
                <a:solidFill>
                  <a:srgbClr val="000000"/>
                </a:solidFill>
              </a:rPr>
              <a:t>Plattformen</a:t>
            </a:r>
            <a:r>
              <a:rPr lang="en-US" sz="1200" dirty="0">
                <a:solidFill>
                  <a:srgbClr val="000000"/>
                </a:solidFill>
              </a:rPr>
              <a:t>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ihrer</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können</a:t>
            </a:r>
            <a:r>
              <a:rPr lang="en-US" sz="1200" dirty="0">
                <a:solidFill>
                  <a:srgbClr val="000000"/>
                </a:solidFill>
              </a:rPr>
              <a:t> von der </a:t>
            </a:r>
            <a:r>
              <a:rPr lang="en-US" sz="1200" dirty="0">
                <a:solidFill>
                  <a:srgbClr val="000000"/>
                </a:solidFill>
                <a:ea typeface="MS PGothic" pitchFamily="34" charset="-128"/>
              </a:rPr>
              <a:t>SAP SE </a:t>
            </a:r>
            <a:r>
              <a:rPr lang="en-US" sz="1200" dirty="0" err="1">
                <a:solidFill>
                  <a:srgbClr val="000000"/>
                </a:solidFill>
              </a:rPr>
              <a:t>oder</a:t>
            </a:r>
            <a:r>
              <a:rPr lang="en-US" sz="1200" dirty="0">
                <a:solidFill>
                  <a:srgbClr val="000000"/>
                </a:solidFill>
              </a:rPr>
              <a:t> </a:t>
            </a:r>
            <a:r>
              <a:rPr lang="en-US" sz="1200" dirty="0" err="1">
                <a:solidFill>
                  <a:srgbClr val="000000"/>
                </a:solidFill>
              </a:rPr>
              <a:t>ihren</a:t>
            </a:r>
            <a:r>
              <a:rPr lang="en-US" sz="1200" dirty="0">
                <a:solidFill>
                  <a:srgbClr val="000000"/>
                </a:solidFill>
              </a:rPr>
              <a:t> </a:t>
            </a:r>
            <a:r>
              <a:rPr lang="en-US" sz="1200" dirty="0" err="1">
                <a:solidFill>
                  <a:srgbClr val="000000"/>
                </a:solidFill>
              </a:rPr>
              <a:t>Konzernunternehmen</a:t>
            </a:r>
            <a:r>
              <a:rPr lang="en-US" sz="1200" dirty="0">
                <a:solidFill>
                  <a:srgbClr val="000000"/>
                </a:solidFill>
              </a:rPr>
              <a:t> </a:t>
            </a:r>
            <a:r>
              <a:rPr lang="en-US" sz="1200" dirty="0" err="1">
                <a:solidFill>
                  <a:srgbClr val="000000"/>
                </a:solidFill>
              </a:rPr>
              <a:t>jederzeit</a:t>
            </a:r>
            <a:r>
              <a:rPr lang="en-US" sz="1200" dirty="0">
                <a:solidFill>
                  <a:srgbClr val="000000"/>
                </a:solidFill>
              </a:rPr>
              <a:t> und </a:t>
            </a:r>
            <a:r>
              <a:rPr lang="en-US" sz="1200" dirty="0" err="1">
                <a:solidFill>
                  <a:srgbClr val="000000"/>
                </a:solidFill>
              </a:rPr>
              <a:t>ohne</a:t>
            </a:r>
            <a:r>
              <a:rPr lang="en-US" sz="1200" dirty="0">
                <a:solidFill>
                  <a:srgbClr val="000000"/>
                </a:solidFill>
              </a:rPr>
              <a:t> </a:t>
            </a:r>
            <a:r>
              <a:rPr lang="en-US" sz="1200" dirty="0" err="1">
                <a:solidFill>
                  <a:srgbClr val="000000"/>
                </a:solidFill>
              </a:rPr>
              <a:t>Angabe</a:t>
            </a:r>
            <a:r>
              <a:rPr lang="en-US" sz="1200" dirty="0">
                <a:solidFill>
                  <a:srgbClr val="000000"/>
                </a:solidFill>
              </a:rPr>
              <a:t> von </a:t>
            </a:r>
            <a:r>
              <a:rPr lang="en-US" sz="1200" dirty="0" err="1">
                <a:solidFill>
                  <a:srgbClr val="000000"/>
                </a:solidFill>
              </a:rPr>
              <a:t>Gründen</a:t>
            </a:r>
            <a:r>
              <a:rPr lang="en-US" sz="1200" dirty="0">
                <a:solidFill>
                  <a:srgbClr val="000000"/>
                </a:solidFill>
              </a:rPr>
              <a:t> </a:t>
            </a:r>
            <a:r>
              <a:rPr lang="en-US" sz="1200" dirty="0" err="1">
                <a:solidFill>
                  <a:srgbClr val="000000"/>
                </a:solidFill>
              </a:rPr>
              <a:t>unangekündigt</a:t>
            </a:r>
            <a:r>
              <a:rPr lang="en-US" sz="1200" dirty="0">
                <a:solidFill>
                  <a:srgbClr val="000000"/>
                </a:solidFill>
              </a:rPr>
              <a:t> </a:t>
            </a:r>
            <a:r>
              <a:rPr lang="en-US" sz="1200" dirty="0" err="1">
                <a:solidFill>
                  <a:srgbClr val="000000"/>
                </a:solidFill>
              </a:rPr>
              <a:t>geändert</a:t>
            </a:r>
            <a:r>
              <a:rPr lang="en-US" sz="1200" dirty="0">
                <a:solidFill>
                  <a:srgbClr val="000000"/>
                </a:solidFill>
              </a:rPr>
              <a:t> </a:t>
            </a:r>
            <a:r>
              <a:rPr lang="en-US" sz="1200" dirty="0" err="1">
                <a:solidFill>
                  <a:srgbClr val="000000"/>
                </a:solidFill>
              </a:rPr>
              <a:t>werden</a:t>
            </a:r>
            <a:r>
              <a:rPr lang="en-US" sz="1200" dirty="0">
                <a:solidFill>
                  <a:srgbClr val="000000"/>
                </a:solidFill>
              </a:rPr>
              <a:t>. </a:t>
            </a:r>
            <a:br>
              <a:rPr lang="en-US" sz="1200" dirty="0">
                <a:solidFill>
                  <a:srgbClr val="000000"/>
                </a:solidFill>
              </a:rPr>
            </a:br>
            <a:r>
              <a:rPr lang="en-US" sz="1200" dirty="0">
                <a:solidFill>
                  <a:srgbClr val="000000"/>
                </a:solidFill>
              </a:rPr>
              <a:t>Die in </a:t>
            </a:r>
            <a:r>
              <a:rPr lang="en-US" sz="1200" dirty="0" err="1">
                <a:solidFill>
                  <a:srgbClr val="000000"/>
                </a:solidFill>
              </a:rPr>
              <a:t>dieser</a:t>
            </a:r>
            <a:r>
              <a:rPr lang="en-US" sz="1200" dirty="0">
                <a:solidFill>
                  <a:srgbClr val="000000"/>
                </a:solidFill>
              </a:rPr>
              <a:t> </a:t>
            </a:r>
            <a:r>
              <a:rPr lang="en-US" sz="1200" dirty="0" err="1">
                <a:solidFill>
                  <a:srgbClr val="000000"/>
                </a:solidFill>
              </a:rPr>
              <a:t>Publikation</a:t>
            </a:r>
            <a:r>
              <a:rPr lang="en-US" sz="1200" dirty="0">
                <a:solidFill>
                  <a:srgbClr val="000000"/>
                </a:solidFill>
              </a:rPr>
              <a:t> </a:t>
            </a:r>
            <a:r>
              <a:rPr lang="en-US" sz="1200" dirty="0" err="1">
                <a:solidFill>
                  <a:srgbClr val="000000"/>
                </a:solidFill>
              </a:rPr>
              <a:t>enthaltenen</a:t>
            </a:r>
            <a:r>
              <a:rPr lang="en-US" sz="1200" dirty="0">
                <a:solidFill>
                  <a:srgbClr val="000000"/>
                </a:solidFill>
              </a:rPr>
              <a:t> </a:t>
            </a:r>
            <a:r>
              <a:rPr lang="en-US" sz="1200" dirty="0" err="1">
                <a:solidFill>
                  <a:srgbClr val="000000"/>
                </a:solidFill>
              </a:rPr>
              <a:t>Informationen</a:t>
            </a:r>
            <a:r>
              <a:rPr lang="en-US" sz="1200" dirty="0">
                <a:solidFill>
                  <a:srgbClr val="000000"/>
                </a:solidFill>
              </a:rPr>
              <a:t> </a:t>
            </a:r>
            <a:r>
              <a:rPr lang="en-US" sz="1200" dirty="0" err="1">
                <a:solidFill>
                  <a:srgbClr val="000000"/>
                </a:solidFill>
              </a:rPr>
              <a:t>stellen</a:t>
            </a:r>
            <a:r>
              <a:rPr lang="en-US" sz="1200" dirty="0">
                <a:solidFill>
                  <a:srgbClr val="000000"/>
                </a:solidFill>
              </a:rPr>
              <a:t> </a:t>
            </a:r>
            <a:r>
              <a:rPr lang="en-US" sz="1200" dirty="0" err="1">
                <a:solidFill>
                  <a:srgbClr val="000000"/>
                </a:solidFill>
              </a:rPr>
              <a:t>keine</a:t>
            </a:r>
            <a:r>
              <a:rPr lang="en-US" sz="1200" dirty="0">
                <a:solidFill>
                  <a:srgbClr val="000000"/>
                </a:solidFill>
              </a:rPr>
              <a:t> </a:t>
            </a:r>
            <a:r>
              <a:rPr lang="en-US" sz="1200" dirty="0" err="1">
                <a:solidFill>
                  <a:srgbClr val="000000"/>
                </a:solidFill>
              </a:rPr>
              <a:t>Zusage</a:t>
            </a:r>
            <a:r>
              <a:rPr lang="en-US" sz="1200" dirty="0">
                <a:solidFill>
                  <a:srgbClr val="000000"/>
                </a:solidFill>
              </a:rPr>
              <a:t>, </a:t>
            </a:r>
            <a:r>
              <a:rPr lang="en-US" sz="1200" dirty="0" err="1">
                <a:solidFill>
                  <a:srgbClr val="000000"/>
                </a:solidFill>
              </a:rPr>
              <a:t>kein</a:t>
            </a:r>
            <a:r>
              <a:rPr lang="en-US" sz="1200" dirty="0">
                <a:solidFill>
                  <a:srgbClr val="000000"/>
                </a:solidFill>
              </a:rPr>
              <a:t> </a:t>
            </a:r>
            <a:r>
              <a:rPr lang="en-US" sz="1200" dirty="0" err="1">
                <a:solidFill>
                  <a:srgbClr val="000000"/>
                </a:solidFill>
              </a:rPr>
              <a:t>Versprechen</a:t>
            </a:r>
            <a:r>
              <a:rPr lang="en-US" sz="1200" dirty="0">
                <a:solidFill>
                  <a:srgbClr val="000000"/>
                </a:solidFill>
              </a:rPr>
              <a:t> und </a:t>
            </a:r>
            <a:r>
              <a:rPr lang="en-US" sz="1200" dirty="0" err="1">
                <a:solidFill>
                  <a:srgbClr val="000000"/>
                </a:solidFill>
              </a:rPr>
              <a:t>keine</a:t>
            </a:r>
            <a:r>
              <a:rPr lang="en-US" sz="1200" dirty="0">
                <a:solidFill>
                  <a:srgbClr val="000000"/>
                </a:solidFill>
              </a:rPr>
              <a:t> </a:t>
            </a:r>
            <a:r>
              <a:rPr lang="en-US" sz="1200" dirty="0" err="1">
                <a:solidFill>
                  <a:srgbClr val="000000"/>
                </a:solidFill>
              </a:rPr>
              <a:t>rechtliche</a:t>
            </a:r>
            <a:r>
              <a:rPr lang="en-US" sz="1200" dirty="0">
                <a:solidFill>
                  <a:srgbClr val="000000"/>
                </a:solidFill>
              </a:rPr>
              <a:t> </a:t>
            </a:r>
            <a:r>
              <a:rPr lang="en-US" sz="1200" dirty="0" err="1">
                <a:solidFill>
                  <a:srgbClr val="000000"/>
                </a:solidFill>
              </a:rPr>
              <a:t>Verpflichtung</a:t>
            </a:r>
            <a:r>
              <a:rPr lang="en-US" sz="1200" dirty="0">
                <a:solidFill>
                  <a:srgbClr val="000000"/>
                </a:solidFill>
              </a:rPr>
              <a:t> </a:t>
            </a:r>
            <a:r>
              <a:rPr lang="en-US" sz="1200" dirty="0" err="1">
                <a:solidFill>
                  <a:srgbClr val="000000"/>
                </a:solidFill>
              </a:rPr>
              <a:t>zur</a:t>
            </a:r>
            <a:r>
              <a:rPr lang="en-US" sz="1200" dirty="0">
                <a:solidFill>
                  <a:srgbClr val="000000"/>
                </a:solidFill>
              </a:rPr>
              <a:t> </a:t>
            </a:r>
            <a:r>
              <a:rPr lang="en-US" sz="1200" dirty="0" err="1">
                <a:solidFill>
                  <a:srgbClr val="000000"/>
                </a:solidFill>
              </a:rPr>
              <a:t>Lieferung</a:t>
            </a:r>
            <a:r>
              <a:rPr lang="en-US" sz="1200" dirty="0">
                <a:solidFill>
                  <a:srgbClr val="000000"/>
                </a:solidFill>
              </a:rPr>
              <a:t> von Material, Code </a:t>
            </a:r>
            <a:r>
              <a:rPr lang="en-US" sz="1200" dirty="0" err="1">
                <a:solidFill>
                  <a:srgbClr val="000000"/>
                </a:solidFill>
              </a:rPr>
              <a:t>oder</a:t>
            </a:r>
            <a:r>
              <a:rPr lang="en-US" sz="1200" dirty="0">
                <a:solidFill>
                  <a:srgbClr val="000000"/>
                </a:solidFill>
              </a:rPr>
              <a:t> </a:t>
            </a:r>
            <a:r>
              <a:rPr lang="en-US" sz="1200" dirty="0" err="1">
                <a:solidFill>
                  <a:srgbClr val="000000"/>
                </a:solidFill>
              </a:rPr>
              <a:t>Funktionen</a:t>
            </a:r>
            <a:r>
              <a:rPr lang="en-US" sz="1200" dirty="0">
                <a:solidFill>
                  <a:srgbClr val="000000"/>
                </a:solidFill>
              </a:rPr>
              <a:t> </a:t>
            </a:r>
            <a:r>
              <a:rPr lang="en-US" sz="1200" dirty="0" err="1">
                <a:solidFill>
                  <a:srgbClr val="000000"/>
                </a:solidFill>
              </a:rPr>
              <a:t>dar</a:t>
            </a:r>
            <a:r>
              <a:rPr lang="en-US" sz="1200" dirty="0">
                <a:solidFill>
                  <a:srgbClr val="000000"/>
                </a:solidFill>
              </a:rPr>
              <a:t>. </a:t>
            </a:r>
            <a:r>
              <a:rPr lang="en-US" sz="1200" dirty="0" err="1">
                <a:solidFill>
                  <a:srgbClr val="000000"/>
                </a:solidFill>
              </a:rPr>
              <a:t>Sämtliche</a:t>
            </a:r>
            <a:r>
              <a:rPr lang="en-US" sz="1200" dirty="0">
                <a:solidFill>
                  <a:srgbClr val="000000"/>
                </a:solidFill>
              </a:rPr>
              <a:t> </a:t>
            </a:r>
            <a:r>
              <a:rPr lang="en-US" sz="1200" dirty="0" err="1">
                <a:solidFill>
                  <a:srgbClr val="000000"/>
                </a:solidFill>
              </a:rPr>
              <a:t>vorausschauenden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unterliegen</a:t>
            </a:r>
            <a:r>
              <a:rPr lang="en-US" sz="1200" dirty="0">
                <a:solidFill>
                  <a:srgbClr val="000000"/>
                </a:solidFill>
              </a:rPr>
              <a:t> </a:t>
            </a:r>
            <a:r>
              <a:rPr lang="en-US" sz="1200" dirty="0" err="1">
                <a:solidFill>
                  <a:srgbClr val="000000"/>
                </a:solidFill>
              </a:rPr>
              <a:t>unterschiedlichen</a:t>
            </a:r>
            <a:r>
              <a:rPr lang="en-US" sz="1200" dirty="0">
                <a:solidFill>
                  <a:srgbClr val="000000"/>
                </a:solidFill>
              </a:rPr>
              <a:t> </a:t>
            </a:r>
            <a:r>
              <a:rPr lang="en-US" sz="1200" dirty="0" err="1">
                <a:solidFill>
                  <a:srgbClr val="000000"/>
                </a:solidFill>
              </a:rPr>
              <a:t>Risiken</a:t>
            </a:r>
            <a:r>
              <a:rPr lang="en-US" sz="1200" dirty="0">
                <a:solidFill>
                  <a:srgbClr val="000000"/>
                </a:solidFill>
              </a:rPr>
              <a:t> und </a:t>
            </a:r>
            <a:r>
              <a:rPr lang="en-US" sz="1200" dirty="0" err="1">
                <a:solidFill>
                  <a:srgbClr val="000000"/>
                </a:solidFill>
              </a:rPr>
              <a:t>Unsicherheiten</a:t>
            </a:r>
            <a:r>
              <a:rPr lang="en-US" sz="1200" dirty="0">
                <a:solidFill>
                  <a:srgbClr val="000000"/>
                </a:solidFill>
              </a:rPr>
              <a:t>, </a:t>
            </a:r>
            <a:r>
              <a:rPr lang="en-US" sz="1200" dirty="0" err="1">
                <a:solidFill>
                  <a:srgbClr val="000000"/>
                </a:solidFill>
              </a:rPr>
              <a:t>durch</a:t>
            </a:r>
            <a:r>
              <a:rPr lang="en-US" sz="1200" dirty="0">
                <a:solidFill>
                  <a:srgbClr val="000000"/>
                </a:solidFill>
              </a:rPr>
              <a:t> die </a:t>
            </a:r>
            <a:r>
              <a:rPr lang="en-US" sz="1200" dirty="0" err="1">
                <a:solidFill>
                  <a:srgbClr val="000000"/>
                </a:solidFill>
              </a:rPr>
              <a:t>die</a:t>
            </a:r>
            <a:r>
              <a:rPr lang="en-US" sz="1200" dirty="0">
                <a:solidFill>
                  <a:srgbClr val="000000"/>
                </a:solidFill>
              </a:rPr>
              <a:t> </a:t>
            </a:r>
            <a:r>
              <a:rPr lang="en-US" sz="1200" dirty="0" err="1">
                <a:solidFill>
                  <a:srgbClr val="000000"/>
                </a:solidFill>
              </a:rPr>
              <a:t>tatsächlichen</a:t>
            </a:r>
            <a:r>
              <a:rPr lang="en-US" sz="1200" dirty="0">
                <a:solidFill>
                  <a:srgbClr val="000000"/>
                </a:solidFill>
              </a:rPr>
              <a:t> </a:t>
            </a:r>
            <a:r>
              <a:rPr lang="en-US" sz="1200" dirty="0" err="1">
                <a:solidFill>
                  <a:srgbClr val="000000"/>
                </a:solidFill>
              </a:rPr>
              <a:t>Ergebnisse</a:t>
            </a:r>
            <a:r>
              <a:rPr lang="en-US" sz="1200" dirty="0">
                <a:solidFill>
                  <a:srgbClr val="000000"/>
                </a:solidFill>
              </a:rPr>
              <a:t> von den </a:t>
            </a:r>
            <a:r>
              <a:rPr lang="en-US" sz="1200" dirty="0" err="1">
                <a:solidFill>
                  <a:srgbClr val="000000"/>
                </a:solidFill>
              </a:rPr>
              <a:t>Erwartungen</a:t>
            </a:r>
            <a:r>
              <a:rPr lang="en-US" sz="1200" dirty="0">
                <a:solidFill>
                  <a:srgbClr val="000000"/>
                </a:solidFill>
              </a:rPr>
              <a:t> </a:t>
            </a:r>
            <a:r>
              <a:rPr lang="en-US" sz="1200" dirty="0" err="1">
                <a:solidFill>
                  <a:srgbClr val="000000"/>
                </a:solidFill>
              </a:rPr>
              <a:t>abweichen</a:t>
            </a:r>
            <a:r>
              <a:rPr lang="en-US" sz="1200" dirty="0">
                <a:solidFill>
                  <a:srgbClr val="000000"/>
                </a:solidFill>
              </a:rPr>
              <a:t> </a:t>
            </a:r>
            <a:r>
              <a:rPr lang="en-US" sz="1200" dirty="0" err="1">
                <a:solidFill>
                  <a:srgbClr val="000000"/>
                </a:solidFill>
              </a:rPr>
              <a:t>können</a:t>
            </a:r>
            <a:r>
              <a:rPr lang="en-US" sz="1200" dirty="0">
                <a:solidFill>
                  <a:srgbClr val="000000"/>
                </a:solidFill>
              </a:rPr>
              <a:t>. Die </a:t>
            </a:r>
            <a:r>
              <a:rPr lang="en-US" sz="1200" dirty="0" err="1">
                <a:solidFill>
                  <a:srgbClr val="000000"/>
                </a:solidFill>
              </a:rPr>
              <a:t>vorausschauenden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geben</a:t>
            </a:r>
            <a:r>
              <a:rPr lang="en-US" sz="1200" dirty="0">
                <a:solidFill>
                  <a:srgbClr val="000000"/>
                </a:solidFill>
              </a:rPr>
              <a:t> die </a:t>
            </a:r>
            <a:r>
              <a:rPr lang="en-US" sz="1200" dirty="0" err="1">
                <a:solidFill>
                  <a:srgbClr val="000000"/>
                </a:solidFill>
              </a:rPr>
              <a:t>Sicht</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dem</a:t>
            </a:r>
            <a:r>
              <a:rPr lang="en-US" sz="1200" dirty="0">
                <a:solidFill>
                  <a:srgbClr val="000000"/>
                </a:solidFill>
              </a:rPr>
              <a:t> </a:t>
            </a:r>
            <a:r>
              <a:rPr lang="en-US" sz="1200" dirty="0" err="1">
                <a:solidFill>
                  <a:srgbClr val="000000"/>
                </a:solidFill>
              </a:rPr>
              <a:t>Zeitpunkt</a:t>
            </a:r>
            <a:r>
              <a:rPr lang="en-US" sz="1200" dirty="0">
                <a:solidFill>
                  <a:srgbClr val="000000"/>
                </a:solidFill>
              </a:rPr>
              <a:t> </a:t>
            </a:r>
            <a:r>
              <a:rPr lang="en-US" sz="1200" dirty="0" err="1">
                <a:solidFill>
                  <a:srgbClr val="000000"/>
                </a:solidFill>
              </a:rPr>
              <a:t>wieder</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dem</a:t>
            </a:r>
            <a:r>
              <a:rPr lang="en-US" sz="1200" dirty="0">
                <a:solidFill>
                  <a:srgbClr val="000000"/>
                </a:solidFill>
              </a:rPr>
              <a:t> </a:t>
            </a:r>
            <a:r>
              <a:rPr lang="en-US" sz="1200" dirty="0" err="1">
                <a:solidFill>
                  <a:srgbClr val="000000"/>
                </a:solidFill>
              </a:rPr>
              <a:t>sie</a:t>
            </a:r>
            <a:r>
              <a:rPr lang="en-US" sz="1200" dirty="0">
                <a:solidFill>
                  <a:srgbClr val="000000"/>
                </a:solidFill>
              </a:rPr>
              <a:t> </a:t>
            </a:r>
            <a:r>
              <a:rPr lang="en-US" sz="1200" dirty="0" err="1">
                <a:solidFill>
                  <a:srgbClr val="000000"/>
                </a:solidFill>
              </a:rPr>
              <a:t>getätigt</a:t>
            </a:r>
            <a:r>
              <a:rPr lang="en-US" sz="1200" dirty="0">
                <a:solidFill>
                  <a:srgbClr val="000000"/>
                </a:solidFill>
              </a:rPr>
              <a:t> </a:t>
            </a:r>
            <a:r>
              <a:rPr lang="en-US" sz="1200" dirty="0" err="1">
                <a:solidFill>
                  <a:srgbClr val="000000"/>
                </a:solidFill>
              </a:rPr>
              <a:t>wurden</a:t>
            </a:r>
            <a:r>
              <a:rPr lang="en-US" sz="1200" dirty="0">
                <a:solidFill>
                  <a:srgbClr val="000000"/>
                </a:solidFill>
              </a:rPr>
              <a:t>. Dem </a:t>
            </a:r>
            <a:r>
              <a:rPr lang="en-US" sz="1200" dirty="0" err="1">
                <a:solidFill>
                  <a:srgbClr val="000000"/>
                </a:solidFill>
              </a:rPr>
              <a:t>Leser</a:t>
            </a:r>
            <a:r>
              <a:rPr lang="en-US" sz="1200" dirty="0">
                <a:solidFill>
                  <a:srgbClr val="000000"/>
                </a:solidFill>
              </a:rPr>
              <a:t> </a:t>
            </a:r>
            <a:r>
              <a:rPr lang="en-US" sz="1200" dirty="0" err="1">
                <a:solidFill>
                  <a:srgbClr val="000000"/>
                </a:solidFill>
              </a:rPr>
              <a:t>wird</a:t>
            </a:r>
            <a:r>
              <a:rPr lang="en-US" sz="1200" dirty="0">
                <a:solidFill>
                  <a:srgbClr val="000000"/>
                </a:solidFill>
              </a:rPr>
              <a:t> </a:t>
            </a:r>
            <a:r>
              <a:rPr lang="en-US" sz="1200" dirty="0" err="1">
                <a:solidFill>
                  <a:srgbClr val="000000"/>
                </a:solidFill>
              </a:rPr>
              <a:t>empfohlen</a:t>
            </a:r>
            <a:r>
              <a:rPr lang="en-US" sz="1200" dirty="0">
                <a:solidFill>
                  <a:srgbClr val="000000"/>
                </a:solidFill>
              </a:rPr>
              <a:t>, </a:t>
            </a:r>
            <a:r>
              <a:rPr lang="en-US" sz="1200" dirty="0" err="1">
                <a:solidFill>
                  <a:srgbClr val="000000"/>
                </a:solidFill>
              </a:rPr>
              <a:t>diesen</a:t>
            </a:r>
            <a:r>
              <a:rPr lang="en-US" sz="1200" dirty="0">
                <a:solidFill>
                  <a:srgbClr val="000000"/>
                </a:solidFill>
              </a:rPr>
              <a:t> </a:t>
            </a:r>
            <a:r>
              <a:rPr lang="en-US" sz="1200" dirty="0" err="1">
                <a:solidFill>
                  <a:srgbClr val="000000"/>
                </a:solidFill>
              </a:rPr>
              <a:t>Aussagen</a:t>
            </a:r>
            <a:r>
              <a:rPr lang="en-US" sz="1200" dirty="0">
                <a:solidFill>
                  <a:srgbClr val="000000"/>
                </a:solidFill>
              </a:rPr>
              <a:t> </a:t>
            </a:r>
            <a:r>
              <a:rPr lang="en-US" sz="1200" dirty="0" err="1">
                <a:solidFill>
                  <a:srgbClr val="000000"/>
                </a:solidFill>
              </a:rPr>
              <a:t>kein</a:t>
            </a:r>
            <a:r>
              <a:rPr lang="en-US" sz="1200" dirty="0">
                <a:solidFill>
                  <a:srgbClr val="000000"/>
                </a:solidFill>
              </a:rPr>
              <a:t> </a:t>
            </a:r>
            <a:r>
              <a:rPr lang="en-US" sz="1200" dirty="0" err="1">
                <a:solidFill>
                  <a:srgbClr val="000000"/>
                </a:solidFill>
              </a:rPr>
              <a:t>übertriebenes</a:t>
            </a:r>
            <a:r>
              <a:rPr lang="en-US" sz="1200" dirty="0">
                <a:solidFill>
                  <a:srgbClr val="000000"/>
                </a:solidFill>
              </a:rPr>
              <a:t> </a:t>
            </a:r>
            <a:r>
              <a:rPr lang="en-US" sz="1200" dirty="0" err="1">
                <a:solidFill>
                  <a:srgbClr val="000000"/>
                </a:solidFill>
              </a:rPr>
              <a:t>Vertrauen</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schenken</a:t>
            </a:r>
            <a:r>
              <a:rPr lang="en-US" sz="1200" dirty="0">
                <a:solidFill>
                  <a:srgbClr val="000000"/>
                </a:solidFill>
              </a:rPr>
              <a:t> und </a:t>
            </a:r>
            <a:r>
              <a:rPr lang="en-US" sz="1200" dirty="0" err="1">
                <a:solidFill>
                  <a:srgbClr val="000000"/>
                </a:solidFill>
              </a:rPr>
              <a:t>sich</a:t>
            </a:r>
            <a:r>
              <a:rPr lang="en-US" sz="1200" dirty="0">
                <a:solidFill>
                  <a:srgbClr val="000000"/>
                </a:solidFill>
              </a:rPr>
              <a:t> </a:t>
            </a:r>
            <a:r>
              <a:rPr lang="en-US" sz="1200" dirty="0" err="1">
                <a:solidFill>
                  <a:srgbClr val="000000"/>
                </a:solidFill>
              </a:rPr>
              <a:t>bei</a:t>
            </a:r>
            <a:r>
              <a:rPr lang="en-US" sz="1200" dirty="0">
                <a:solidFill>
                  <a:srgbClr val="000000"/>
                </a:solidFill>
              </a:rPr>
              <a:t> </a:t>
            </a:r>
            <a:r>
              <a:rPr lang="en-US" sz="1200" dirty="0" err="1">
                <a:solidFill>
                  <a:srgbClr val="000000"/>
                </a:solidFill>
              </a:rPr>
              <a:t>Kaufentscheidungen</a:t>
            </a:r>
            <a:r>
              <a:rPr lang="en-US" sz="1200" dirty="0">
                <a:solidFill>
                  <a:srgbClr val="000000"/>
                </a:solidFill>
              </a:rPr>
              <a:t> </a:t>
            </a:r>
            <a:r>
              <a:rPr lang="en-US" sz="1200" dirty="0" err="1">
                <a:solidFill>
                  <a:srgbClr val="000000"/>
                </a:solidFill>
              </a:rPr>
              <a:t>nicht</a:t>
            </a:r>
            <a:r>
              <a:rPr lang="en-US" sz="1200" dirty="0">
                <a:solidFill>
                  <a:srgbClr val="000000"/>
                </a:solidFill>
              </a:rPr>
              <a:t> auf </a:t>
            </a:r>
            <a:r>
              <a:rPr lang="en-US" sz="1200" dirty="0" err="1">
                <a:solidFill>
                  <a:srgbClr val="000000"/>
                </a:solidFill>
              </a:rPr>
              <a:t>sie</a:t>
            </a:r>
            <a:r>
              <a:rPr lang="en-US" sz="1200" dirty="0">
                <a:solidFill>
                  <a:srgbClr val="000000"/>
                </a:solidFill>
              </a:rPr>
              <a:t> </a:t>
            </a:r>
            <a:r>
              <a:rPr lang="en-US" sz="1200" dirty="0" err="1">
                <a:solidFill>
                  <a:srgbClr val="000000"/>
                </a:solidFill>
              </a:rPr>
              <a:t>zu</a:t>
            </a:r>
            <a:r>
              <a:rPr lang="en-US" sz="1200" dirty="0">
                <a:solidFill>
                  <a:srgbClr val="000000"/>
                </a:solidFill>
              </a:rPr>
              <a:t> </a:t>
            </a:r>
            <a:r>
              <a:rPr lang="en-US" sz="1200" dirty="0" err="1">
                <a:solidFill>
                  <a:srgbClr val="000000"/>
                </a:solidFill>
              </a:rPr>
              <a:t>stützen</a:t>
            </a:r>
            <a:r>
              <a:rPr lang="en-US" sz="1200" dirty="0">
                <a:solidFill>
                  <a:srgbClr val="000000"/>
                </a:solidFill>
              </a:rPr>
              <a:t>.</a:t>
            </a:r>
          </a:p>
        </p:txBody>
      </p:sp>
    </p:spTree>
    <p:extLst>
      <p:ext uri="{BB962C8B-B14F-4D97-AF65-F5344CB8AC3E}">
        <p14:creationId xmlns:p14="http://schemas.microsoft.com/office/powerpoint/2010/main" val="13241096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ker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7799"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902" indent="0" algn="ctr">
              <a:buNone/>
              <a:defRPr>
                <a:solidFill>
                  <a:schemeClr val="tx1">
                    <a:tint val="75000"/>
                  </a:schemeClr>
                </a:solidFill>
              </a:defRPr>
            </a:lvl2pPr>
            <a:lvl3pPr marL="1087799" indent="0" algn="ctr">
              <a:buNone/>
              <a:defRPr>
                <a:solidFill>
                  <a:schemeClr val="tx1">
                    <a:tint val="75000"/>
                  </a:schemeClr>
                </a:solidFill>
              </a:defRPr>
            </a:lvl3pPr>
            <a:lvl4pPr marL="1631690" indent="0" algn="ctr">
              <a:buNone/>
              <a:defRPr>
                <a:solidFill>
                  <a:schemeClr val="tx1">
                    <a:tint val="75000"/>
                  </a:schemeClr>
                </a:solidFill>
              </a:defRPr>
            </a:lvl4pPr>
            <a:lvl5pPr marL="2175590" indent="0" algn="ctr">
              <a:buNone/>
              <a:defRPr>
                <a:solidFill>
                  <a:schemeClr val="tx1">
                    <a:tint val="75000"/>
                  </a:schemeClr>
                </a:solidFill>
              </a:defRPr>
            </a:lvl5pPr>
            <a:lvl6pPr marL="2719490" indent="0" algn="ctr">
              <a:buNone/>
              <a:defRPr>
                <a:solidFill>
                  <a:schemeClr val="tx1">
                    <a:tint val="75000"/>
                  </a:schemeClr>
                </a:solidFill>
              </a:defRPr>
            </a:lvl6pPr>
            <a:lvl7pPr marL="3263389" indent="0" algn="ctr">
              <a:buNone/>
              <a:defRPr>
                <a:solidFill>
                  <a:schemeClr val="tx1">
                    <a:tint val="75000"/>
                  </a:schemeClr>
                </a:solidFill>
              </a:defRPr>
            </a:lvl7pPr>
            <a:lvl8pPr marL="3807286" indent="0" algn="ctr">
              <a:buNone/>
              <a:defRPr>
                <a:solidFill>
                  <a:schemeClr val="tx1">
                    <a:tint val="75000"/>
                  </a:schemeClr>
                </a:solidFill>
              </a:defRPr>
            </a:lvl8pPr>
            <a:lvl9pPr marL="4351183"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7" name="TextBox 6"/>
          <p:cNvSpPr txBox="1"/>
          <p:nvPr userDrawn="1"/>
        </p:nvSpPr>
        <p:spPr>
          <a:xfrm rot="21360000">
            <a:off x="4212465" y="3628668"/>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21899889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kern="0">
              <a:solidFill>
                <a:srgbClr val="000000"/>
              </a:solidFill>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7799"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902" indent="0" algn="ctr">
              <a:buNone/>
              <a:defRPr>
                <a:solidFill>
                  <a:schemeClr val="tx1">
                    <a:tint val="75000"/>
                  </a:schemeClr>
                </a:solidFill>
              </a:defRPr>
            </a:lvl2pPr>
            <a:lvl3pPr marL="1087799" indent="0" algn="ctr">
              <a:buNone/>
              <a:defRPr>
                <a:solidFill>
                  <a:schemeClr val="tx1">
                    <a:tint val="75000"/>
                  </a:schemeClr>
                </a:solidFill>
              </a:defRPr>
            </a:lvl3pPr>
            <a:lvl4pPr marL="1631690" indent="0" algn="ctr">
              <a:buNone/>
              <a:defRPr>
                <a:solidFill>
                  <a:schemeClr val="tx1">
                    <a:tint val="75000"/>
                  </a:schemeClr>
                </a:solidFill>
              </a:defRPr>
            </a:lvl4pPr>
            <a:lvl5pPr marL="2175590" indent="0" algn="ctr">
              <a:buNone/>
              <a:defRPr>
                <a:solidFill>
                  <a:schemeClr val="tx1">
                    <a:tint val="75000"/>
                  </a:schemeClr>
                </a:solidFill>
              </a:defRPr>
            </a:lvl5pPr>
            <a:lvl6pPr marL="2719490" indent="0" algn="ctr">
              <a:buNone/>
              <a:defRPr>
                <a:solidFill>
                  <a:schemeClr val="tx1">
                    <a:tint val="75000"/>
                  </a:schemeClr>
                </a:solidFill>
              </a:defRPr>
            </a:lvl6pPr>
            <a:lvl7pPr marL="3263389" indent="0" algn="ctr">
              <a:buNone/>
              <a:defRPr>
                <a:solidFill>
                  <a:schemeClr val="tx1">
                    <a:tint val="75000"/>
                  </a:schemeClr>
                </a:solidFill>
              </a:defRPr>
            </a:lvl7pPr>
            <a:lvl8pPr marL="3807286" indent="0" algn="ctr">
              <a:buNone/>
              <a:defRPr>
                <a:solidFill>
                  <a:schemeClr val="tx1">
                    <a:tint val="75000"/>
                  </a:schemeClr>
                </a:solidFill>
              </a:defRPr>
            </a:lvl8pPr>
            <a:lvl9pPr marL="4351183"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
        <p:nvSpPr>
          <p:cNvPr id="12" name="TextBox 11"/>
          <p:cNvSpPr txBox="1"/>
          <p:nvPr userDrawn="1"/>
        </p:nvSpPr>
        <p:spPr>
          <a:xfrm rot="21360000">
            <a:off x="4212465" y="3628668"/>
            <a:ext cx="3770263" cy="276999"/>
          </a:xfrm>
          <a:prstGeom prst="rect">
            <a:avLst/>
          </a:prstGeom>
          <a:noFill/>
        </p:spPr>
        <p:txBody>
          <a:bodyPr wrap="none" lIns="0" tIns="0" rIns="0" bIns="0" rtlCol="0">
            <a:spAutoFit/>
          </a:bodyPr>
          <a:lstStyle>
            <a:defPPr>
              <a:defRPr lang="de-DE"/>
            </a:defPPr>
            <a:lvl1pPr marL="0" algn="l" defTabSz="914400" rtl="0" eaLnBrk="1" latinLnBrk="0" hangingPunct="1">
              <a:defRPr lang="de-DE" sz="1800" kern="1200">
                <a:solidFill>
                  <a:schemeClr val="tx1"/>
                </a:solidFill>
                <a:latin typeface="Arial"/>
                <a:ea typeface="+mn-ea"/>
                <a:cs typeface="+mn-cs"/>
              </a:defRPr>
            </a:lvl1pPr>
            <a:lvl2pPr marL="457200" algn="l" defTabSz="914400" rtl="0" eaLnBrk="1" latinLnBrk="0" hangingPunct="1">
              <a:buClr>
                <a:srgbClr val="FDB913"/>
              </a:buClr>
              <a:buSzPct val="100000"/>
              <a:buFont typeface="wingdings"/>
              <a:buChar char=""/>
              <a:defRPr lang="de-DE" sz="1800" kern="1200">
                <a:solidFill>
                  <a:schemeClr val="tx1"/>
                </a:solidFill>
                <a:latin typeface="Arial"/>
                <a:ea typeface="+mn-ea"/>
                <a:cs typeface="+mn-cs"/>
              </a:defRPr>
            </a:lvl2pPr>
            <a:lvl3pPr marL="914400" algn="l" defTabSz="914400" rtl="0" eaLnBrk="1" latinLnBrk="0" hangingPunct="1">
              <a:buClr>
                <a:srgbClr val="666666"/>
              </a:buClr>
              <a:buSzPct val="80000"/>
              <a:buFont typeface="Wingdings"/>
              <a:buChar char="n"/>
              <a:defRPr lang="de-DE" sz="1400" kern="1200">
                <a:solidFill>
                  <a:schemeClr val="tx1"/>
                </a:solidFill>
                <a:latin typeface="Arial"/>
                <a:ea typeface="+mn-ea"/>
                <a:cs typeface="+mn-cs"/>
              </a:defRPr>
            </a:lvl3pPr>
            <a:lvl4pPr marL="1371600" algn="l" defTabSz="914400" rtl="0" eaLnBrk="1" latinLnBrk="0" hangingPunct="1">
              <a:buClr>
                <a:srgbClr val="666666"/>
              </a:buClr>
              <a:buSzPct val="80000"/>
              <a:buFont typeface="Arial"/>
              <a:buChar char=""/>
              <a:defRPr lang="de-DE" sz="1200" kern="1200">
                <a:solidFill>
                  <a:schemeClr val="tx1"/>
                </a:solidFill>
                <a:latin typeface="Arial"/>
                <a:ea typeface="+mn-ea"/>
                <a:cs typeface="+mn-cs"/>
              </a:defRPr>
            </a:lvl4pPr>
            <a:lvl5pPr marL="1828800" algn="l" defTabSz="914400" rtl="0" eaLnBrk="1" latinLnBrk="0" hangingPunct="1">
              <a:buClr>
                <a:srgbClr val="666666"/>
              </a:buClr>
              <a:buSzPct val="80000"/>
              <a:buFont typeface="Arial"/>
              <a:buChar char=""/>
              <a:defRPr lang="de-DE" sz="10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50000"/>
              </a:spcBef>
              <a:spcAft>
                <a:spcPct val="0"/>
              </a:spcAft>
              <a:buClr>
                <a:srgbClr val="F0AB00"/>
              </a:buClr>
              <a:buSzPct val="80000"/>
            </a:pPr>
            <a:r>
              <a:rPr lang="en-US" kern="0">
                <a:solidFill>
                  <a:srgbClr val="000000"/>
                </a:solidFill>
                <a:ea typeface="Arial Unicode MS" pitchFamily="34" charset="-128"/>
                <a:cs typeface="Arial Unicode MS" pitchFamily="34" charset="-128"/>
              </a:rPr>
              <a:t>Use this title slide only with an image</a:t>
            </a:r>
          </a:p>
        </p:txBody>
      </p:sp>
    </p:spTree>
    <p:extLst>
      <p:ext uri="{BB962C8B-B14F-4D97-AF65-F5344CB8AC3E}">
        <p14:creationId xmlns:p14="http://schemas.microsoft.com/office/powerpoint/2010/main" val="305634444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8"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09" y="1500218"/>
            <a:ext cx="11257200" cy="584775"/>
          </a:xfrm>
        </p:spPr>
        <p:txBody>
          <a:bodyPr anchor="t" anchorCtr="0">
            <a:noAutofit/>
          </a:bodyPr>
          <a:lstStyle>
            <a:lvl1pPr marL="0" marR="0" indent="0" algn="l" defTabSz="1087799"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902" indent="0" algn="ctr">
              <a:buNone/>
              <a:defRPr>
                <a:solidFill>
                  <a:schemeClr val="tx1">
                    <a:tint val="75000"/>
                  </a:schemeClr>
                </a:solidFill>
              </a:defRPr>
            </a:lvl2pPr>
            <a:lvl3pPr marL="1087799" indent="0" algn="ctr">
              <a:buNone/>
              <a:defRPr>
                <a:solidFill>
                  <a:schemeClr val="tx1">
                    <a:tint val="75000"/>
                  </a:schemeClr>
                </a:solidFill>
              </a:defRPr>
            </a:lvl3pPr>
            <a:lvl4pPr marL="1631690" indent="0" algn="ctr">
              <a:buNone/>
              <a:defRPr>
                <a:solidFill>
                  <a:schemeClr val="tx1">
                    <a:tint val="75000"/>
                  </a:schemeClr>
                </a:solidFill>
              </a:defRPr>
            </a:lvl4pPr>
            <a:lvl5pPr marL="2175590" indent="0" algn="ctr">
              <a:buNone/>
              <a:defRPr>
                <a:solidFill>
                  <a:schemeClr val="tx1">
                    <a:tint val="75000"/>
                  </a:schemeClr>
                </a:solidFill>
              </a:defRPr>
            </a:lvl5pPr>
            <a:lvl6pPr marL="2719490" indent="0" algn="ctr">
              <a:buNone/>
              <a:defRPr>
                <a:solidFill>
                  <a:schemeClr val="tx1">
                    <a:tint val="75000"/>
                  </a:schemeClr>
                </a:solidFill>
              </a:defRPr>
            </a:lvl6pPr>
            <a:lvl7pPr marL="3263389" indent="0" algn="ctr">
              <a:buNone/>
              <a:defRPr>
                <a:solidFill>
                  <a:schemeClr val="tx1">
                    <a:tint val="75000"/>
                  </a:schemeClr>
                </a:solidFill>
              </a:defRPr>
            </a:lvl7pPr>
            <a:lvl8pPr marL="3807286" indent="0" algn="ctr">
              <a:buNone/>
              <a:defRPr>
                <a:solidFill>
                  <a:schemeClr val="tx1">
                    <a:tint val="75000"/>
                  </a:schemeClr>
                </a:solidFill>
              </a:defRPr>
            </a:lvl8pPr>
            <a:lvl9pPr marL="4351183"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3075771851"/>
      </p:ext>
    </p:extLst>
  </p:cSld>
  <p:clrMapOvr>
    <a:overrideClrMapping bg1="lt1" tx1="dk1" bg2="lt2" tx2="dk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09" y="1500218"/>
            <a:ext cx="11257200" cy="584775"/>
          </a:xfrm>
        </p:spPr>
        <p:txBody>
          <a:bodyPr anchor="t" anchorCtr="0">
            <a:noAutofit/>
          </a:bodyPr>
          <a:lstStyle>
            <a:lvl1pPr marL="0" marR="0" indent="0" algn="l" defTabSz="1087799"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3902" indent="0" algn="ctr">
              <a:buNone/>
              <a:defRPr>
                <a:solidFill>
                  <a:schemeClr val="tx1">
                    <a:tint val="75000"/>
                  </a:schemeClr>
                </a:solidFill>
              </a:defRPr>
            </a:lvl2pPr>
            <a:lvl3pPr marL="1087799" indent="0" algn="ctr">
              <a:buNone/>
              <a:defRPr>
                <a:solidFill>
                  <a:schemeClr val="tx1">
                    <a:tint val="75000"/>
                  </a:schemeClr>
                </a:solidFill>
              </a:defRPr>
            </a:lvl3pPr>
            <a:lvl4pPr marL="1631690" indent="0" algn="ctr">
              <a:buNone/>
              <a:defRPr>
                <a:solidFill>
                  <a:schemeClr val="tx1">
                    <a:tint val="75000"/>
                  </a:schemeClr>
                </a:solidFill>
              </a:defRPr>
            </a:lvl4pPr>
            <a:lvl5pPr marL="2175590" indent="0" algn="ctr">
              <a:buNone/>
              <a:defRPr>
                <a:solidFill>
                  <a:schemeClr val="tx1">
                    <a:tint val="75000"/>
                  </a:schemeClr>
                </a:solidFill>
              </a:defRPr>
            </a:lvl5pPr>
            <a:lvl6pPr marL="2719490" indent="0" algn="ctr">
              <a:buNone/>
              <a:defRPr>
                <a:solidFill>
                  <a:schemeClr val="tx1">
                    <a:tint val="75000"/>
                  </a:schemeClr>
                </a:solidFill>
              </a:defRPr>
            </a:lvl6pPr>
            <a:lvl7pPr marL="3263389" indent="0" algn="ctr">
              <a:buNone/>
              <a:defRPr>
                <a:solidFill>
                  <a:schemeClr val="tx1">
                    <a:tint val="75000"/>
                  </a:schemeClr>
                </a:solidFill>
              </a:defRPr>
            </a:lvl7pPr>
            <a:lvl8pPr marL="3807286" indent="0" algn="ctr">
              <a:buNone/>
              <a:defRPr>
                <a:solidFill>
                  <a:schemeClr val="tx1">
                    <a:tint val="75000"/>
                  </a:schemeClr>
                </a:solidFill>
              </a:defRPr>
            </a:lvl8pPr>
            <a:lvl9pPr marL="4351183"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4008"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3095475981"/>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9"/>
            <a:ext cx="11545200" cy="2296057"/>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21"/>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Tree>
    <p:extLst>
      <p:ext uri="{BB962C8B-B14F-4D97-AF65-F5344CB8AC3E}">
        <p14:creationId xmlns:p14="http://schemas.microsoft.com/office/powerpoint/2010/main" val="110450353"/>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599573" anchor="t" anchorCtr="0"/>
          <a:lstStyle>
            <a:lvl1pPr algn="ctr">
              <a:defRPr b="0"/>
            </a:lvl1pPr>
          </a:lstStyle>
          <a:p>
            <a:r>
              <a:rPr lang="en-US"/>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21"/>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5447" y="6083734"/>
            <a:ext cx="913247" cy="453600"/>
          </a:xfrm>
          <a:prstGeom prst="rect">
            <a:avLst/>
          </a:prstGeom>
          <a:noFill/>
          <a:ln>
            <a:noFill/>
          </a:ln>
        </p:spPr>
      </p:pic>
    </p:spTree>
    <p:extLst>
      <p:ext uri="{BB962C8B-B14F-4D97-AF65-F5344CB8AC3E}">
        <p14:creationId xmlns:p14="http://schemas.microsoft.com/office/powerpoint/2010/main" val="1558946700"/>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Thank you</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71"/>
            <a:ext cx="11545200" cy="1846659"/>
          </a:xfrm>
        </p:spPr>
        <p:txBody>
          <a:bodyPr anchor="b" anchorCtr="0">
            <a:noAutofit/>
          </a:bodyPr>
          <a:lstStyle>
            <a:lvl1pPr>
              <a:spcBef>
                <a:spcPts val="0"/>
              </a:spcBef>
              <a:defRPr sz="2000" b="0"/>
            </a:lvl1pPr>
          </a:lstStyle>
          <a:p>
            <a:r>
              <a:rPr lang="en-US" dirty="0"/>
              <a:t>Contact information:</a:t>
            </a:r>
          </a:p>
          <a:p>
            <a:endParaRPr lang="en-US" dirty="0"/>
          </a:p>
          <a:p>
            <a:r>
              <a:rPr lang="en-US" dirty="0"/>
              <a:t>F name MI. L name</a:t>
            </a:r>
          </a:p>
          <a:p>
            <a:r>
              <a:rPr lang="en-US" dirty="0"/>
              <a:t>Title</a:t>
            </a:r>
          </a:p>
          <a:p>
            <a:r>
              <a:rPr lang="en-US" dirty="0"/>
              <a:t>Address</a:t>
            </a:r>
          </a:p>
          <a:p>
            <a:r>
              <a:rPr lang="en-US" dirty="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
        <p:nvSpPr>
          <p:cNvPr id="6" name="TextBox 5"/>
          <p:cNvSpPr txBox="1"/>
          <p:nvPr userDrawn="1"/>
        </p:nvSpPr>
        <p:spPr bwMode="black">
          <a:xfrm>
            <a:off x="324009" y="6622344"/>
            <a:ext cx="3648435" cy="153888"/>
          </a:xfrm>
          <a:prstGeom prst="rect">
            <a:avLst/>
          </a:prstGeom>
          <a:noFill/>
        </p:spPr>
        <p:txBody>
          <a:bodyPr wrap="none" lIns="0" tIns="0" rIns="0" bIns="0" rtlCol="0">
            <a:spAutoFit/>
          </a:bodyPr>
          <a:lstStyle/>
          <a:p>
            <a:pPr marL="133083" indent="-133083" defTabSz="1087799">
              <a:buClr>
                <a:srgbClr val="000000"/>
              </a:buClr>
              <a:buFont typeface="Arial" pitchFamily="34" charset="0"/>
              <a:buChar char="©"/>
            </a:pPr>
            <a:r>
              <a:rPr lang="en-US" sz="1000">
                <a:solidFill>
                  <a:srgbClr val="000000"/>
                </a:solidFill>
              </a:rPr>
              <a:t>2015 SAP SE or an SAP affiliate company. All rights reserved.</a:t>
            </a:r>
          </a:p>
        </p:txBody>
      </p:sp>
    </p:spTree>
    <p:extLst>
      <p:ext uri="{BB962C8B-B14F-4D97-AF65-F5344CB8AC3E}">
        <p14:creationId xmlns:p14="http://schemas.microsoft.com/office/powerpoint/2010/main" val="3710798984"/>
      </p:ext>
    </p:extLst>
  </p:cSld>
  <p:clrMapOvr>
    <a:overrideClrMapping bg1="lt1" tx1="dk1" bg2="lt2" tx2="dk2" accent1="accent1" accent2="accent2" accent3="accent3" accent4="accent4" accent5="accent5" accent6="accent6" hlink="hlink" folHlink="folHlink"/>
  </p:clrMapOvr>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401"/>
            <a:ext cx="11545200" cy="3832705"/>
          </a:xfrm>
        </p:spPr>
        <p:txBody>
          <a:bodyPr>
            <a:noAutofit/>
          </a:bodyPr>
          <a:lstStyle>
            <a:lvl1pPr marL="0" marR="0" indent="0" algn="l" defTabSz="1087799" rtl="0" eaLnBrk="1" fontAlgn="auto" latinLnBrk="0" hangingPunct="1">
              <a:lnSpc>
                <a:spcPct val="100000"/>
              </a:lnSpc>
              <a:spcBef>
                <a:spcPts val="1200"/>
              </a:spcBef>
              <a:spcAft>
                <a:spcPts val="0"/>
              </a:spcAft>
              <a:buClr>
                <a:schemeClr val="accent1"/>
              </a:buClr>
              <a:buSzPct val="80000"/>
              <a:buFontTx/>
              <a:buNone/>
              <a:tabLst/>
              <a:defRPr sz="2000" b="0"/>
            </a:lvl1pPr>
            <a:lvl2pPr marL="179838" marR="0" indent="-179838" algn="l" defTabSz="1087799"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59676" marR="0" indent="-179226" algn="l" defTabSz="1087799"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39514" marR="0" indent="-179838" algn="l" defTabSz="1087799"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416929612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4112484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78"/>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42616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400"/>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400"/>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79121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400"/>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400"/>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400"/>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6034319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9" y="1691088"/>
            <a:ext cx="4232275" cy="4392042"/>
          </a:xfrm>
          <a:solidFill>
            <a:schemeClr val="bg1">
              <a:lumMod val="95000"/>
            </a:schemeClr>
          </a:solidFill>
        </p:spPr>
        <p:txBody>
          <a:bodyPr tIns="1541754" anchor="t" anchorCtr="0"/>
          <a:lstStyle>
            <a:lvl1pPr algn="ctr">
              <a:defRPr b="0"/>
            </a:lvl1pPr>
          </a:lstStyle>
          <a:p>
            <a:r>
              <a:rPr lang="en-US"/>
              <a:t>Click icon to add picture</a:t>
            </a:r>
          </a:p>
        </p:txBody>
      </p:sp>
      <p:sp>
        <p:nvSpPr>
          <p:cNvPr id="7" name="Text Placeholder 6"/>
          <p:cNvSpPr>
            <a:spLocks noGrp="1"/>
          </p:cNvSpPr>
          <p:nvPr>
            <p:ph type="body" sz="quarter" idx="11" hasCustomPrompt="1"/>
          </p:nvPr>
        </p:nvSpPr>
        <p:spPr bwMode="gray">
          <a:xfrm>
            <a:off x="324000" y="1691088"/>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78745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401"/>
            <a:ext cx="5662800" cy="4393017"/>
          </a:xfrm>
          <a:solidFill>
            <a:schemeClr val="bg1">
              <a:lumMod val="95000"/>
            </a:schemeClr>
          </a:solidFill>
        </p:spPr>
        <p:txBody>
          <a:bodyPr vert="horz" lIns="0" tIns="1541754" rIns="0" bIns="0" rtlCol="0" anchor="t" anchorCtr="0">
            <a:noAutofit/>
          </a:bodyPr>
          <a:lstStyle>
            <a:lvl1pPr marL="0" indent="0" algn="ctr" defTabSz="1087799" rtl="0" eaLnBrk="1" latinLnBrk="0" hangingPunct="1">
              <a:spcBef>
                <a:spcPts val="1920"/>
              </a:spcBef>
              <a:buClr>
                <a:schemeClr val="accent1"/>
              </a:buClr>
              <a:buSzPct val="80000"/>
              <a:buFontTx/>
              <a:buNone/>
              <a:defRPr lang="de-DE" sz="2100" b="0" kern="1200" dirty="0">
                <a:solidFill>
                  <a:schemeClr val="tx1"/>
                </a:solidFill>
                <a:latin typeface="+mn-lt"/>
                <a:ea typeface="+mn-ea"/>
                <a:cs typeface="+mn-cs"/>
              </a:defRPr>
            </a:lvl1pPr>
          </a:lstStyle>
          <a:p>
            <a:r>
              <a:rPr lang="en-US"/>
              <a:t>Click icon to add picture</a:t>
            </a:r>
          </a:p>
        </p:txBody>
      </p:sp>
      <p:sp>
        <p:nvSpPr>
          <p:cNvPr id="7" name="Text Placeholder 6"/>
          <p:cNvSpPr>
            <a:spLocks noGrp="1"/>
          </p:cNvSpPr>
          <p:nvPr>
            <p:ph type="body" sz="quarter" idx="11" hasCustomPrompt="1"/>
          </p:nvPr>
        </p:nvSpPr>
        <p:spPr bwMode="gray">
          <a:xfrm>
            <a:off x="324000" y="169240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42577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47" y="1692401"/>
            <a:ext cx="7164387" cy="4393017"/>
          </a:xfrm>
          <a:solidFill>
            <a:schemeClr val="bg1">
              <a:lumMod val="95000"/>
            </a:schemeClr>
          </a:solidFill>
        </p:spPr>
        <p:txBody>
          <a:bodyPr vert="horz" lIns="0" tIns="1541754" rIns="0" bIns="0" rtlCol="0" anchor="t" anchorCtr="0">
            <a:noAutofit/>
          </a:bodyPr>
          <a:lstStyle>
            <a:lvl1pPr marL="0" indent="0" algn="ctr" defTabSz="1087799" rtl="0" eaLnBrk="1" latinLnBrk="0" hangingPunct="1">
              <a:spcBef>
                <a:spcPts val="1920"/>
              </a:spcBef>
              <a:buClr>
                <a:schemeClr val="accent1"/>
              </a:buClr>
              <a:buSzPct val="80000"/>
              <a:buFontTx/>
              <a:buNone/>
              <a:defRPr lang="de-DE" sz="2100" b="0" kern="1200" dirty="0">
                <a:solidFill>
                  <a:schemeClr val="tx1"/>
                </a:solidFill>
                <a:latin typeface="+mn-lt"/>
                <a:ea typeface="+mn-ea"/>
                <a:cs typeface="+mn-cs"/>
              </a:defRPr>
            </a:lvl1pPr>
          </a:lstStyle>
          <a:p>
            <a:r>
              <a:rPr lang="en-US"/>
              <a:t>Click icon to add picture</a:t>
            </a:r>
          </a:p>
        </p:txBody>
      </p:sp>
      <p:sp>
        <p:nvSpPr>
          <p:cNvPr id="7" name="Text Placeholder 6"/>
          <p:cNvSpPr>
            <a:spLocks noGrp="1"/>
          </p:cNvSpPr>
          <p:nvPr>
            <p:ph type="body" sz="quarter" idx="11" hasCustomPrompt="1"/>
          </p:nvPr>
        </p:nvSpPr>
        <p:spPr bwMode="gray">
          <a:xfrm>
            <a:off x="324000" y="1692401"/>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21731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27"/>
            <a:ext cx="5662800" cy="2508804"/>
          </a:xfrm>
          <a:solidFill>
            <a:schemeClr val="bg1">
              <a:lumMod val="95000"/>
            </a:schemeClr>
          </a:solidFill>
        </p:spPr>
        <p:txBody>
          <a:bodyPr tIns="599573" anchor="t" anchorCtr="0"/>
          <a:lstStyle>
            <a:lvl1pPr algn="ctr">
              <a:defRPr b="0"/>
            </a:lvl1pPr>
          </a:lstStyle>
          <a:p>
            <a:r>
              <a:rPr lang="en-US"/>
              <a:t>Click icon to add picture</a:t>
            </a:r>
          </a:p>
        </p:txBody>
      </p:sp>
      <p:sp>
        <p:nvSpPr>
          <p:cNvPr id="11" name="Picture Placeholder 4"/>
          <p:cNvSpPr>
            <a:spLocks noGrp="1"/>
          </p:cNvSpPr>
          <p:nvPr>
            <p:ph type="pic" sz="quarter" idx="16"/>
          </p:nvPr>
        </p:nvSpPr>
        <p:spPr bwMode="gray">
          <a:xfrm>
            <a:off x="6208016" y="3574327"/>
            <a:ext cx="5662800" cy="2508804"/>
          </a:xfrm>
          <a:solidFill>
            <a:schemeClr val="bg1">
              <a:lumMod val="95000"/>
            </a:schemeClr>
          </a:solidFill>
        </p:spPr>
        <p:txBody>
          <a:bodyPr tIns="599573" anchor="t" anchorCtr="0"/>
          <a:lstStyle>
            <a:lvl1pPr algn="ctr">
              <a:defRPr b="0"/>
            </a:lvl1pPr>
          </a:lstStyle>
          <a:p>
            <a:r>
              <a:rPr lang="en-US"/>
              <a:t>Click icon to add picture</a:t>
            </a:r>
          </a:p>
        </p:txBody>
      </p:sp>
    </p:spTree>
    <p:extLst>
      <p:ext uri="{BB962C8B-B14F-4D97-AF65-F5344CB8AC3E}">
        <p14:creationId xmlns:p14="http://schemas.microsoft.com/office/powerpoint/2010/main" val="11213281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9"/>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41353288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391"/>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24292673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610007" y="6637720"/>
            <a:ext cx="258151" cy="153924"/>
          </a:xfrm>
          <a:prstGeom prst="rect">
            <a:avLst/>
          </a:prstGeom>
          <a:noFill/>
        </p:spPr>
        <p:txBody>
          <a:bodyPr wrap="none" lIns="0" tIns="0" rIns="0" bIns="0" rtlCol="0">
            <a:spAutoFit/>
          </a:bodyPr>
          <a:lstStyle/>
          <a:p>
            <a:pPr marL="111426" indent="-111426" algn="r" defTabSz="1087799">
              <a:buClr>
                <a:srgbClr val="666666"/>
              </a:buClr>
              <a:buFont typeface="Arial" pitchFamily="34" charset="0"/>
              <a:buNone/>
            </a:pPr>
            <a:fld id="{0BDC132A-5C91-4078-9777-31DA19A62E0A}" type="slidenum">
              <a:rPr lang="en-US" sz="1000" smtClean="0">
                <a:solidFill>
                  <a:srgbClr val="000000"/>
                </a:solidFill>
              </a:rPr>
              <a:pPr marL="111426" indent="-111426" algn="r" defTabSz="1087799">
                <a:buClr>
                  <a:srgbClr val="666666"/>
                </a:buClr>
                <a:buFont typeface="Arial" pitchFamily="34" charset="0"/>
                <a:buNone/>
              </a:pPr>
              <a:t>‹#›</a:t>
            </a:fld>
            <a:endParaRPr lang="en-US" sz="1000">
              <a:solidFill>
                <a:srgbClr val="000000"/>
              </a:solidFill>
            </a:endParaRPr>
          </a:p>
        </p:txBody>
      </p:sp>
      <p:sp>
        <p:nvSpPr>
          <p:cNvPr id="4" name="TextBox 3"/>
          <p:cNvSpPr txBox="1"/>
          <p:nvPr userDrawn="1"/>
        </p:nvSpPr>
        <p:spPr bwMode="black">
          <a:xfrm>
            <a:off x="324009" y="6622344"/>
            <a:ext cx="3648435" cy="153888"/>
          </a:xfrm>
          <a:prstGeom prst="rect">
            <a:avLst/>
          </a:prstGeom>
          <a:noFill/>
        </p:spPr>
        <p:txBody>
          <a:bodyPr wrap="none" lIns="0" tIns="0" rIns="0" bIns="0" rtlCol="0">
            <a:spAutoFit/>
          </a:bodyPr>
          <a:lstStyle/>
          <a:p>
            <a:pPr marL="133083" indent="-133083" defTabSz="1087799">
              <a:buClr>
                <a:srgbClr val="000000"/>
              </a:buClr>
              <a:buFont typeface="Arial" pitchFamily="34" charset="0"/>
              <a:buChar char="©"/>
            </a:pPr>
            <a:r>
              <a:rPr lang="en-US" sz="1000">
                <a:solidFill>
                  <a:srgbClr val="000000"/>
                </a:solidFill>
              </a:rPr>
              <a:t>2015 SAP SE or an SAP affiliate company. All rights reserved.</a:t>
            </a:r>
          </a:p>
        </p:txBody>
      </p:sp>
    </p:spTree>
    <p:extLst>
      <p:ext uri="{BB962C8B-B14F-4D97-AF65-F5344CB8AC3E}">
        <p14:creationId xmlns:p14="http://schemas.microsoft.com/office/powerpoint/2010/main" val="3746593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vmlDrawing" Target="../drawings/vmlDrawing1.v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slideLayout" Target="../slideLayouts/slideLayout165.xml"/><Relationship Id="rId26" Type="http://schemas.openxmlformats.org/officeDocument/2006/relationships/oleObject" Target="../embeddings/oleObject5.bin"/><Relationship Id="rId3" Type="http://schemas.openxmlformats.org/officeDocument/2006/relationships/slideLayout" Target="../slideLayouts/slideLayout150.xml"/><Relationship Id="rId21" Type="http://schemas.openxmlformats.org/officeDocument/2006/relationships/slideLayout" Target="../slideLayouts/slideLayout168.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5" Type="http://schemas.openxmlformats.org/officeDocument/2006/relationships/tags" Target="../tags/tag6.xml"/><Relationship Id="rId2" Type="http://schemas.openxmlformats.org/officeDocument/2006/relationships/slideLayout" Target="../slideLayouts/slideLayout149.xml"/><Relationship Id="rId16" Type="http://schemas.openxmlformats.org/officeDocument/2006/relationships/slideLayout" Target="../slideLayouts/slideLayout163.xml"/><Relationship Id="rId20" Type="http://schemas.openxmlformats.org/officeDocument/2006/relationships/slideLayout" Target="../slideLayouts/slideLayout167.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24" Type="http://schemas.openxmlformats.org/officeDocument/2006/relationships/vmlDrawing" Target="../drawings/vmlDrawing5.v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23" Type="http://schemas.openxmlformats.org/officeDocument/2006/relationships/theme" Target="../theme/theme10.xml"/><Relationship Id="rId10" Type="http://schemas.openxmlformats.org/officeDocument/2006/relationships/slideLayout" Target="../slideLayouts/slideLayout157.xml"/><Relationship Id="rId19" Type="http://schemas.openxmlformats.org/officeDocument/2006/relationships/slideLayout" Target="../slideLayouts/slideLayout166.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 Id="rId22" Type="http://schemas.openxmlformats.org/officeDocument/2006/relationships/slideLayout" Target="../slideLayouts/slideLayout169.xml"/><Relationship Id="rId27"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image" Target="../media/image3.jpg"/><Relationship Id="rId2" Type="http://schemas.openxmlformats.org/officeDocument/2006/relationships/slideLayout" Target="../slideLayouts/slideLayout23.xml"/><Relationship Id="rId16" Type="http://schemas.openxmlformats.org/officeDocument/2006/relationships/theme" Target="../theme/theme2.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4.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image" Target="../media/image1.emf"/><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oleObject" Target="../embeddings/oleObject2.bin"/><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tags" Target="../tags/tag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vmlDrawing" Target="../drawings/vmlDrawing2.v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oleObject" Target="../embeddings/oleObject3.bin"/><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tags" Target="../tags/tag4.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vmlDrawing" Target="../drawings/vmlDrawing3.v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theme" Target="../theme/theme6.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image" Target="../media/image1.e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theme" Target="../theme/theme7.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8.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18" Type="http://schemas.openxmlformats.org/officeDocument/2006/relationships/slideLayout" Target="../slideLayouts/slideLayout143.xml"/><Relationship Id="rId26" Type="http://schemas.openxmlformats.org/officeDocument/2006/relationships/oleObject" Target="../embeddings/oleObject4.bin"/><Relationship Id="rId3" Type="http://schemas.openxmlformats.org/officeDocument/2006/relationships/slideLayout" Target="../slideLayouts/slideLayout128.xml"/><Relationship Id="rId21" Type="http://schemas.openxmlformats.org/officeDocument/2006/relationships/slideLayout" Target="../slideLayouts/slideLayout146.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17" Type="http://schemas.openxmlformats.org/officeDocument/2006/relationships/slideLayout" Target="../slideLayouts/slideLayout142.xml"/><Relationship Id="rId25" Type="http://schemas.openxmlformats.org/officeDocument/2006/relationships/tags" Target="../tags/tag5.xml"/><Relationship Id="rId2" Type="http://schemas.openxmlformats.org/officeDocument/2006/relationships/slideLayout" Target="../slideLayouts/slideLayout127.xml"/><Relationship Id="rId16" Type="http://schemas.openxmlformats.org/officeDocument/2006/relationships/slideLayout" Target="../slideLayouts/slideLayout141.xml"/><Relationship Id="rId20" Type="http://schemas.openxmlformats.org/officeDocument/2006/relationships/slideLayout" Target="../slideLayouts/slideLayout145.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24" Type="http://schemas.openxmlformats.org/officeDocument/2006/relationships/vmlDrawing" Target="../drawings/vmlDrawing4.vml"/><Relationship Id="rId5" Type="http://schemas.openxmlformats.org/officeDocument/2006/relationships/slideLayout" Target="../slideLayouts/slideLayout130.xml"/><Relationship Id="rId15" Type="http://schemas.openxmlformats.org/officeDocument/2006/relationships/slideLayout" Target="../slideLayouts/slideLayout140.xml"/><Relationship Id="rId23" Type="http://schemas.openxmlformats.org/officeDocument/2006/relationships/theme" Target="../theme/theme9.xml"/><Relationship Id="rId10" Type="http://schemas.openxmlformats.org/officeDocument/2006/relationships/slideLayout" Target="../slideLayouts/slideLayout135.xml"/><Relationship Id="rId19" Type="http://schemas.openxmlformats.org/officeDocument/2006/relationships/slideLayout" Target="../slideLayouts/slideLayout144.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slideLayout" Target="../slideLayouts/slideLayout139.xml"/><Relationship Id="rId22" Type="http://schemas.openxmlformats.org/officeDocument/2006/relationships/slideLayout" Target="../slideLayouts/slideLayout147.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4"/>
            </p:custDataLst>
            <p:extLst>
              <p:ext uri="{D42A27DB-BD31-4B8C-83A1-F6EECF244321}">
                <p14:modId xmlns:p14="http://schemas.microsoft.com/office/powerpoint/2010/main" val="340502286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969"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79"/>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22344"/>
            <a:ext cx="3760650" cy="153888"/>
          </a:xfrm>
          <a:prstGeom prst="rect">
            <a:avLst/>
          </a:prstGeom>
          <a:noFill/>
        </p:spPr>
        <p:txBody>
          <a:bodyPr wrap="none" lIns="85730" tIns="0" rIns="0" bIns="0" rtlCol="0">
            <a:spAutoFit/>
          </a:bodyPr>
          <a:lstStyle/>
          <a:p>
            <a:pPr marL="133200" indent="-133200" algn="l">
              <a:buClr>
                <a:schemeClr val="bg1"/>
              </a:buClr>
              <a:buFont typeface="Arial" pitchFamily="34" charset="0"/>
              <a:buChar char="©"/>
              <a:tabLst/>
            </a:pPr>
            <a:r>
              <a:rPr lang="en-US" sz="1000" noProof="0" dirty="0">
                <a:solidFill>
                  <a:schemeClr val="bg1"/>
                </a:solidFill>
              </a:rPr>
              <a:t>2017 SAP SE or an SAP affiliate company. All rights reserved.</a:t>
            </a:r>
          </a:p>
        </p:txBody>
      </p:sp>
      <p:sp>
        <p:nvSpPr>
          <p:cNvPr id="34" name="TextBox 33"/>
          <p:cNvSpPr txBox="1"/>
          <p:nvPr/>
        </p:nvSpPr>
        <p:spPr bwMode="black">
          <a:xfrm>
            <a:off x="11624489" y="6622344"/>
            <a:ext cx="243661" cy="153888"/>
          </a:xfrm>
          <a:prstGeom prst="rect">
            <a:avLst/>
          </a:prstGeom>
          <a:noFill/>
        </p:spPr>
        <p:txBody>
          <a:bodyPr wrap="none" lIns="0" tIns="0" rIns="8573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bg1"/>
                </a:solidFill>
              </a:rPr>
              <a:pPr marL="111525" indent="-111525" algn="r">
                <a:buClr>
                  <a:schemeClr val="accent2"/>
                </a:buClr>
                <a:buFont typeface="Arial" pitchFamily="34" charset="0"/>
                <a:buNone/>
              </a:pPr>
              <a:t>‹#›</a:t>
            </a:fld>
            <a:endParaRPr lang="en-US" sz="1000" noProof="0" dirty="0">
              <a:solidFill>
                <a:schemeClr val="bg1"/>
              </a:solidFill>
            </a:endParaRPr>
          </a:p>
        </p:txBody>
      </p:sp>
      <p:sp>
        <p:nvSpPr>
          <p:cNvPr id="12" name="Information_Classification"/>
          <p:cNvSpPr txBox="1"/>
          <p:nvPr userDrawn="1"/>
        </p:nvSpPr>
        <p:spPr>
          <a:xfrm>
            <a:off x="10769600" y="6623893"/>
            <a:ext cx="347852" cy="153888"/>
          </a:xfrm>
          <a:prstGeom prst="rect">
            <a:avLst/>
          </a:prstGeom>
          <a:noFill/>
        </p:spPr>
        <p:txBody>
          <a:bodyPr vert="horz" wrap="none" lIns="0" tIns="0" rIns="0" bIns="0" rtlCol="0">
            <a:spAutoFit/>
          </a:bodyPr>
          <a:lstStyle/>
          <a:p>
            <a:pPr fontAlgn="base">
              <a:spcBef>
                <a:spcPts val="600"/>
              </a:spcBef>
              <a:spcAft>
                <a:spcPct val="0"/>
              </a:spcAft>
              <a:buClr>
                <a:srgbClr val="F0AB00"/>
              </a:buClr>
              <a:buSzPct val="80000"/>
            </a:pPr>
            <a:r>
              <a:rPr lang="en-US" sz="1000" kern="0" dirty="0">
                <a:solidFill>
                  <a:srgbClr val="FFFFFF"/>
                </a:solidFill>
                <a:ea typeface="Arial Unicode MS"/>
                <a:cs typeface="Arial Unicode MS" pitchFamily="34" charset="-128"/>
                <a:sym typeface="Arial"/>
              </a:rPr>
              <a:t>Public</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9" r:id="rId3"/>
    <p:sldLayoutId id="2147483708" r:id="rId4"/>
    <p:sldLayoutId id="2147483704" r:id="rId5"/>
    <p:sldLayoutId id="2147483689" r:id="rId6"/>
    <p:sldLayoutId id="2147483702" r:id="rId7"/>
    <p:sldLayoutId id="2147483684" r:id="rId8"/>
    <p:sldLayoutId id="2147483665" r:id="rId9"/>
    <p:sldLayoutId id="2147483683" r:id="rId10"/>
    <p:sldLayoutId id="2147483687" r:id="rId11"/>
    <p:sldLayoutId id="2147483710" r:id="rId12"/>
    <p:sldLayoutId id="2147483686" r:id="rId13"/>
    <p:sldLayoutId id="2147483669" r:id="rId14"/>
    <p:sldLayoutId id="2147483691" r:id="rId15"/>
    <p:sldLayoutId id="2147483688" r:id="rId16"/>
    <p:sldLayoutId id="2147483703" r:id="rId17"/>
    <p:sldLayoutId id="2147483685" r:id="rId18"/>
    <p:sldLayoutId id="2147483692" r:id="rId19"/>
    <p:sldLayoutId id="2147483674" r:id="rId20"/>
    <p:sldLayoutId id="2147483705" r:id="rId21"/>
  </p:sldLayoutIdLst>
  <p:hf hdr="0" ftr="0" dt="0"/>
  <p:txStyles>
    <p:titleStyle>
      <a:lvl1pPr algn="l" defTabSz="1088776" rtl="0" eaLnBrk="1" latinLnBrk="0" hangingPunct="1">
        <a:spcBef>
          <a:spcPct val="0"/>
        </a:spcBef>
        <a:buNone/>
        <a:defRPr sz="2800" b="1" kern="1200">
          <a:solidFill>
            <a:schemeClr val="accent2"/>
          </a:solidFill>
          <a:latin typeface="Corbel" panose="020B0503020204020204" pitchFamily="34" charset="0"/>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tx1"/>
          </a:solidFill>
          <a:latin typeface="Corbel" panose="020B0503020204020204" pitchFamily="34" charset="0"/>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Corbel" panose="020B0503020204020204" pitchFamily="34" charset="0"/>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Corbel" panose="020B0503020204020204" pitchFamily="34" charset="0"/>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Corbel" panose="020B0503020204020204" pitchFamily="34" charset="0"/>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Corbel" panose="020B0503020204020204" pitchFamily="34" charset="0"/>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5"/>
            </p:custDataLst>
            <p:extLst/>
          </p:nvPr>
        </p:nvGraphicFramePr>
        <p:xfrm>
          <a:off x="1606" y="1606"/>
          <a:ext cx="1587" cy="1587"/>
        </p:xfrm>
        <a:graphic>
          <a:graphicData uri="http://schemas.openxmlformats.org/presentationml/2006/ole">
            <mc:AlternateContent xmlns:mc="http://schemas.openxmlformats.org/markup-compatibility/2006">
              <mc:Choice xmlns:v="urn:schemas-microsoft-com:vml" Requires="v">
                <p:oleObj spid="_x0000_s12319" name="think-cell Slide" r:id="rId26" imgW="270" imgH="270" progId="TCLayout.ActiveDocument.1">
                  <p:embed/>
                </p:oleObj>
              </mc:Choice>
              <mc:Fallback>
                <p:oleObj name="think-cell Slide" r:id="rId26" imgW="270" imgH="270" progId="TCLayout.ActiveDocument.1">
                  <p:embed/>
                  <p:pic>
                    <p:nvPicPr>
                      <p:cNvPr id="4" name="Object 3" hidden="1"/>
                      <p:cNvPicPr/>
                      <p:nvPr/>
                    </p:nvPicPr>
                    <p:blipFill>
                      <a:blip r:embed="rId27"/>
                      <a:stretch>
                        <a:fillRect/>
                      </a:stretch>
                    </p:blipFill>
                    <p:spPr>
                      <a:xfrm>
                        <a:off x="1606" y="1606"/>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97"/>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6965" tIns="85568" rIns="106965" bIns="85568"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10" name="TextBox 9"/>
          <p:cNvSpPr txBox="1"/>
          <p:nvPr/>
        </p:nvSpPr>
        <p:spPr bwMode="black">
          <a:xfrm>
            <a:off x="324018" y="6622344"/>
            <a:ext cx="3760650" cy="153888"/>
          </a:xfrm>
          <a:prstGeom prst="rect">
            <a:avLst/>
          </a:prstGeom>
          <a:noFill/>
        </p:spPr>
        <p:txBody>
          <a:bodyPr wrap="none" lIns="85568" tIns="0" rIns="0" bIns="0" rtlCol="0">
            <a:spAutoFit/>
          </a:bodyPr>
          <a:lstStyle/>
          <a:p>
            <a:pPr marL="132966" indent="-132966">
              <a:buClr>
                <a:srgbClr val="FFFFFF"/>
              </a:buClr>
              <a:buFont typeface="Arial" pitchFamily="34" charset="0"/>
              <a:buChar char="©"/>
            </a:pPr>
            <a:r>
              <a:rPr lang="en-US" sz="1000" dirty="0">
                <a:solidFill>
                  <a:srgbClr val="FFFFFF"/>
                </a:solidFill>
              </a:rPr>
              <a:t>2017 SAP SE or an SAP affiliate company. All rights reserved.</a:t>
            </a:r>
          </a:p>
        </p:txBody>
      </p:sp>
      <p:sp>
        <p:nvSpPr>
          <p:cNvPr id="34" name="TextBox 33"/>
          <p:cNvSpPr txBox="1"/>
          <p:nvPr/>
        </p:nvSpPr>
        <p:spPr bwMode="black">
          <a:xfrm>
            <a:off x="11523453" y="6622344"/>
            <a:ext cx="344715" cy="153924"/>
          </a:xfrm>
          <a:prstGeom prst="rect">
            <a:avLst/>
          </a:prstGeom>
          <a:noFill/>
        </p:spPr>
        <p:txBody>
          <a:bodyPr wrap="none" lIns="0" tIns="0" rIns="85568" bIns="0" rtlCol="0">
            <a:spAutoFit/>
          </a:bodyPr>
          <a:lstStyle/>
          <a:p>
            <a:pPr marL="111327" indent="-111327" algn="r">
              <a:buClr>
                <a:srgbClr val="666666"/>
              </a:buClr>
              <a:buFont typeface="Arial" pitchFamily="34" charset="0"/>
              <a:buNone/>
            </a:pPr>
            <a:fld id="{0BDC132A-5C91-4078-9777-31DA19A62E0A}" type="slidenum">
              <a:rPr lang="en-US" sz="1000" smtClean="0">
                <a:solidFill>
                  <a:srgbClr val="FFFFFF"/>
                </a:solidFill>
              </a:rPr>
              <a:pPr marL="111327" indent="-111327" algn="r">
                <a:buClr>
                  <a:srgbClr val="666666"/>
                </a:buClr>
                <a:buFont typeface="Arial" pitchFamily="34" charset="0"/>
                <a:buNone/>
              </a:pPr>
              <a:t>‹#›</a:t>
            </a:fld>
            <a:endParaRPr lang="en-US" sz="1000" dirty="0">
              <a:solidFill>
                <a:srgbClr val="FFFFFF"/>
              </a:solidFill>
            </a:endParaRPr>
          </a:p>
        </p:txBody>
      </p:sp>
      <p:sp>
        <p:nvSpPr>
          <p:cNvPr id="5" name="Information_Classification"/>
          <p:cNvSpPr txBox="1"/>
          <p:nvPr userDrawn="1"/>
        </p:nvSpPr>
        <p:spPr>
          <a:xfrm>
            <a:off x="10769600" y="6623893"/>
            <a:ext cx="347852" cy="153888"/>
          </a:xfrm>
          <a:prstGeom prst="rect">
            <a:avLst/>
          </a:prstGeom>
          <a:noFill/>
        </p:spPr>
        <p:txBody>
          <a:bodyPr vert="horz" wrap="none" lIns="0" tIns="0" rIns="0" bIns="0" rtlCol="0">
            <a:spAutoFit/>
          </a:bodyPr>
          <a:lstStyle/>
          <a:p>
            <a:pPr fontAlgn="base">
              <a:spcBef>
                <a:spcPts val="600"/>
              </a:spcBef>
              <a:spcAft>
                <a:spcPct val="0"/>
              </a:spcAft>
              <a:buClr>
                <a:srgbClr val="F0AB00"/>
              </a:buClr>
              <a:buSzPct val="80000"/>
            </a:pPr>
            <a:r>
              <a:rPr lang="en-US" sz="1000" kern="0" dirty="0">
                <a:solidFill>
                  <a:srgbClr val="FFFFFF"/>
                </a:solidFill>
                <a:ea typeface="Arial Unicode MS"/>
                <a:cs typeface="Arial Unicode MS" pitchFamily="34" charset="-128"/>
                <a:sym typeface="Arial"/>
              </a:rPr>
              <a:t>Public</a:t>
            </a:r>
          </a:p>
        </p:txBody>
      </p:sp>
    </p:spTree>
    <p:extLst>
      <p:ext uri="{BB962C8B-B14F-4D97-AF65-F5344CB8AC3E}">
        <p14:creationId xmlns:p14="http://schemas.microsoft.com/office/powerpoint/2010/main" val="2160163851"/>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 id="2147483959" r:id="rId15"/>
    <p:sldLayoutId id="2147483960" r:id="rId16"/>
    <p:sldLayoutId id="2147483961" r:id="rId17"/>
    <p:sldLayoutId id="2147483962" r:id="rId18"/>
    <p:sldLayoutId id="2147483963" r:id="rId19"/>
    <p:sldLayoutId id="2147483964" r:id="rId20"/>
    <p:sldLayoutId id="2147483965" r:id="rId21"/>
    <p:sldLayoutId id="2147483966" r:id="rId22"/>
  </p:sldLayoutIdLst>
  <p:hf hdr="0" ftr="0" dt="0"/>
  <p:txStyles>
    <p:titleStyle>
      <a:lvl1pPr algn="l" defTabSz="1086818"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6818" rtl="0" eaLnBrk="1" latinLnBrk="0" hangingPunct="1">
        <a:spcBef>
          <a:spcPts val="2382"/>
        </a:spcBef>
        <a:buClr>
          <a:schemeClr val="accent1"/>
        </a:buClr>
        <a:buSzPct val="80000"/>
        <a:buFontTx/>
        <a:buNone/>
        <a:defRPr sz="2000" b="1" kern="1200">
          <a:solidFill>
            <a:schemeClr val="tx1"/>
          </a:solidFill>
          <a:latin typeface="+mn-lt"/>
          <a:ea typeface="+mn-ea"/>
          <a:cs typeface="+mn-cs"/>
        </a:defRPr>
      </a:lvl1pPr>
      <a:lvl2pPr marL="0" indent="0" algn="l" defTabSz="1086818"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79676" indent="-179676" algn="l" defTabSz="1086818"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59352" indent="-179676" algn="l" defTabSz="1086818"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39028" indent="-179676" algn="l" defTabSz="1086818"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88746" indent="-271690" algn="l" defTabSz="108681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2154" indent="-271690" algn="l" defTabSz="108681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5561" indent="-271690" algn="l" defTabSz="108681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18972" indent="-271690" algn="l" defTabSz="108681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6818" rtl="0" eaLnBrk="1" latinLnBrk="0" hangingPunct="1">
        <a:defRPr sz="2100" kern="1200">
          <a:solidFill>
            <a:schemeClr val="tx1"/>
          </a:solidFill>
          <a:latin typeface="+mn-lt"/>
          <a:ea typeface="+mn-ea"/>
          <a:cs typeface="+mn-cs"/>
        </a:defRPr>
      </a:lvl1pPr>
      <a:lvl2pPr marL="543416" algn="l" defTabSz="1086818" rtl="0" eaLnBrk="1" latinLnBrk="0" hangingPunct="1">
        <a:defRPr sz="2100" kern="1200">
          <a:solidFill>
            <a:schemeClr val="tx1"/>
          </a:solidFill>
          <a:latin typeface="+mn-lt"/>
          <a:ea typeface="+mn-ea"/>
          <a:cs typeface="+mn-cs"/>
        </a:defRPr>
      </a:lvl2pPr>
      <a:lvl3pPr marL="1086818" algn="l" defTabSz="1086818" rtl="0" eaLnBrk="1" latinLnBrk="0" hangingPunct="1">
        <a:defRPr sz="2100" kern="1200">
          <a:solidFill>
            <a:schemeClr val="tx1"/>
          </a:solidFill>
          <a:latin typeface="+mn-lt"/>
          <a:ea typeface="+mn-ea"/>
          <a:cs typeface="+mn-cs"/>
        </a:defRPr>
      </a:lvl3pPr>
      <a:lvl4pPr marL="1630222" algn="l" defTabSz="1086818" rtl="0" eaLnBrk="1" latinLnBrk="0" hangingPunct="1">
        <a:defRPr sz="2100" kern="1200">
          <a:solidFill>
            <a:schemeClr val="tx1"/>
          </a:solidFill>
          <a:latin typeface="+mn-lt"/>
          <a:ea typeface="+mn-ea"/>
          <a:cs typeface="+mn-cs"/>
        </a:defRPr>
      </a:lvl4pPr>
      <a:lvl5pPr marL="2173634" algn="l" defTabSz="1086818" rtl="0" eaLnBrk="1" latinLnBrk="0" hangingPunct="1">
        <a:defRPr sz="2100" kern="1200">
          <a:solidFill>
            <a:schemeClr val="tx1"/>
          </a:solidFill>
          <a:latin typeface="+mn-lt"/>
          <a:ea typeface="+mn-ea"/>
          <a:cs typeface="+mn-cs"/>
        </a:defRPr>
      </a:lvl5pPr>
      <a:lvl6pPr marL="2717042" algn="l" defTabSz="1086818" rtl="0" eaLnBrk="1" latinLnBrk="0" hangingPunct="1">
        <a:defRPr sz="2100" kern="1200">
          <a:solidFill>
            <a:schemeClr val="tx1"/>
          </a:solidFill>
          <a:latin typeface="+mn-lt"/>
          <a:ea typeface="+mn-ea"/>
          <a:cs typeface="+mn-cs"/>
        </a:defRPr>
      </a:lvl6pPr>
      <a:lvl7pPr marL="3260449" algn="l" defTabSz="1086818" rtl="0" eaLnBrk="1" latinLnBrk="0" hangingPunct="1">
        <a:defRPr sz="2100" kern="1200">
          <a:solidFill>
            <a:schemeClr val="tx1"/>
          </a:solidFill>
          <a:latin typeface="+mn-lt"/>
          <a:ea typeface="+mn-ea"/>
          <a:cs typeface="+mn-cs"/>
        </a:defRPr>
      </a:lvl7pPr>
      <a:lvl8pPr marL="3803860" algn="l" defTabSz="1086818" rtl="0" eaLnBrk="1" latinLnBrk="0" hangingPunct="1">
        <a:defRPr sz="2100" kern="1200">
          <a:solidFill>
            <a:schemeClr val="tx1"/>
          </a:solidFill>
          <a:latin typeface="+mn-lt"/>
          <a:ea typeface="+mn-ea"/>
          <a:cs typeface="+mn-cs"/>
        </a:defRPr>
      </a:lvl8pPr>
      <a:lvl9pPr marL="4347267" algn="l" defTabSz="1086818"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5175" cy="6871081"/>
          </a:xfrm>
          <a:prstGeom prst="rect">
            <a:avLst/>
          </a:prstGeom>
        </p:spPr>
      </p:pic>
    </p:spTree>
    <p:extLst>
      <p:ext uri="{BB962C8B-B14F-4D97-AF65-F5344CB8AC3E}">
        <p14:creationId xmlns:p14="http://schemas.microsoft.com/office/powerpoint/2010/main" val="1362746999"/>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943" r:id="rId15"/>
  </p:sldLayoutIdLst>
  <p:hf sldNum="0" hdr="0" dt="0"/>
  <p:txStyles>
    <p:titleStyle>
      <a:lvl1pPr algn="l" defTabSz="1088776" rtl="0" eaLnBrk="1" latinLnBrk="0" hangingPunct="1">
        <a:spcBef>
          <a:spcPct val="0"/>
        </a:spcBef>
        <a:buNone/>
        <a:defRPr sz="2800" b="1" kern="1200">
          <a:gradFill>
            <a:gsLst>
              <a:gs pos="0">
                <a:schemeClr val="bg1"/>
              </a:gs>
              <a:gs pos="100000">
                <a:schemeClr val="bg1">
                  <a:lumMod val="85000"/>
                </a:schemeClr>
              </a:gs>
            </a:gsLst>
            <a:lin ang="8100000" scaled="1"/>
          </a:gradFill>
          <a:effectLst/>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bg1"/>
          </a:solidFill>
          <a:effectLst>
            <a:outerShdw blurRad="38100" dist="38100" dir="2700000" algn="tl">
              <a:srgbClr val="000000">
                <a:alpha val="43137"/>
              </a:srgbClr>
            </a:outerShdw>
          </a:effectLst>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bg1"/>
          </a:solidFill>
          <a:effectLst>
            <a:outerShdw blurRad="38100" dist="38100" dir="2700000" algn="tl">
              <a:srgbClr val="000000">
                <a:alpha val="43137"/>
              </a:srgbClr>
            </a:outerShdw>
          </a:effectLst>
          <a:latin typeface="+mn-lt"/>
          <a:ea typeface="+mn-ea"/>
          <a:cs typeface="+mn-cs"/>
        </a:defRPr>
      </a:lvl2pPr>
      <a:lvl3pPr marL="180000" indent="-180000" algn="l" defTabSz="1088776" rtl="0" eaLnBrk="1" latinLnBrk="0" hangingPunct="1">
        <a:spcBef>
          <a:spcPts val="400"/>
        </a:spcBef>
        <a:buClr>
          <a:schemeClr val="accent3"/>
        </a:buClr>
        <a:buSzPct val="100000"/>
        <a:buFont typeface="Wingdings" panose="05000000000000000000" pitchFamily="2" charset="2"/>
        <a:buChar char="§"/>
        <a:defRPr sz="1800" kern="1200">
          <a:solidFill>
            <a:schemeClr val="bg1"/>
          </a:solidFill>
          <a:effectLst>
            <a:outerShdw blurRad="38100" dist="38100" dir="2700000" algn="tl">
              <a:srgbClr val="000000">
                <a:alpha val="43137"/>
              </a:srgbClr>
            </a:outerShdw>
          </a:effectLst>
          <a:latin typeface="+mn-lt"/>
          <a:ea typeface="+mn-ea"/>
          <a:cs typeface="+mn-cs"/>
        </a:defRPr>
      </a:lvl3pPr>
      <a:lvl4pPr marL="360000" indent="-180000" algn="l" defTabSz="1088776" rtl="0" eaLnBrk="1" latinLnBrk="0" hangingPunct="1">
        <a:spcBef>
          <a:spcPts val="400"/>
        </a:spcBef>
        <a:buClr>
          <a:schemeClr val="accent3"/>
        </a:buClr>
        <a:buSzPct val="100000"/>
        <a:buFont typeface="Wingdings" panose="05000000000000000000" pitchFamily="2" charset="2"/>
        <a:buChar char="§"/>
        <a:defRPr sz="1800" kern="1200">
          <a:solidFill>
            <a:schemeClr val="bg1"/>
          </a:solidFill>
          <a:effectLst>
            <a:outerShdw blurRad="38100" dist="38100" dir="2700000" algn="tl">
              <a:srgbClr val="000000">
                <a:alpha val="43137"/>
              </a:srgbClr>
            </a:outerShdw>
          </a:effectLst>
          <a:latin typeface="+mn-lt"/>
          <a:ea typeface="+mn-ea"/>
          <a:cs typeface="+mn-cs"/>
        </a:defRPr>
      </a:lvl4pPr>
      <a:lvl5pPr marL="540000" indent="-180000" algn="l" defTabSz="1088776" rtl="0" eaLnBrk="1" latinLnBrk="0" hangingPunct="1">
        <a:spcBef>
          <a:spcPts val="250"/>
        </a:spcBef>
        <a:buClr>
          <a:schemeClr val="accent3"/>
        </a:buClr>
        <a:buSzPct val="100000"/>
        <a:buFont typeface="Wingdings" panose="05000000000000000000" pitchFamily="2" charset="2"/>
        <a:buChar char="§"/>
        <a:defRPr sz="1600" kern="1200">
          <a:solidFill>
            <a:schemeClr val="bg1"/>
          </a:solidFill>
          <a:effectLst>
            <a:outerShdw blurRad="38100" dist="38100" dir="2700000" algn="tl">
              <a:srgbClr val="000000">
                <a:alpha val="43137"/>
              </a:srgbClr>
            </a:outerShdw>
          </a:effectLst>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a:xfrm>
            <a:off x="9187758" y="6357822"/>
            <a:ext cx="2743914" cy="365210"/>
          </a:xfrm>
          <a:prstGeom prst="rect">
            <a:avLst/>
          </a:prstGeom>
        </p:spPr>
        <p:txBody>
          <a:bodyPr vert="horz" lIns="91440" tIns="45720" rIns="91440" bIns="45720" rtlCol="0" anchor="ctr"/>
          <a:lstStyle>
            <a:lvl1pPr algn="r">
              <a:defRPr sz="1000">
                <a:solidFill>
                  <a:schemeClr val="bg2">
                    <a:lumMod val="75000"/>
                  </a:schemeClr>
                </a:solidFill>
              </a:defRPr>
            </a:lvl1pPr>
          </a:lstStyle>
          <a:p>
            <a:pPr defTabSz="914583"/>
            <a:fld id="{EB8F1286-2D1F-4840-A676-C1C4C9EA5E2A}" type="slidenum">
              <a:rPr lang="en-US" smtClean="0">
                <a:solidFill>
                  <a:srgbClr val="E7E6E6">
                    <a:lumMod val="75000"/>
                  </a:srgbClr>
                </a:solidFill>
                <a:latin typeface="Corbel"/>
              </a:rPr>
              <a:pPr defTabSz="914583"/>
              <a:t>‹#›</a:t>
            </a:fld>
            <a:endParaRPr lang="en-US">
              <a:solidFill>
                <a:srgbClr val="E7E6E6">
                  <a:lumMod val="75000"/>
                </a:srgbClr>
              </a:solidFill>
              <a:latin typeface="Corbel"/>
            </a:endParaRPr>
          </a:p>
        </p:txBody>
      </p:sp>
    </p:spTree>
    <p:extLst>
      <p:ext uri="{BB962C8B-B14F-4D97-AF65-F5344CB8AC3E}">
        <p14:creationId xmlns:p14="http://schemas.microsoft.com/office/powerpoint/2010/main" val="273759676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hdr="0" ftr="0" dt="0"/>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a:xfrm>
            <a:off x="9187758" y="6357822"/>
            <a:ext cx="2743914" cy="365210"/>
          </a:xfrm>
          <a:prstGeom prst="rect">
            <a:avLst/>
          </a:prstGeom>
        </p:spPr>
        <p:txBody>
          <a:bodyPr vert="horz" lIns="91440" tIns="45720" rIns="91440" bIns="45720" rtlCol="0" anchor="ctr"/>
          <a:lstStyle>
            <a:lvl1pPr algn="r">
              <a:defRPr sz="1000">
                <a:solidFill>
                  <a:schemeClr val="bg2">
                    <a:lumMod val="75000"/>
                  </a:schemeClr>
                </a:solidFill>
              </a:defRPr>
            </a:lvl1pPr>
          </a:lstStyle>
          <a:p>
            <a:pPr defTabSz="914583">
              <a:defRPr/>
            </a:pPr>
            <a:fld id="{EB8F1286-2D1F-4840-A676-C1C4C9EA5E2A}" type="slidenum">
              <a:rPr lang="en-US" smtClean="0">
                <a:solidFill>
                  <a:srgbClr val="E7E6E6">
                    <a:lumMod val="75000"/>
                  </a:srgbClr>
                </a:solidFill>
                <a:latin typeface="Corbel"/>
              </a:rPr>
              <a:pPr defTabSz="914583">
                <a:defRPr/>
              </a:pPr>
              <a:t>‹#›</a:t>
            </a:fld>
            <a:endParaRPr lang="en-US">
              <a:solidFill>
                <a:srgbClr val="E7E6E6">
                  <a:lumMod val="75000"/>
                </a:srgbClr>
              </a:solidFill>
              <a:latin typeface="Corbel"/>
            </a:endParaRPr>
          </a:p>
        </p:txBody>
      </p:sp>
    </p:spTree>
    <p:extLst>
      <p:ext uri="{BB962C8B-B14F-4D97-AF65-F5344CB8AC3E}">
        <p14:creationId xmlns:p14="http://schemas.microsoft.com/office/powerpoint/2010/main" val="295773372"/>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Lst>
  <p:hf hdr="0" ftr="0" dt="0"/>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4"/>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67" name="think-cell Slide" r:id="rId25" imgW="270" imgH="270" progId="TCLayout.ActiveDocument.1">
                  <p:embed/>
                </p:oleObj>
              </mc:Choice>
              <mc:Fallback>
                <p:oleObj name="think-cell Slide" r:id="rId25" imgW="270" imgH="270" progId="TCLayout.ActiveDocument.1">
                  <p:embed/>
                  <p:pic>
                    <p:nvPicPr>
                      <p:cNvPr id="0" name=""/>
                      <p:cNvPicPr/>
                      <p:nvPr/>
                    </p:nvPicPr>
                    <p:blipFill>
                      <a:blip r:embed="rId26"/>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79"/>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algn="ctr" fontAlgn="base">
              <a:spcBef>
                <a:spcPct val="50000"/>
              </a:spcBef>
              <a:spcAft>
                <a:spcPct val="0"/>
              </a:spcAft>
              <a:buClr>
                <a:srgbClr val="F0AB00"/>
              </a:buClr>
              <a:buSzPct val="80000"/>
            </a:pPr>
            <a:endParaRPr lang="en-US" sz="1900" kern="0" dirty="0" err="1">
              <a:solidFill>
                <a:srgbClr val="000000"/>
              </a:solidFill>
              <a:ea typeface="Arial Unicode MS" pitchFamily="34" charset="-128"/>
              <a:cs typeface="Arial Unicode MS" pitchFamily="34" charset="-128"/>
            </a:endParaRPr>
          </a:p>
        </p:txBody>
      </p:sp>
      <p:sp>
        <p:nvSpPr>
          <p:cNvPr id="10" name="TextBox 9"/>
          <p:cNvSpPr txBox="1"/>
          <p:nvPr/>
        </p:nvSpPr>
        <p:spPr bwMode="black">
          <a:xfrm>
            <a:off x="324000" y="6622344"/>
            <a:ext cx="3760650" cy="153888"/>
          </a:xfrm>
          <a:prstGeom prst="rect">
            <a:avLst/>
          </a:prstGeom>
          <a:noFill/>
        </p:spPr>
        <p:txBody>
          <a:bodyPr wrap="none" lIns="85730" tIns="0" rIns="0" bIns="0" rtlCol="0">
            <a:spAutoFit/>
          </a:bodyPr>
          <a:lstStyle/>
          <a:p>
            <a:pPr marL="133200" indent="-133200">
              <a:buClr>
                <a:srgbClr val="FFFFFF"/>
              </a:buClr>
              <a:buFont typeface="Arial" pitchFamily="34" charset="0"/>
              <a:buChar char="©"/>
            </a:pPr>
            <a:r>
              <a:rPr lang="en-US" sz="1000" dirty="0">
                <a:solidFill>
                  <a:srgbClr val="FFFFFF"/>
                </a:solidFill>
              </a:rPr>
              <a:t>2017 SAP SE or an SAP affiliate company. All rights reserved.</a:t>
            </a:r>
          </a:p>
        </p:txBody>
      </p:sp>
      <p:sp>
        <p:nvSpPr>
          <p:cNvPr id="34" name="TextBox 33"/>
          <p:cNvSpPr txBox="1"/>
          <p:nvPr/>
        </p:nvSpPr>
        <p:spPr bwMode="black">
          <a:xfrm>
            <a:off x="11624489" y="6622344"/>
            <a:ext cx="243661" cy="153888"/>
          </a:xfrm>
          <a:prstGeom prst="rect">
            <a:avLst/>
          </a:prstGeom>
          <a:noFill/>
        </p:spPr>
        <p:txBody>
          <a:bodyPr wrap="none" lIns="0" tIns="0" rIns="85730" bIns="0" rtlCol="0">
            <a:spAutoFit/>
          </a:bodyPr>
          <a:lstStyle/>
          <a:p>
            <a:pPr marL="111525" indent="-111525" algn="r">
              <a:buClr>
                <a:srgbClr val="666666"/>
              </a:buClr>
              <a:buFont typeface="Arial" pitchFamily="34" charset="0"/>
              <a:buNone/>
            </a:pPr>
            <a:fld id="{0BDC132A-5C91-4078-9777-31DA19A62E0A}" type="slidenum">
              <a:rPr lang="en-US" sz="1000" smtClean="0">
                <a:solidFill>
                  <a:srgbClr val="FFFFFF"/>
                </a:solidFill>
              </a:rPr>
              <a:pPr marL="111525" indent="-111525" algn="r">
                <a:buClr>
                  <a:srgbClr val="666666"/>
                </a:buClr>
                <a:buFont typeface="Arial" pitchFamily="34" charset="0"/>
                <a:buNone/>
              </a:pPr>
              <a:t>‹#›</a:t>
            </a:fld>
            <a:endParaRPr lang="en-US" sz="1000" dirty="0">
              <a:solidFill>
                <a:srgbClr val="FFFFFF"/>
              </a:solidFill>
            </a:endParaRPr>
          </a:p>
        </p:txBody>
      </p:sp>
      <p:sp>
        <p:nvSpPr>
          <p:cNvPr id="11" name="Information_Classification"/>
          <p:cNvSpPr txBox="1"/>
          <p:nvPr userDrawn="1"/>
        </p:nvSpPr>
        <p:spPr>
          <a:xfrm>
            <a:off x="10769600" y="6623893"/>
            <a:ext cx="347852" cy="153888"/>
          </a:xfrm>
          <a:prstGeom prst="rect">
            <a:avLst/>
          </a:prstGeom>
          <a:noFill/>
        </p:spPr>
        <p:txBody>
          <a:bodyPr vert="horz" wrap="none" lIns="0" tIns="0" rIns="0" bIns="0" rtlCol="0">
            <a:spAutoFit/>
          </a:bodyPr>
          <a:lstStyle/>
          <a:p>
            <a:pPr fontAlgn="base">
              <a:spcBef>
                <a:spcPts val="600"/>
              </a:spcBef>
              <a:spcAft>
                <a:spcPct val="0"/>
              </a:spcAft>
              <a:buClr>
                <a:srgbClr val="F0AB00"/>
              </a:buClr>
              <a:buSzPct val="80000"/>
            </a:pPr>
            <a:r>
              <a:rPr lang="en-US" sz="1000" kern="0" dirty="0">
                <a:solidFill>
                  <a:srgbClr val="FFFFFF"/>
                </a:solidFill>
                <a:ea typeface="Arial Unicode MS"/>
                <a:cs typeface="Arial Unicode MS" pitchFamily="34" charset="-128"/>
                <a:sym typeface="Arial"/>
              </a:rPr>
              <a:t>Public</a:t>
            </a:r>
          </a:p>
        </p:txBody>
      </p:sp>
    </p:spTree>
    <p:extLst>
      <p:ext uri="{BB962C8B-B14F-4D97-AF65-F5344CB8AC3E}">
        <p14:creationId xmlns:p14="http://schemas.microsoft.com/office/powerpoint/2010/main" val="207326384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 id="2147483830" r:id="rId16"/>
    <p:sldLayoutId id="2147483831" r:id="rId17"/>
    <p:sldLayoutId id="2147483832" r:id="rId18"/>
    <p:sldLayoutId id="2147483833" r:id="rId19"/>
    <p:sldLayoutId id="2147483834" r:id="rId20"/>
    <p:sldLayoutId id="2147483835" r:id="rId21"/>
  </p:sldLayoutIdLst>
  <p:hf hdr="0" ftr="0" dt="0"/>
  <p:txStyles>
    <p:titleStyle>
      <a:lvl1pPr algn="l" defTabSz="1088776"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5"/>
            </p:custDataLst>
            <p:extLst/>
          </p:nvPr>
        </p:nvGraphicFramePr>
        <p:xfrm>
          <a:off x="1597" y="1597"/>
          <a:ext cx="1587" cy="1587"/>
        </p:xfrm>
        <a:graphic>
          <a:graphicData uri="http://schemas.openxmlformats.org/presentationml/2006/ole">
            <mc:AlternateContent xmlns:mc="http://schemas.openxmlformats.org/markup-compatibility/2006">
              <mc:Choice xmlns:v="urn:schemas-microsoft-com:vml" Requires="v">
                <p:oleObj spid="_x0000_s10310" name="think-cell Slide" r:id="rId26" imgW="270" imgH="270" progId="TCLayout.ActiveDocument.1">
                  <p:embed/>
                </p:oleObj>
              </mc:Choice>
              <mc:Fallback>
                <p:oleObj name="think-cell Slide" r:id="rId26" imgW="270" imgH="270" progId="TCLayout.ActiveDocument.1">
                  <p:embed/>
                  <p:pic>
                    <p:nvPicPr>
                      <p:cNvPr id="4" name="Object 3" hidden="1"/>
                      <p:cNvPicPr/>
                      <p:nvPr/>
                    </p:nvPicPr>
                    <p:blipFill>
                      <a:blip r:embed="rId27"/>
                      <a:stretch>
                        <a:fillRect/>
                      </a:stretch>
                    </p:blipFill>
                    <p:spPr>
                      <a:xfrm>
                        <a:off x="1597" y="1597"/>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88"/>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064" tIns="85649" rIns="107064" bIns="85649" rtlCol="0" anchor="ctr"/>
          <a:lstStyle/>
          <a:p>
            <a:pPr algn="ctr" defTabSz="1087799" fontAlgn="base">
              <a:spcBef>
                <a:spcPct val="50000"/>
              </a:spcBef>
              <a:spcAft>
                <a:spcPct val="0"/>
              </a:spcAft>
              <a:buClr>
                <a:srgbClr val="F0AB00"/>
              </a:buClr>
              <a:buSzPct val="80000"/>
            </a:pPr>
            <a:endParaRPr lang="en-US" sz="1900" kern="0" err="1">
              <a:solidFill>
                <a:srgbClr val="000000"/>
              </a:solidFill>
              <a:ea typeface="Arial Unicode MS" pitchFamily="34" charset="-128"/>
              <a:cs typeface="Arial Unicode MS" pitchFamily="34" charset="-128"/>
            </a:endParaRPr>
          </a:p>
        </p:txBody>
      </p:sp>
      <p:sp>
        <p:nvSpPr>
          <p:cNvPr id="10" name="TextBox 9"/>
          <p:cNvSpPr txBox="1"/>
          <p:nvPr/>
        </p:nvSpPr>
        <p:spPr bwMode="black">
          <a:xfrm>
            <a:off x="324009" y="6622344"/>
            <a:ext cx="3760650" cy="153888"/>
          </a:xfrm>
          <a:prstGeom prst="rect">
            <a:avLst/>
          </a:prstGeom>
          <a:noFill/>
        </p:spPr>
        <p:txBody>
          <a:bodyPr wrap="none" lIns="85649" tIns="0" rIns="0" bIns="0" rtlCol="0">
            <a:spAutoFit/>
          </a:bodyPr>
          <a:lstStyle/>
          <a:p>
            <a:pPr marL="133083" indent="-133083" defTabSz="1087799">
              <a:buClr>
                <a:srgbClr val="FFFFFF"/>
              </a:buClr>
              <a:buFont typeface="Arial" pitchFamily="34" charset="0"/>
              <a:buChar char="©"/>
            </a:pPr>
            <a:r>
              <a:rPr lang="en-US" sz="1000" dirty="0">
                <a:solidFill>
                  <a:srgbClr val="FFFFFF"/>
                </a:solidFill>
              </a:rPr>
              <a:t>2017 SAP SE or an SAP affiliate company. All rights reserved.</a:t>
            </a:r>
          </a:p>
        </p:txBody>
      </p:sp>
      <p:sp>
        <p:nvSpPr>
          <p:cNvPr id="34" name="TextBox 33"/>
          <p:cNvSpPr txBox="1"/>
          <p:nvPr/>
        </p:nvSpPr>
        <p:spPr bwMode="black">
          <a:xfrm>
            <a:off x="11523444" y="6622344"/>
            <a:ext cx="344715" cy="153924"/>
          </a:xfrm>
          <a:prstGeom prst="rect">
            <a:avLst/>
          </a:prstGeom>
          <a:noFill/>
        </p:spPr>
        <p:txBody>
          <a:bodyPr wrap="none" lIns="0" tIns="0" rIns="85649" bIns="0" rtlCol="0">
            <a:spAutoFit/>
          </a:bodyPr>
          <a:lstStyle/>
          <a:p>
            <a:pPr marL="111426" indent="-111426" algn="r" defTabSz="1087799">
              <a:buClr>
                <a:srgbClr val="666666"/>
              </a:buClr>
              <a:buFont typeface="Arial" pitchFamily="34" charset="0"/>
              <a:buNone/>
            </a:pPr>
            <a:fld id="{0BDC132A-5C91-4078-9777-31DA19A62E0A}" type="slidenum">
              <a:rPr lang="en-US" sz="1000" smtClean="0">
                <a:solidFill>
                  <a:srgbClr val="FFFFFF"/>
                </a:solidFill>
              </a:rPr>
              <a:pPr marL="111426" indent="-111426" algn="r" defTabSz="1087799">
                <a:buClr>
                  <a:srgbClr val="666666"/>
                </a:buClr>
                <a:buFont typeface="Arial" pitchFamily="34" charset="0"/>
                <a:buNone/>
              </a:pPr>
              <a:t>‹#›</a:t>
            </a:fld>
            <a:endParaRPr lang="en-US" sz="1000">
              <a:solidFill>
                <a:srgbClr val="FFFFFF"/>
              </a:solidFill>
            </a:endParaRPr>
          </a:p>
        </p:txBody>
      </p:sp>
      <p:sp>
        <p:nvSpPr>
          <p:cNvPr id="11" name="Information_Classification"/>
          <p:cNvSpPr txBox="1"/>
          <p:nvPr userDrawn="1"/>
        </p:nvSpPr>
        <p:spPr>
          <a:xfrm>
            <a:off x="10769600" y="6623893"/>
            <a:ext cx="347852" cy="153888"/>
          </a:xfrm>
          <a:prstGeom prst="rect">
            <a:avLst/>
          </a:prstGeom>
          <a:noFill/>
        </p:spPr>
        <p:txBody>
          <a:bodyPr vert="horz" wrap="none" lIns="0" tIns="0" rIns="0" bIns="0" rtlCol="0">
            <a:spAutoFit/>
          </a:bodyPr>
          <a:lstStyle/>
          <a:p>
            <a:pPr fontAlgn="base">
              <a:spcBef>
                <a:spcPts val="600"/>
              </a:spcBef>
              <a:spcAft>
                <a:spcPct val="0"/>
              </a:spcAft>
              <a:buClr>
                <a:srgbClr val="F0AB00"/>
              </a:buClr>
              <a:buSzPct val="80000"/>
            </a:pPr>
            <a:r>
              <a:rPr lang="en-US" sz="1000" kern="0" dirty="0">
                <a:solidFill>
                  <a:srgbClr val="FFFFFF"/>
                </a:solidFill>
                <a:ea typeface="Arial Unicode MS"/>
                <a:cs typeface="Arial Unicode MS" pitchFamily="34" charset="-128"/>
                <a:sym typeface="Arial"/>
              </a:rPr>
              <a:t>Public</a:t>
            </a:r>
          </a:p>
        </p:txBody>
      </p:sp>
    </p:spTree>
    <p:extLst>
      <p:ext uri="{BB962C8B-B14F-4D97-AF65-F5344CB8AC3E}">
        <p14:creationId xmlns:p14="http://schemas.microsoft.com/office/powerpoint/2010/main" val="294888639"/>
      </p:ext>
    </p:extLst>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 id="2147483854" r:id="rId16"/>
    <p:sldLayoutId id="2147483855" r:id="rId17"/>
    <p:sldLayoutId id="2147483856" r:id="rId18"/>
    <p:sldLayoutId id="2147483857" r:id="rId19"/>
    <p:sldLayoutId id="2147483858" r:id="rId20"/>
    <p:sldLayoutId id="2147483859" r:id="rId21"/>
    <p:sldLayoutId id="2147483967" r:id="rId22"/>
  </p:sldLayoutIdLst>
  <p:hf hdr="0" ftr="0" dt="0"/>
  <p:txStyles>
    <p:titleStyle>
      <a:lvl1pPr algn="l" defTabSz="1087799"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7799" rtl="0" eaLnBrk="1" latinLnBrk="0" hangingPunct="1">
        <a:spcBef>
          <a:spcPts val="2391"/>
        </a:spcBef>
        <a:buClr>
          <a:schemeClr val="accent1"/>
        </a:buClr>
        <a:buSzPct val="80000"/>
        <a:buFontTx/>
        <a:buNone/>
        <a:defRPr sz="2000" b="1" kern="1200">
          <a:solidFill>
            <a:schemeClr val="tx1"/>
          </a:solidFill>
          <a:latin typeface="+mn-lt"/>
          <a:ea typeface="+mn-ea"/>
          <a:cs typeface="+mn-cs"/>
        </a:defRPr>
      </a:lvl1pPr>
      <a:lvl2pPr marL="0" indent="0" algn="l" defTabSz="1087799"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79838" indent="-179838" algn="l" defTabSz="1087799"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59676" indent="-179838" algn="l" defTabSz="1087799"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39514" indent="-179838" algn="l" defTabSz="1087799"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1437" indent="-271942" algn="l" defTabSz="1087799"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5335" indent="-271942" algn="l" defTabSz="1087799"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79234" indent="-271942" algn="l" defTabSz="1087799"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3134" indent="-271942" algn="l" defTabSz="1087799"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7799" rtl="0" eaLnBrk="1" latinLnBrk="0" hangingPunct="1">
        <a:defRPr sz="2100" kern="1200">
          <a:solidFill>
            <a:schemeClr val="tx1"/>
          </a:solidFill>
          <a:latin typeface="+mn-lt"/>
          <a:ea typeface="+mn-ea"/>
          <a:cs typeface="+mn-cs"/>
        </a:defRPr>
      </a:lvl1pPr>
      <a:lvl2pPr marL="543902" algn="l" defTabSz="1087799" rtl="0" eaLnBrk="1" latinLnBrk="0" hangingPunct="1">
        <a:defRPr sz="2100" kern="1200">
          <a:solidFill>
            <a:schemeClr val="tx1"/>
          </a:solidFill>
          <a:latin typeface="+mn-lt"/>
          <a:ea typeface="+mn-ea"/>
          <a:cs typeface="+mn-cs"/>
        </a:defRPr>
      </a:lvl2pPr>
      <a:lvl3pPr marL="1087799" algn="l" defTabSz="1087799" rtl="0" eaLnBrk="1" latinLnBrk="0" hangingPunct="1">
        <a:defRPr sz="2100" kern="1200">
          <a:solidFill>
            <a:schemeClr val="tx1"/>
          </a:solidFill>
          <a:latin typeface="+mn-lt"/>
          <a:ea typeface="+mn-ea"/>
          <a:cs typeface="+mn-cs"/>
        </a:defRPr>
      </a:lvl3pPr>
      <a:lvl4pPr marL="1631690" algn="l" defTabSz="1087799" rtl="0" eaLnBrk="1" latinLnBrk="0" hangingPunct="1">
        <a:defRPr sz="2100" kern="1200">
          <a:solidFill>
            <a:schemeClr val="tx1"/>
          </a:solidFill>
          <a:latin typeface="+mn-lt"/>
          <a:ea typeface="+mn-ea"/>
          <a:cs typeface="+mn-cs"/>
        </a:defRPr>
      </a:lvl4pPr>
      <a:lvl5pPr marL="2175590" algn="l" defTabSz="1087799" rtl="0" eaLnBrk="1" latinLnBrk="0" hangingPunct="1">
        <a:defRPr sz="2100" kern="1200">
          <a:solidFill>
            <a:schemeClr val="tx1"/>
          </a:solidFill>
          <a:latin typeface="+mn-lt"/>
          <a:ea typeface="+mn-ea"/>
          <a:cs typeface="+mn-cs"/>
        </a:defRPr>
      </a:lvl5pPr>
      <a:lvl6pPr marL="2719490" algn="l" defTabSz="1087799" rtl="0" eaLnBrk="1" latinLnBrk="0" hangingPunct="1">
        <a:defRPr sz="2100" kern="1200">
          <a:solidFill>
            <a:schemeClr val="tx1"/>
          </a:solidFill>
          <a:latin typeface="+mn-lt"/>
          <a:ea typeface="+mn-ea"/>
          <a:cs typeface="+mn-cs"/>
        </a:defRPr>
      </a:lvl6pPr>
      <a:lvl7pPr marL="3263389" algn="l" defTabSz="1087799" rtl="0" eaLnBrk="1" latinLnBrk="0" hangingPunct="1">
        <a:defRPr sz="2100" kern="1200">
          <a:solidFill>
            <a:schemeClr val="tx1"/>
          </a:solidFill>
          <a:latin typeface="+mn-lt"/>
          <a:ea typeface="+mn-ea"/>
          <a:cs typeface="+mn-cs"/>
        </a:defRPr>
      </a:lvl7pPr>
      <a:lvl8pPr marL="3807286" algn="l" defTabSz="1087799" rtl="0" eaLnBrk="1" latinLnBrk="0" hangingPunct="1">
        <a:defRPr sz="2100" kern="1200">
          <a:solidFill>
            <a:schemeClr val="tx1"/>
          </a:solidFill>
          <a:latin typeface="+mn-lt"/>
          <a:ea typeface="+mn-ea"/>
          <a:cs typeface="+mn-cs"/>
        </a:defRPr>
      </a:lvl8pPr>
      <a:lvl9pPr marL="4351183" algn="l" defTabSz="1087799"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a:xfrm>
            <a:off x="9187758" y="6357822"/>
            <a:ext cx="2743914" cy="365210"/>
          </a:xfrm>
          <a:prstGeom prst="rect">
            <a:avLst/>
          </a:prstGeom>
        </p:spPr>
        <p:txBody>
          <a:bodyPr vert="horz" lIns="91440" tIns="45720" rIns="91440" bIns="45720" rtlCol="0" anchor="ctr"/>
          <a:lstStyle>
            <a:lvl1pPr algn="r">
              <a:defRPr sz="1000">
                <a:solidFill>
                  <a:schemeClr val="bg2">
                    <a:lumMod val="75000"/>
                  </a:schemeClr>
                </a:solidFill>
              </a:defRPr>
            </a:lvl1pPr>
          </a:lstStyle>
          <a:p>
            <a:fld id="{EB8F1286-2D1F-4840-A676-C1C4C9EA5E2A}" type="slidenum">
              <a:rPr lang="de-DE" smtClean="0">
                <a:solidFill>
                  <a:srgbClr val="E7E6E6">
                    <a:lumMod val="75000"/>
                  </a:srgbClr>
                </a:solidFill>
              </a:rPr>
              <a:pPr/>
              <a:t>‹#›</a:t>
            </a:fld>
            <a:endParaRPr lang="de-DE">
              <a:solidFill>
                <a:srgbClr val="E7E6E6">
                  <a:lumMod val="75000"/>
                </a:srgbClr>
              </a:solidFill>
            </a:endParaRPr>
          </a:p>
        </p:txBody>
      </p:sp>
    </p:spTree>
    <p:extLst>
      <p:ext uri="{BB962C8B-B14F-4D97-AF65-F5344CB8AC3E}">
        <p14:creationId xmlns:p14="http://schemas.microsoft.com/office/powerpoint/2010/main" val="586489058"/>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Lst>
  <p:hf hdr="0" ftr="0" dt="0"/>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419" y="365210"/>
            <a:ext cx="10518338" cy="132587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419" y="1826048"/>
            <a:ext cx="10518338" cy="4352346"/>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418" y="6357822"/>
            <a:ext cx="2743914"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70F926A1-6C03-4D91-A90C-EC70A180CC45}" type="datetimeFigureOut">
              <a:rPr lang="de-DE" smtClean="0"/>
              <a:t>15.09.2017</a:t>
            </a:fld>
            <a:endParaRPr lang="de-DE"/>
          </a:p>
        </p:txBody>
      </p:sp>
      <p:sp>
        <p:nvSpPr>
          <p:cNvPr id="5" name="Fußzeilenplatzhalter 4"/>
          <p:cNvSpPr>
            <a:spLocks noGrp="1"/>
          </p:cNvSpPr>
          <p:nvPr>
            <p:ph type="ftr" sz="quarter" idx="3"/>
          </p:nvPr>
        </p:nvSpPr>
        <p:spPr>
          <a:xfrm>
            <a:off x="4039652" y="6357822"/>
            <a:ext cx="4115872"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2843" y="6357822"/>
            <a:ext cx="2743914"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3B68F228-AD42-4329-B557-B711CC3AF8F3}" type="slidenum">
              <a:rPr lang="de-DE" smtClean="0"/>
              <a:t>‹#›</a:t>
            </a:fld>
            <a:endParaRPr lang="de-DE"/>
          </a:p>
        </p:txBody>
      </p:sp>
    </p:spTree>
    <p:extLst>
      <p:ext uri="{BB962C8B-B14F-4D97-AF65-F5344CB8AC3E}">
        <p14:creationId xmlns:p14="http://schemas.microsoft.com/office/powerpoint/2010/main" val="1311747662"/>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5"/>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03" name="think-cell Slide" r:id="rId26" imgW="270" imgH="270" progId="TCLayout.ActiveDocument.1">
                  <p:embed/>
                </p:oleObj>
              </mc:Choice>
              <mc:Fallback>
                <p:oleObj name="think-cell Slide" r:id="rId26" imgW="270" imgH="270" progId="TCLayout.ActiveDocument.1">
                  <p:embed/>
                  <p:pic>
                    <p:nvPicPr>
                      <p:cNvPr id="4" name="Object 3" hidden="1"/>
                      <p:cNvPicPr/>
                      <p:nvPr/>
                    </p:nvPicPr>
                    <p:blipFill>
                      <a:blip r:embed="rId27"/>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691079"/>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22344"/>
            <a:ext cx="3760650" cy="153888"/>
          </a:xfrm>
          <a:prstGeom prst="rect">
            <a:avLst/>
          </a:prstGeom>
          <a:noFill/>
        </p:spPr>
        <p:txBody>
          <a:bodyPr wrap="none" lIns="85730" tIns="0" rIns="0" bIns="0" rtlCol="0">
            <a:spAutoFit/>
          </a:bodyPr>
          <a:lstStyle/>
          <a:p>
            <a:pPr marL="133200" indent="-133200" algn="l">
              <a:buClr>
                <a:schemeClr val="bg1"/>
              </a:buClr>
              <a:buFont typeface="Arial" pitchFamily="34" charset="0"/>
              <a:buChar char="©"/>
              <a:tabLst/>
            </a:pPr>
            <a:r>
              <a:rPr lang="en-US" sz="1000" noProof="0" dirty="0">
                <a:solidFill>
                  <a:schemeClr val="bg1"/>
                </a:solidFill>
              </a:rPr>
              <a:t>2017 SAP SE or an SAP affiliate company. All rights reserved.</a:t>
            </a:r>
          </a:p>
        </p:txBody>
      </p:sp>
      <p:sp>
        <p:nvSpPr>
          <p:cNvPr id="34" name="TextBox 33"/>
          <p:cNvSpPr txBox="1"/>
          <p:nvPr/>
        </p:nvSpPr>
        <p:spPr bwMode="black">
          <a:xfrm>
            <a:off x="11624489" y="6622344"/>
            <a:ext cx="243661" cy="153888"/>
          </a:xfrm>
          <a:prstGeom prst="rect">
            <a:avLst/>
          </a:prstGeom>
          <a:noFill/>
        </p:spPr>
        <p:txBody>
          <a:bodyPr wrap="none" lIns="0" tIns="0" rIns="8573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bg1"/>
                </a:solidFill>
              </a:rPr>
              <a:pPr marL="111525" indent="-111525" algn="r">
                <a:buClr>
                  <a:schemeClr val="accent2"/>
                </a:buClr>
                <a:buFont typeface="Arial" pitchFamily="34" charset="0"/>
                <a:buNone/>
              </a:pPr>
              <a:t>‹#›</a:t>
            </a:fld>
            <a:endParaRPr lang="en-US" sz="1000" noProof="0" dirty="0">
              <a:solidFill>
                <a:schemeClr val="bg1"/>
              </a:solidFill>
            </a:endParaRPr>
          </a:p>
        </p:txBody>
      </p:sp>
      <p:sp>
        <p:nvSpPr>
          <p:cNvPr id="11" name="Information_Classification"/>
          <p:cNvSpPr txBox="1"/>
          <p:nvPr userDrawn="1"/>
        </p:nvSpPr>
        <p:spPr>
          <a:xfrm>
            <a:off x="10769600" y="6623893"/>
            <a:ext cx="347852" cy="153888"/>
          </a:xfrm>
          <a:prstGeom prst="rect">
            <a:avLst/>
          </a:prstGeom>
          <a:noFill/>
        </p:spPr>
        <p:txBody>
          <a:bodyPr vert="horz" wrap="none" lIns="0" tIns="0" rIns="0" bIns="0" rtlCol="0">
            <a:spAutoFit/>
          </a:bodyPr>
          <a:lstStyle/>
          <a:p>
            <a:pPr fontAlgn="base">
              <a:spcBef>
                <a:spcPts val="600"/>
              </a:spcBef>
              <a:spcAft>
                <a:spcPct val="0"/>
              </a:spcAft>
              <a:buClr>
                <a:srgbClr val="F0AB00"/>
              </a:buClr>
              <a:buSzPct val="80000"/>
            </a:pPr>
            <a:r>
              <a:rPr lang="en-US" sz="1000" kern="0" dirty="0">
                <a:solidFill>
                  <a:srgbClr val="FFFFFF"/>
                </a:solidFill>
                <a:ea typeface="Arial Unicode MS"/>
                <a:cs typeface="Arial Unicode MS" pitchFamily="34" charset="-128"/>
                <a:sym typeface="Arial"/>
              </a:rPr>
              <a:t>Public</a:t>
            </a:r>
          </a:p>
        </p:txBody>
      </p:sp>
    </p:spTree>
    <p:extLst>
      <p:ext uri="{BB962C8B-B14F-4D97-AF65-F5344CB8AC3E}">
        <p14:creationId xmlns:p14="http://schemas.microsoft.com/office/powerpoint/2010/main" val="3075664239"/>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 id="2147483936" r:id="rId16"/>
    <p:sldLayoutId id="2147483937" r:id="rId17"/>
    <p:sldLayoutId id="2147483938" r:id="rId18"/>
    <p:sldLayoutId id="2147483939" r:id="rId19"/>
    <p:sldLayoutId id="2147483940" r:id="rId20"/>
    <p:sldLayoutId id="2147483941" r:id="rId21"/>
    <p:sldLayoutId id="2147483942" r:id="rId22"/>
  </p:sldLayoutIdLst>
  <p:hf hdr="0" ftr="0" dt="0"/>
  <p:txStyles>
    <p:titleStyle>
      <a:lvl1pPr algn="l" defTabSz="1088776"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tx1"/>
          </a:solidFill>
          <a:latin typeface="+mj-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j-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j-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j-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j-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36.xml"/><Relationship Id="rId4" Type="http://schemas.openxmlformats.org/officeDocument/2006/relationships/image" Target="../media/image26.png"/></Relationships>
</file>

<file path=ppt/slides/_rels/slide10.xml.rels><?xml version="1.0" encoding="UTF-8" standalone="yes"?>
<Relationships xmlns="http://schemas.openxmlformats.org/package/2006/relationships"><Relationship Id="rId2" Type="http://schemas.openxmlformats.org/officeDocument/2006/relationships/hyperlink" Target="mailto:alexander.bauer@sap.com" TargetMode="External"/><Relationship Id="rId1" Type="http://schemas.openxmlformats.org/officeDocument/2006/relationships/slideLayout" Target="../slideLayouts/slideLayout10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1.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7.xml"/><Relationship Id="rId7" Type="http://schemas.openxmlformats.org/officeDocument/2006/relationships/image" Target="../media/image31.pn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139.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gif"/><Relationship Id="rId39" Type="http://schemas.openxmlformats.org/officeDocument/2006/relationships/image" Target="../media/image74.jpeg"/><Relationship Id="rId3" Type="http://schemas.openxmlformats.org/officeDocument/2006/relationships/image" Target="../media/image38.jpeg"/><Relationship Id="rId21" Type="http://schemas.openxmlformats.org/officeDocument/2006/relationships/image" Target="../media/image56.png"/><Relationship Id="rId34" Type="http://schemas.openxmlformats.org/officeDocument/2006/relationships/image" Target="../media/image69.jpeg"/><Relationship Id="rId42" Type="http://schemas.openxmlformats.org/officeDocument/2006/relationships/image" Target="../media/image77.gif"/><Relationship Id="rId47" Type="http://schemas.openxmlformats.org/officeDocument/2006/relationships/image" Target="../media/image82.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jpeg"/><Relationship Id="rId33" Type="http://schemas.openxmlformats.org/officeDocument/2006/relationships/image" Target="../media/image68.jpeg"/><Relationship Id="rId38" Type="http://schemas.openxmlformats.org/officeDocument/2006/relationships/image" Target="../media/image73.jpeg"/><Relationship Id="rId46" Type="http://schemas.openxmlformats.org/officeDocument/2006/relationships/image" Target="../media/image81.png"/><Relationship Id="rId2" Type="http://schemas.openxmlformats.org/officeDocument/2006/relationships/image" Target="../media/image37.png"/><Relationship Id="rId16" Type="http://schemas.openxmlformats.org/officeDocument/2006/relationships/image" Target="../media/image51.jpeg"/><Relationship Id="rId20" Type="http://schemas.openxmlformats.org/officeDocument/2006/relationships/image" Target="../media/image55.jpeg"/><Relationship Id="rId29" Type="http://schemas.openxmlformats.org/officeDocument/2006/relationships/image" Target="../media/image64.png"/><Relationship Id="rId41" Type="http://schemas.openxmlformats.org/officeDocument/2006/relationships/image" Target="../media/image76.png"/><Relationship Id="rId1" Type="http://schemas.openxmlformats.org/officeDocument/2006/relationships/slideLayout" Target="../slideLayouts/slideLayout105.xml"/><Relationship Id="rId6" Type="http://schemas.openxmlformats.org/officeDocument/2006/relationships/image" Target="../media/image41.png"/><Relationship Id="rId11" Type="http://schemas.openxmlformats.org/officeDocument/2006/relationships/image" Target="../media/image46.png"/><Relationship Id="rId24" Type="http://schemas.openxmlformats.org/officeDocument/2006/relationships/image" Target="../media/image59.png"/><Relationship Id="rId32" Type="http://schemas.openxmlformats.org/officeDocument/2006/relationships/image" Target="../media/image67.jpeg"/><Relationship Id="rId37" Type="http://schemas.openxmlformats.org/officeDocument/2006/relationships/image" Target="../media/image72.png"/><Relationship Id="rId40" Type="http://schemas.openxmlformats.org/officeDocument/2006/relationships/image" Target="../media/image75.png"/><Relationship Id="rId45" Type="http://schemas.openxmlformats.org/officeDocument/2006/relationships/image" Target="../media/image80.png"/><Relationship Id="rId5" Type="http://schemas.openxmlformats.org/officeDocument/2006/relationships/image" Target="../media/image40.jpeg"/><Relationship Id="rId15" Type="http://schemas.openxmlformats.org/officeDocument/2006/relationships/image" Target="../media/image50.png"/><Relationship Id="rId23" Type="http://schemas.openxmlformats.org/officeDocument/2006/relationships/image" Target="../media/image58.png"/><Relationship Id="rId28" Type="http://schemas.openxmlformats.org/officeDocument/2006/relationships/image" Target="../media/image63.png"/><Relationship Id="rId36" Type="http://schemas.openxmlformats.org/officeDocument/2006/relationships/image" Target="../media/image71.png"/><Relationship Id="rId10" Type="http://schemas.openxmlformats.org/officeDocument/2006/relationships/image" Target="../media/image45.jpeg"/><Relationship Id="rId19" Type="http://schemas.openxmlformats.org/officeDocument/2006/relationships/image" Target="../media/image54.png"/><Relationship Id="rId31" Type="http://schemas.openxmlformats.org/officeDocument/2006/relationships/image" Target="../media/image66.png"/><Relationship Id="rId44" Type="http://schemas.openxmlformats.org/officeDocument/2006/relationships/image" Target="../media/image79.png"/><Relationship Id="rId4" Type="http://schemas.openxmlformats.org/officeDocument/2006/relationships/image" Target="../media/image39.jpeg"/><Relationship Id="rId9" Type="http://schemas.openxmlformats.org/officeDocument/2006/relationships/image" Target="../media/image44.jpeg"/><Relationship Id="rId14" Type="http://schemas.openxmlformats.org/officeDocument/2006/relationships/image" Target="../media/image49.png"/><Relationship Id="rId22" Type="http://schemas.openxmlformats.org/officeDocument/2006/relationships/image" Target="../media/image57.jpeg"/><Relationship Id="rId27" Type="http://schemas.openxmlformats.org/officeDocument/2006/relationships/image" Target="../media/image62.png"/><Relationship Id="rId30" Type="http://schemas.openxmlformats.org/officeDocument/2006/relationships/image" Target="../media/image65.png"/><Relationship Id="rId35" Type="http://schemas.openxmlformats.org/officeDocument/2006/relationships/image" Target="../media/image70.png"/><Relationship Id="rId43" Type="http://schemas.openxmlformats.org/officeDocument/2006/relationships/image" Target="../media/image78.png"/></Relationships>
</file>

<file path=ppt/slides/_rels/slide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88.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089025"/>
            <a:ext cx="12195175" cy="2714980"/>
          </a:xfrm>
          <a:prstGeom prst="rect">
            <a:avLst/>
          </a:prstGeom>
          <a:solidFill>
            <a:schemeClr val="tx1">
              <a:alpha val="46000"/>
            </a:schemeClr>
          </a:solidFill>
        </p:spPr>
        <p:txBody>
          <a:bodyPr rot="0" spcFirstLastPara="0" vertOverflow="overflow" horzOverflow="overflow" vert="horz" wrap="square" lIns="121944" tIns="60972" rIns="121944" bIns="60972" numCol="1" spcCol="0" rtlCol="0" fromWordArt="0" anchor="ctr" anchorCtr="0" forceAA="0" compatLnSpc="1">
            <a:prstTxWarp prst="textNoShape">
              <a:avLst/>
            </a:prstTxWarp>
            <a:noAutofit/>
            <a:scene3d>
              <a:camera prst="orthographicFront"/>
              <a:lightRig rig="balanced" dir="t">
                <a:rot lat="0" lon="0" rev="2100000"/>
              </a:lightRig>
            </a:scene3d>
            <a:sp3d prstMaterial="metal">
              <a:contourClr>
                <a:schemeClr val="bg2"/>
              </a:contourClr>
            </a:sp3d>
          </a:bodyPr>
          <a:lstStyle/>
          <a:p>
            <a:pPr algn="ctr" defTabSz="1088776"/>
            <a:endParaRPr lang="en-US" sz="2700" b="1" dirty="0">
              <a:ln w="50800"/>
              <a:solidFill>
                <a:srgbClr val="F0AB00"/>
              </a:solidFill>
            </a:endParaRPr>
          </a:p>
        </p:txBody>
      </p:sp>
      <p:sp>
        <p:nvSpPr>
          <p:cNvPr id="7" name="Rectangle 4"/>
          <p:cNvSpPr txBox="1">
            <a:spLocks noChangeArrowheads="1"/>
          </p:cNvSpPr>
          <p:nvPr/>
        </p:nvSpPr>
        <p:spPr bwMode="auto">
          <a:xfrm>
            <a:off x="224582" y="1306880"/>
            <a:ext cx="12157142" cy="1664751"/>
          </a:xfrm>
          <a:prstGeom prst="rect">
            <a:avLst/>
          </a:prstGeom>
          <a:noFill/>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87099" rIns="174197" bIns="87099" numCol="1" rtlCol="0" anchor="ctr" anchorCtr="0" compatLnSpc="1">
            <a:prstTxWarp prst="textNoShape">
              <a:avLst/>
            </a:prstTxWarp>
            <a:noAutofit/>
          </a:bodyPr>
          <a:lstStyle>
            <a:lvl1pPr algn="l" defTabSz="1088776" rtl="0" eaLnBrk="1" latinLnBrk="0" hangingPunct="1">
              <a:spcBef>
                <a:spcPct val="0"/>
              </a:spcBef>
              <a:buNone/>
              <a:defRPr sz="6000" b="1" kern="1200">
                <a:solidFill>
                  <a:schemeClr val="tx1"/>
                </a:solidFill>
                <a:latin typeface="+mj-lt"/>
                <a:ea typeface="+mj-ea"/>
                <a:cs typeface="+mj-cs"/>
              </a:defRPr>
            </a:lvl1pPr>
          </a:lstStyle>
          <a:p>
            <a:pPr>
              <a:lnSpc>
                <a:spcPct val="85000"/>
              </a:lnSpc>
            </a:pPr>
            <a:endParaRPr lang="en-US" sz="4000" dirty="0">
              <a:solidFill>
                <a:schemeClr val="bg1"/>
              </a:solidFill>
            </a:endParaRPr>
          </a:p>
          <a:p>
            <a:pPr>
              <a:lnSpc>
                <a:spcPct val="85000"/>
              </a:lnSpc>
            </a:pPr>
            <a:r>
              <a:rPr lang="en-US" sz="4000" dirty="0">
                <a:solidFill>
                  <a:schemeClr val="bg1"/>
                </a:solidFill>
              </a:rPr>
              <a:t>SAP Process Mining by Celonis</a:t>
            </a:r>
          </a:p>
          <a:p>
            <a:pPr>
              <a:lnSpc>
                <a:spcPct val="85000"/>
              </a:lnSpc>
            </a:pPr>
            <a:endParaRPr lang="en-US" sz="2000" dirty="0">
              <a:solidFill>
                <a:schemeClr val="bg1"/>
              </a:solidFill>
            </a:endParaRPr>
          </a:p>
          <a:p>
            <a:pPr>
              <a:lnSpc>
                <a:spcPct val="85000"/>
              </a:lnSpc>
            </a:pPr>
            <a:r>
              <a:rPr lang="en-US" sz="2800" i="1" dirty="0">
                <a:solidFill>
                  <a:schemeClr val="bg1"/>
                </a:solidFill>
              </a:rPr>
              <a:t>Delivering Strategic Business Value</a:t>
            </a:r>
            <a:endParaRPr lang="en-US" sz="2800" i="1" dirty="0">
              <a:solidFill>
                <a:srgbClr val="FFFFFF"/>
              </a:solidFill>
            </a:endParaRPr>
          </a:p>
        </p:txBody>
      </p:sp>
      <p:sp>
        <p:nvSpPr>
          <p:cNvPr id="8" name="Rectangle 7"/>
          <p:cNvSpPr/>
          <p:nvPr/>
        </p:nvSpPr>
        <p:spPr>
          <a:xfrm>
            <a:off x="0" y="3743034"/>
            <a:ext cx="12195175" cy="60973"/>
          </a:xfrm>
          <a:prstGeom prst="rect">
            <a:avLst/>
          </a:prstGeom>
          <a:solidFill>
            <a:schemeClr val="bg1">
              <a:alpha val="19000"/>
            </a:schemeClr>
          </a:solidFill>
        </p:spPr>
        <p:txBody>
          <a:bodyPr wrap="square" lIns="121944" tIns="60972" rIns="121944" bIns="60972" rtlCol="0" anchor="ctr">
            <a:noAutofit/>
            <a:scene3d>
              <a:camera prst="orthographicFront"/>
              <a:lightRig rig="balanced" dir="t">
                <a:rot lat="0" lon="0" rev="2100000"/>
              </a:lightRig>
            </a:scene3d>
            <a:sp3d prstMaterial="metal">
              <a:contourClr>
                <a:schemeClr val="bg2"/>
              </a:contourClr>
            </a:sp3d>
          </a:bodyPr>
          <a:lstStyle/>
          <a:p>
            <a:pPr algn="ctr" defTabSz="1088776"/>
            <a:endParaRPr lang="en-US" sz="2700" b="1" dirty="0">
              <a:ln w="50800"/>
              <a:solidFill>
                <a:srgbClr val="F0AB00"/>
              </a:solidFill>
            </a:endParaRPr>
          </a:p>
        </p:txBody>
      </p:sp>
      <p:pic>
        <p:nvPicPr>
          <p:cNvPr id="10" name="Picture 8" descr="SA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10894" y="4653166"/>
            <a:ext cx="1321555" cy="651968"/>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4364" y="4992483"/>
            <a:ext cx="2014584" cy="308643"/>
          </a:xfrm>
          <a:prstGeom prst="rect">
            <a:avLst/>
          </a:prstGeom>
        </p:spPr>
      </p:pic>
      <p:sp>
        <p:nvSpPr>
          <p:cNvPr id="3" name="AutoShape 2" descr="Logo von voestalpine Stahl Gmb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182164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sp>
        <p:nvSpPr>
          <p:cNvPr id="5" name="Text Placeholder 2"/>
          <p:cNvSpPr txBox="1">
            <a:spLocks/>
          </p:cNvSpPr>
          <p:nvPr/>
        </p:nvSpPr>
        <p:spPr bwMode="gray">
          <a:xfrm>
            <a:off x="616809" y="3115050"/>
            <a:ext cx="5328000" cy="2501010"/>
          </a:xfrm>
          <a:prstGeom prst="rect">
            <a:avLst/>
          </a:prstGeom>
        </p:spPr>
        <p:txBody>
          <a:bodyPr vert="horz" lIns="0" tIns="0" rIns="0" bIns="0" rtlCol="0" anchor="t" anchorCtr="0">
            <a:noAutofit/>
          </a:bodyPr>
          <a:lstStyle>
            <a:lvl1pPr marL="0" indent="0" algn="l" defTabSz="1088558" rtl="0" eaLnBrk="1" latinLnBrk="0" hangingPunct="1">
              <a:spcBef>
                <a:spcPts val="0"/>
              </a:spcBef>
              <a:spcAft>
                <a:spcPts val="1200"/>
              </a:spcAft>
              <a:buClr>
                <a:schemeClr val="accent1"/>
              </a:buClr>
              <a:buSzPct val="80000"/>
              <a:buFontTx/>
              <a:buNone/>
              <a:defRPr sz="1600" b="0" kern="1200">
                <a:solidFill>
                  <a:schemeClr val="tx1"/>
                </a:solidFill>
                <a:latin typeface="+mn-lt"/>
                <a:ea typeface="+mn-ea"/>
                <a:cs typeface="+mn-cs"/>
              </a:defRPr>
            </a:lvl1pPr>
            <a:lvl2pPr marL="0" indent="0" algn="l" defTabSz="1088558" rtl="0" eaLnBrk="1" latinLnBrk="0" hangingPunct="1">
              <a:spcBef>
                <a:spcPts val="0"/>
              </a:spcBef>
              <a:buClr>
                <a:schemeClr val="accent1"/>
              </a:buClr>
              <a:buSzPct val="100000"/>
              <a:buFont typeface="Wingdings" pitchFamily="2" charset="2"/>
              <a:buNone/>
              <a:defRPr sz="1600" b="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1"/>
            <a:r>
              <a:rPr lang="en-US" dirty="0"/>
              <a:t>Contact information:</a:t>
            </a:r>
          </a:p>
          <a:p>
            <a:pPr lvl="1"/>
            <a:endParaRPr lang="en-US" b="1" dirty="0"/>
          </a:p>
          <a:p>
            <a:pPr lvl="1"/>
            <a:r>
              <a:rPr lang="en-US" b="1" dirty="0"/>
              <a:t>Patrick Galland</a:t>
            </a:r>
          </a:p>
          <a:p>
            <a:pPr lvl="1"/>
            <a:r>
              <a:rPr lang="en-US" dirty="0"/>
              <a:t>Senior Solution Architect, Database and Analytics</a:t>
            </a:r>
            <a:endParaRPr lang="en-US" dirty="0">
              <a:hlinkClick r:id="rId2"/>
            </a:endParaRPr>
          </a:p>
          <a:p>
            <a:pPr lvl="1"/>
            <a:r>
              <a:rPr lang="en-US" dirty="0">
                <a:hlinkClick r:id="rId2"/>
              </a:rPr>
              <a:t/>
            </a:r>
            <a:br>
              <a:rPr lang="en-US" dirty="0">
                <a:hlinkClick r:id="rId2"/>
              </a:rPr>
            </a:br>
            <a:r>
              <a:rPr lang="en-US" dirty="0">
                <a:hlinkClick r:id="rId2"/>
              </a:rPr>
              <a:t>Patrick.galland@sap.com</a:t>
            </a:r>
            <a:endParaRPr lang="en-US" dirty="0"/>
          </a:p>
          <a:p>
            <a:pPr lvl="1"/>
            <a:endParaRPr lang="en-US" dirty="0"/>
          </a:p>
          <a:p>
            <a:endParaRPr lang="en-US" dirty="0"/>
          </a:p>
        </p:txBody>
      </p:sp>
    </p:spTree>
    <p:extLst>
      <p:ext uri="{BB962C8B-B14F-4D97-AF65-F5344CB8AC3E}">
        <p14:creationId xmlns:p14="http://schemas.microsoft.com/office/powerpoint/2010/main" val="1881851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58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AB00"/>
        </a:solidFill>
        <a:effectLst/>
      </p:bgPr>
    </p:bg>
    <p:spTree>
      <p:nvGrpSpPr>
        <p:cNvPr id="1" name=""/>
        <p:cNvGrpSpPr/>
        <p:nvPr/>
      </p:nvGrpSpPr>
      <p:grpSpPr>
        <a:xfrm>
          <a:off x="0" y="0"/>
          <a:ext cx="0" cy="0"/>
          <a:chOff x="0" y="0"/>
          <a:chExt cx="0" cy="0"/>
        </a:xfrm>
      </p:grpSpPr>
      <p:grpSp>
        <p:nvGrpSpPr>
          <p:cNvPr id="7" name="Gruppieren 6"/>
          <p:cNvGrpSpPr/>
          <p:nvPr/>
        </p:nvGrpSpPr>
        <p:grpSpPr>
          <a:xfrm>
            <a:off x="933158" y="2704855"/>
            <a:ext cx="2865294" cy="4154733"/>
            <a:chOff x="932766" y="2947727"/>
            <a:chExt cx="2864631" cy="4153771"/>
          </a:xfrm>
        </p:grpSpPr>
        <p:sp>
          <p:nvSpPr>
            <p:cNvPr id="8" name="Textfeld 7"/>
            <p:cNvSpPr txBox="1"/>
            <p:nvPr/>
          </p:nvSpPr>
          <p:spPr>
            <a:xfrm>
              <a:off x="932766" y="2947727"/>
              <a:ext cx="2864631" cy="461665"/>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schemeClr val="bg1"/>
                  </a:solidFill>
                  <a:effectLst/>
                  <a:uLnTx/>
                  <a:uFillTx/>
                </a:rPr>
                <a:t>Margin</a:t>
              </a:r>
              <a:endParaRPr kumimoji="0" lang="en-US" sz="2400" b="1" i="0" u="none" strike="noStrike" kern="0" cap="all" spc="0" normalizeH="0" baseline="0" noProof="0" dirty="0">
                <a:ln>
                  <a:noFill/>
                </a:ln>
                <a:solidFill>
                  <a:schemeClr val="bg1"/>
                </a:solidFill>
                <a:effectLst/>
                <a:uLnTx/>
                <a:uFillTx/>
              </a:endParaRPr>
            </a:p>
          </p:txBody>
        </p:sp>
        <p:sp>
          <p:nvSpPr>
            <p:cNvPr id="9" name="Textfeld 8"/>
            <p:cNvSpPr txBox="1"/>
            <p:nvPr/>
          </p:nvSpPr>
          <p:spPr>
            <a:xfrm>
              <a:off x="1013729" y="3583686"/>
              <a:ext cx="2702707" cy="1569660"/>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1600" b="0" i="0" u="none" strike="noStrike" kern="0" cap="all" spc="0" normalizeH="0" baseline="0" noProof="0" dirty="0">
                  <a:ln>
                    <a:noFill/>
                  </a:ln>
                  <a:solidFill>
                    <a:schemeClr val="bg1"/>
                  </a:solidFill>
                  <a:effectLst/>
                  <a:uLnTx/>
                  <a:uFillTx/>
                </a:rPr>
                <a:t>Enterprises </a:t>
              </a:r>
              <a:r>
                <a:rPr kumimoji="0" lang="en-US" sz="1600" b="1" i="0" u="none" strike="noStrike" kern="0" cap="all" spc="0" normalizeH="0" baseline="0" noProof="0" dirty="0">
                  <a:ln>
                    <a:noFill/>
                  </a:ln>
                  <a:solidFill>
                    <a:schemeClr val="bg1"/>
                  </a:solidFill>
                  <a:effectLst/>
                  <a:uLnTx/>
                  <a:uFillTx/>
                </a:rPr>
                <a:t>lose 10% - 20% of their margin </a:t>
              </a:r>
              <a:r>
                <a:rPr kumimoji="0" lang="en-US" sz="1600" b="0" i="0" u="none" strike="noStrike" kern="0" cap="all" spc="0" normalizeH="0" baseline="0" noProof="0" dirty="0">
                  <a:ln>
                    <a:noFill/>
                  </a:ln>
                  <a:solidFill>
                    <a:schemeClr val="bg1"/>
                  </a:solidFill>
                  <a:effectLst/>
                  <a:uLnTx/>
                  <a:uFillTx/>
                </a:rPr>
                <a:t>due to their failure to </a:t>
              </a:r>
              <a:r>
                <a:rPr kumimoji="0" lang="en-US" sz="1600" b="1" i="0" u="none" strike="noStrike" kern="0" cap="all" spc="0" normalizeH="0" baseline="0" noProof="0" dirty="0">
                  <a:ln>
                    <a:noFill/>
                  </a:ln>
                  <a:solidFill>
                    <a:schemeClr val="bg1"/>
                  </a:solidFill>
                  <a:effectLst/>
                  <a:uLnTx/>
                  <a:uFillTx/>
                </a:rPr>
                <a:t>find and eliminate inefficiencies</a:t>
              </a:r>
              <a:r>
                <a:rPr kumimoji="0" lang="en-US" sz="1600" b="0" i="0" u="none" strike="noStrike" kern="0" cap="all" spc="0" normalizeH="0" baseline="0" noProof="0" dirty="0">
                  <a:ln>
                    <a:noFill/>
                  </a:ln>
                  <a:solidFill>
                    <a:schemeClr val="bg1"/>
                  </a:solidFill>
                  <a:effectLst/>
                  <a:uLnTx/>
                  <a:uFillTx/>
                </a:rPr>
                <a:t> in their processes.</a:t>
              </a:r>
            </a:p>
          </p:txBody>
        </p:sp>
        <p:grpSp>
          <p:nvGrpSpPr>
            <p:cNvPr id="10" name="Gruppieren 9"/>
            <p:cNvGrpSpPr/>
            <p:nvPr/>
          </p:nvGrpSpPr>
          <p:grpSpPr>
            <a:xfrm rot="16200000">
              <a:off x="1312183" y="6048596"/>
              <a:ext cx="2020078" cy="85725"/>
              <a:chOff x="6540521" y="1796977"/>
              <a:chExt cx="2020078" cy="85725"/>
            </a:xfrm>
          </p:grpSpPr>
          <p:cxnSp>
            <p:nvCxnSpPr>
              <p:cNvPr id="11" name="Gerader Verbinder 10"/>
              <p:cNvCxnSpPr/>
              <p:nvPr/>
            </p:nvCxnSpPr>
            <p:spPr>
              <a:xfrm rot="5400000">
                <a:off x="7505317" y="875045"/>
                <a:ext cx="0" cy="1929592"/>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Ellipse 11"/>
              <p:cNvSpPr/>
              <p:nvPr/>
            </p:nvSpPr>
            <p:spPr>
              <a:xfrm>
                <a:off x="8474874" y="1796977"/>
                <a:ext cx="85725" cy="857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bg1"/>
                  </a:solidFill>
                  <a:effectLst/>
                  <a:uLnTx/>
                  <a:uFillTx/>
                </a:endParaRPr>
              </a:p>
            </p:txBody>
          </p:sp>
        </p:grpSp>
      </p:grpSp>
      <p:grpSp>
        <p:nvGrpSpPr>
          <p:cNvPr id="13" name="Gruppieren 12"/>
          <p:cNvGrpSpPr/>
          <p:nvPr/>
        </p:nvGrpSpPr>
        <p:grpSpPr>
          <a:xfrm>
            <a:off x="4670277" y="2"/>
            <a:ext cx="2865294" cy="5792404"/>
            <a:chOff x="880380" y="76854"/>
            <a:chExt cx="2864631" cy="5791063"/>
          </a:xfrm>
        </p:grpSpPr>
        <p:sp>
          <p:nvSpPr>
            <p:cNvPr id="14" name="Textfeld 13"/>
            <p:cNvSpPr txBox="1"/>
            <p:nvPr/>
          </p:nvSpPr>
          <p:spPr>
            <a:xfrm>
              <a:off x="880380" y="3314237"/>
              <a:ext cx="2864631" cy="830997"/>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schemeClr val="bg1"/>
                  </a:solidFill>
                  <a:effectLst/>
                  <a:uLnTx/>
                  <a:uFillTx/>
                </a:rPr>
                <a:t>Customer satisfaction</a:t>
              </a:r>
            </a:p>
          </p:txBody>
        </p:sp>
        <p:sp>
          <p:nvSpPr>
            <p:cNvPr id="15" name="Textfeld 14"/>
            <p:cNvSpPr txBox="1"/>
            <p:nvPr/>
          </p:nvSpPr>
          <p:spPr>
            <a:xfrm>
              <a:off x="1004204" y="4298257"/>
              <a:ext cx="2702707" cy="1569660"/>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1600" b="0" i="0" u="none" strike="noStrike" kern="0" cap="all" spc="0" normalizeH="0" baseline="0" noProof="0" dirty="0">
                  <a:ln>
                    <a:noFill/>
                  </a:ln>
                  <a:solidFill>
                    <a:schemeClr val="bg1"/>
                  </a:solidFill>
                  <a:effectLst/>
                  <a:uLnTx/>
                  <a:uFillTx/>
                </a:rPr>
                <a:t>Customer </a:t>
              </a:r>
              <a:r>
                <a:rPr kumimoji="0" lang="en-US" sz="1600" b="1" i="0" u="none" strike="noStrike" kern="0" cap="all" spc="0" normalizeH="0" baseline="0" noProof="0" dirty="0">
                  <a:ln>
                    <a:noFill/>
                  </a:ln>
                  <a:solidFill>
                    <a:schemeClr val="bg1"/>
                  </a:solidFill>
                  <a:effectLst/>
                  <a:uLnTx/>
                  <a:uFillTx/>
                </a:rPr>
                <a:t>satisfaction</a:t>
              </a:r>
              <a:r>
                <a:rPr kumimoji="0" lang="en-US" sz="1600" b="0" i="0" u="none" strike="noStrike" kern="0" cap="all" spc="0" normalizeH="0" baseline="0" noProof="0" dirty="0">
                  <a:ln>
                    <a:noFill/>
                  </a:ln>
                  <a:solidFill>
                    <a:schemeClr val="bg1"/>
                  </a:solidFill>
                  <a:effectLst/>
                  <a:uLnTx/>
                  <a:uFillTx/>
                </a:rPr>
                <a:t> </a:t>
              </a:r>
              <a:r>
                <a:rPr kumimoji="0" lang="en-US" sz="1600" b="1" i="0" u="none" strike="noStrike" kern="0" cap="all" spc="0" normalizeH="0" baseline="0" noProof="0" dirty="0">
                  <a:ln>
                    <a:noFill/>
                  </a:ln>
                  <a:solidFill>
                    <a:schemeClr val="bg1"/>
                  </a:solidFill>
                  <a:effectLst/>
                  <a:uLnTx/>
                  <a:uFillTx/>
                </a:rPr>
                <a:t>declines rapidly </a:t>
              </a:r>
              <a:r>
                <a:rPr kumimoji="0" lang="en-US" sz="1600" b="0" i="0" u="none" strike="noStrike" kern="0" cap="all" spc="0" normalizeH="0" baseline="0" noProof="0" dirty="0">
                  <a:ln>
                    <a:noFill/>
                  </a:ln>
                  <a:solidFill>
                    <a:schemeClr val="bg1"/>
                  </a:solidFill>
                  <a:effectLst/>
                  <a:uLnTx/>
                  <a:uFillTx/>
                </a:rPr>
                <a:t>if the </a:t>
              </a:r>
              <a:r>
                <a:rPr kumimoji="0" lang="en-US" sz="1600" b="1" i="0" u="none" strike="noStrike" kern="0" cap="all" spc="0" normalizeH="0" baseline="0" noProof="0" dirty="0">
                  <a:ln>
                    <a:noFill/>
                  </a:ln>
                  <a:solidFill>
                    <a:schemeClr val="bg1"/>
                  </a:solidFill>
                  <a:effectLst/>
                  <a:uLnTx/>
                  <a:uFillTx/>
                </a:rPr>
                <a:t>quality</a:t>
              </a:r>
              <a:r>
                <a:rPr kumimoji="0" lang="en-US" sz="1600" b="0" i="0" u="none" strike="noStrike" kern="0" cap="all" spc="0" normalizeH="0" baseline="0" noProof="0" dirty="0">
                  <a:ln>
                    <a:noFill/>
                  </a:ln>
                  <a:solidFill>
                    <a:schemeClr val="bg1"/>
                  </a:solidFill>
                  <a:effectLst/>
                  <a:uLnTx/>
                  <a:uFillTx/>
                </a:rPr>
                <a:t> and </a:t>
              </a:r>
              <a:r>
                <a:rPr kumimoji="0" lang="en-US" sz="1600" b="1" i="0" u="none" strike="noStrike" kern="0" cap="all" spc="0" normalizeH="0" baseline="0" noProof="0" dirty="0">
                  <a:ln>
                    <a:noFill/>
                  </a:ln>
                  <a:solidFill>
                    <a:schemeClr val="bg1"/>
                  </a:solidFill>
                  <a:effectLst/>
                  <a:uLnTx/>
                  <a:uFillTx/>
                </a:rPr>
                <a:t>speed</a:t>
              </a:r>
              <a:r>
                <a:rPr kumimoji="0" lang="en-US" sz="1600" b="0" i="0" u="none" strike="noStrike" kern="0" cap="all" spc="0" normalizeH="0" baseline="0" noProof="0" dirty="0">
                  <a:ln>
                    <a:noFill/>
                  </a:ln>
                  <a:solidFill>
                    <a:schemeClr val="bg1"/>
                  </a:solidFill>
                  <a:effectLst/>
                  <a:uLnTx/>
                  <a:uFillTx/>
                </a:rPr>
                <a:t> of processes </a:t>
              </a:r>
              <a:r>
                <a:rPr kumimoji="0" lang="en-US" sz="1600" b="1" i="0" u="none" strike="noStrike" kern="0" cap="all" spc="0" normalizeH="0" baseline="0" noProof="0" dirty="0">
                  <a:ln>
                    <a:noFill/>
                  </a:ln>
                  <a:solidFill>
                    <a:schemeClr val="bg1"/>
                  </a:solidFill>
                  <a:effectLst/>
                  <a:uLnTx/>
                  <a:uFillTx/>
                </a:rPr>
                <a:t>suffer.</a:t>
              </a:r>
            </a:p>
          </p:txBody>
        </p:sp>
        <p:grpSp>
          <p:nvGrpSpPr>
            <p:cNvPr id="16" name="Gruppieren 15"/>
            <p:cNvGrpSpPr/>
            <p:nvPr/>
          </p:nvGrpSpPr>
          <p:grpSpPr>
            <a:xfrm rot="16200000">
              <a:off x="1403378" y="943309"/>
              <a:ext cx="1818635" cy="85725"/>
              <a:chOff x="11746529" y="1787451"/>
              <a:chExt cx="1818635" cy="85725"/>
            </a:xfrm>
          </p:grpSpPr>
          <p:cxnSp>
            <p:nvCxnSpPr>
              <p:cNvPr id="17" name="Gerader Verbinder 16"/>
              <p:cNvCxnSpPr/>
              <p:nvPr/>
            </p:nvCxnSpPr>
            <p:spPr>
              <a:xfrm rot="5400000">
                <a:off x="12707114" y="972264"/>
                <a:ext cx="0" cy="171610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Ellipse 17"/>
              <p:cNvSpPr/>
              <p:nvPr/>
            </p:nvSpPr>
            <p:spPr>
              <a:xfrm>
                <a:off x="11746529" y="1787451"/>
                <a:ext cx="85725" cy="857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bg1"/>
                  </a:solidFill>
                  <a:effectLst/>
                  <a:uLnTx/>
                  <a:uFillTx/>
                </a:endParaRPr>
              </a:p>
            </p:txBody>
          </p:sp>
        </p:grpSp>
      </p:grpSp>
      <p:grpSp>
        <p:nvGrpSpPr>
          <p:cNvPr id="19" name="Gruppieren 18"/>
          <p:cNvGrpSpPr/>
          <p:nvPr/>
        </p:nvGrpSpPr>
        <p:grpSpPr>
          <a:xfrm>
            <a:off x="8521720" y="2775127"/>
            <a:ext cx="2865294" cy="4398236"/>
            <a:chOff x="932765" y="2723445"/>
            <a:chExt cx="2864631" cy="4397221"/>
          </a:xfrm>
        </p:grpSpPr>
        <p:sp>
          <p:nvSpPr>
            <p:cNvPr id="20" name="Textfeld 19"/>
            <p:cNvSpPr txBox="1"/>
            <p:nvPr/>
          </p:nvSpPr>
          <p:spPr>
            <a:xfrm>
              <a:off x="932765" y="2723445"/>
              <a:ext cx="2864631" cy="461558"/>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2400" b="1" i="0" u="none" strike="noStrike" kern="0" cap="all" spc="0" normalizeH="0" baseline="0" noProof="0" dirty="0">
                  <a:ln>
                    <a:noFill/>
                  </a:ln>
                  <a:solidFill>
                    <a:schemeClr val="bg1"/>
                  </a:solidFill>
                  <a:effectLst/>
                  <a:uLnTx/>
                  <a:uFillTx/>
                </a:rPr>
                <a:t>Agility</a:t>
              </a:r>
            </a:p>
          </p:txBody>
        </p:sp>
        <p:grpSp>
          <p:nvGrpSpPr>
            <p:cNvPr id="22" name="Gruppieren 21"/>
            <p:cNvGrpSpPr/>
            <p:nvPr/>
          </p:nvGrpSpPr>
          <p:grpSpPr>
            <a:xfrm rot="16200000">
              <a:off x="1353534" y="6066219"/>
              <a:ext cx="2023168" cy="85725"/>
              <a:chOff x="6521377" y="1839850"/>
              <a:chExt cx="2023168" cy="85725"/>
            </a:xfrm>
          </p:grpSpPr>
          <p:cxnSp>
            <p:nvCxnSpPr>
              <p:cNvPr id="23" name="Gerader Verbinder 22"/>
              <p:cNvCxnSpPr/>
              <p:nvPr/>
            </p:nvCxnSpPr>
            <p:spPr>
              <a:xfrm rot="5400000">
                <a:off x="7528070" y="876004"/>
                <a:ext cx="0" cy="201338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Ellipse 23"/>
              <p:cNvSpPr/>
              <p:nvPr/>
            </p:nvSpPr>
            <p:spPr>
              <a:xfrm>
                <a:off x="8458820" y="1839850"/>
                <a:ext cx="85725" cy="857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bg1"/>
                  </a:solidFill>
                  <a:effectLst/>
                  <a:uLnTx/>
                  <a:uFillTx/>
                </a:endParaRPr>
              </a:p>
            </p:txBody>
          </p:sp>
        </p:grpSp>
      </p:grpSp>
      <p:pic>
        <p:nvPicPr>
          <p:cNvPr id="25" name="Grafik 2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5633796" y="2200699"/>
            <a:ext cx="1023999" cy="1023999"/>
          </a:xfrm>
          <a:prstGeom prst="rect">
            <a:avLst/>
          </a:prstGeom>
        </p:spPr>
      </p:pic>
      <p:pic>
        <p:nvPicPr>
          <p:cNvPr id="28" name="Grafik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420" y="1716498"/>
            <a:ext cx="909894" cy="968247"/>
          </a:xfrm>
          <a:prstGeom prst="rect">
            <a:avLst/>
          </a:prstGeom>
        </p:spPr>
      </p:pic>
      <p:sp>
        <p:nvSpPr>
          <p:cNvPr id="29" name="Textfeld 28"/>
          <p:cNvSpPr txBox="1"/>
          <p:nvPr/>
        </p:nvSpPr>
        <p:spPr>
          <a:xfrm>
            <a:off x="8557447" y="3191092"/>
            <a:ext cx="2793841" cy="1816302"/>
          </a:xfrm>
          <a:prstGeom prst="rect">
            <a:avLst/>
          </a:prstGeom>
          <a:noFill/>
        </p:spPr>
        <p:txBody>
          <a:bodyPr wrap="square" rtlCol="0">
            <a:spAutoFit/>
          </a:bodyPr>
          <a:lstStyle/>
          <a:p>
            <a:pPr marL="0" marR="0" lvl="0" indent="0" algn="ctr" defTabSz="914583" eaLnBrk="1" fontAlgn="auto" latinLnBrk="0" hangingPunct="1">
              <a:lnSpc>
                <a:spcPct val="100000"/>
              </a:lnSpc>
              <a:spcBef>
                <a:spcPts val="0"/>
              </a:spcBef>
              <a:spcAft>
                <a:spcPts val="0"/>
              </a:spcAft>
              <a:buClrTx/>
              <a:buSzTx/>
              <a:buFontTx/>
              <a:buNone/>
              <a:tabLst/>
              <a:defRPr/>
            </a:pPr>
            <a:r>
              <a:rPr kumimoji="0" lang="en-US" sz="1600" b="0" i="0" u="none" strike="noStrike" kern="0" cap="all" spc="0" normalizeH="0" baseline="0" noProof="0" dirty="0">
                <a:ln>
                  <a:noFill/>
                </a:ln>
                <a:solidFill>
                  <a:schemeClr val="bg1"/>
                </a:solidFill>
                <a:effectLst/>
                <a:uLnTx/>
                <a:uFillTx/>
              </a:rPr>
              <a:t>Without </a:t>
            </a:r>
            <a:r>
              <a:rPr kumimoji="0" lang="en-US" sz="1600" b="1" i="0" u="none" strike="noStrike" kern="0" cap="all" spc="0" normalizeH="0" baseline="0" noProof="0" dirty="0">
                <a:ln>
                  <a:noFill/>
                </a:ln>
                <a:solidFill>
                  <a:schemeClr val="bg1"/>
                </a:solidFill>
                <a:effectLst/>
                <a:uLnTx/>
                <a:uFillTx/>
              </a:rPr>
              <a:t>fast, transparent and efficient processes </a:t>
            </a:r>
            <a:r>
              <a:rPr kumimoji="0" lang="en-US" sz="1600" b="0" i="0" u="none" strike="noStrike" kern="0" cap="all" spc="0" normalizeH="0" baseline="0" noProof="0" dirty="0">
                <a:ln>
                  <a:noFill/>
                </a:ln>
                <a:solidFill>
                  <a:schemeClr val="bg1"/>
                </a:solidFill>
                <a:effectLst/>
                <a:uLnTx/>
                <a:uFillTx/>
              </a:rPr>
              <a:t>you cannot be </a:t>
            </a:r>
            <a:r>
              <a:rPr kumimoji="0" lang="en-US" sz="1600" b="1" i="0" u="none" strike="noStrike" kern="0" cap="all" spc="0" normalizeH="0" baseline="0" noProof="0" dirty="0">
                <a:ln>
                  <a:noFill/>
                </a:ln>
                <a:solidFill>
                  <a:schemeClr val="bg1"/>
                </a:solidFill>
                <a:effectLst/>
                <a:uLnTx/>
                <a:uFillTx/>
              </a:rPr>
              <a:t>successful</a:t>
            </a:r>
            <a:r>
              <a:rPr kumimoji="0" lang="en-US" sz="1600" b="0" i="0" u="none" strike="noStrike" kern="0" cap="all" spc="0" normalizeH="0" baseline="0" noProof="0" dirty="0">
                <a:ln>
                  <a:noFill/>
                </a:ln>
                <a:solidFill>
                  <a:schemeClr val="bg1"/>
                </a:solidFill>
                <a:effectLst/>
                <a:uLnTx/>
                <a:uFillTx/>
              </a:rPr>
              <a:t> and </a:t>
            </a:r>
            <a:r>
              <a:rPr kumimoji="0" lang="en-US" sz="1600" b="1" i="0" u="none" strike="noStrike" kern="0" cap="all" spc="0" normalizeH="0" baseline="0" noProof="0" dirty="0">
                <a:ln>
                  <a:noFill/>
                </a:ln>
                <a:solidFill>
                  <a:schemeClr val="bg1"/>
                </a:solidFill>
                <a:effectLst/>
                <a:uLnTx/>
                <a:uFillTx/>
              </a:rPr>
              <a:t>innovative</a:t>
            </a:r>
            <a:r>
              <a:rPr kumimoji="0" lang="en-US" sz="1600" b="0" i="0" u="none" strike="noStrike" kern="0" cap="all" spc="0" normalizeH="0" baseline="0" noProof="0" dirty="0">
                <a:ln>
                  <a:noFill/>
                </a:ln>
                <a:solidFill>
                  <a:schemeClr val="bg1"/>
                </a:solidFill>
                <a:effectLst/>
                <a:uLnTx/>
                <a:uFillTx/>
              </a:rPr>
              <a:t> in </a:t>
            </a:r>
            <a:r>
              <a:rPr kumimoji="0" lang="en-US" sz="1600" b="1" i="0" u="none" strike="noStrike" kern="0" cap="all" spc="0" normalizeH="0" baseline="0" noProof="0" dirty="0">
                <a:ln>
                  <a:noFill/>
                </a:ln>
                <a:solidFill>
                  <a:schemeClr val="bg1"/>
                </a:solidFill>
                <a:effectLst/>
                <a:uLnTx/>
                <a:uFillTx/>
              </a:rPr>
              <a:t>your market</a:t>
            </a:r>
            <a:r>
              <a:rPr kumimoji="0" lang="en-US" sz="1600" b="0" i="0" u="none" strike="noStrike" kern="0" cap="all" spc="0" normalizeH="0" baseline="0" noProof="0" dirty="0">
                <a:ln>
                  <a:noFill/>
                </a:ln>
                <a:solidFill>
                  <a:schemeClr val="bg1"/>
                </a:solidFill>
                <a:effectLst/>
                <a:uLnTx/>
                <a:uFillTx/>
              </a:rPr>
              <a:t>.</a:t>
            </a:r>
          </a:p>
        </p:txBody>
      </p:sp>
      <p:pic>
        <p:nvPicPr>
          <p:cNvPr id="37" name="Grafik 3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76840" y="1695280"/>
            <a:ext cx="777929" cy="920625"/>
          </a:xfrm>
          <a:prstGeom prst="rect">
            <a:avLst/>
          </a:prstGeom>
        </p:spPr>
      </p:pic>
      <p:pic>
        <p:nvPicPr>
          <p:cNvPr id="38" name="Grafik 3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83405" y="381104"/>
            <a:ext cx="1283562" cy="196648"/>
          </a:xfrm>
          <a:prstGeom prst="rect">
            <a:avLst/>
          </a:prstGeom>
        </p:spPr>
      </p:pic>
    </p:spTree>
    <p:extLst>
      <p:ext uri="{BB962C8B-B14F-4D97-AF65-F5344CB8AC3E}">
        <p14:creationId xmlns:p14="http://schemas.microsoft.com/office/powerpoint/2010/main" val="398165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606" y="1606"/>
          <a:ext cx="1587" cy="1587"/>
        </p:xfrm>
        <a:graphic>
          <a:graphicData uri="http://schemas.openxmlformats.org/presentationml/2006/ole">
            <mc:AlternateContent xmlns:mc="http://schemas.openxmlformats.org/markup-compatibility/2006">
              <mc:Choice xmlns:v="urn:schemas-microsoft-com:vml" Requires="v">
                <p:oleObj spid="_x0000_s13343"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06" y="1606"/>
                        <a:ext cx="1587" cy="1587"/>
                      </a:xfrm>
                      <a:prstGeom prst="rect">
                        <a:avLst/>
                      </a:prstGeom>
                    </p:spPr>
                  </p:pic>
                </p:oleObj>
              </mc:Fallback>
            </mc:AlternateContent>
          </a:graphicData>
        </a:graphic>
      </p:graphicFrame>
      <p:sp>
        <p:nvSpPr>
          <p:cNvPr id="17" name="Rectangle 16"/>
          <p:cNvSpPr/>
          <p:nvPr/>
        </p:nvSpPr>
        <p:spPr bwMode="gray">
          <a:xfrm flipH="1">
            <a:off x="324913" y="1339850"/>
            <a:ext cx="11545350" cy="2497138"/>
          </a:xfrm>
          <a:prstGeom prst="rect">
            <a:avLst/>
          </a:prstGeom>
          <a:solidFill>
            <a:schemeClr val="bg1">
              <a:lumMod val="95000"/>
            </a:schemeClr>
          </a:solidFill>
          <a:ln w="6350" algn="ctr">
            <a:noFill/>
            <a:miter lim="800000"/>
            <a:headEnd/>
            <a:tailEnd/>
          </a:ln>
        </p:spPr>
        <p:txBody>
          <a:bodyPr lIns="89838" tIns="71856" rIns="89838" bIns="71856" rtlCol="0" anchor="ctr"/>
          <a:lstStyle/>
          <a:p>
            <a:pPr marL="0" marR="0" lvl="0" indent="0" algn="ctr" defTabSz="912607" eaLnBrk="1" fontAlgn="base" latinLnBrk="0" hangingPunct="1">
              <a:lnSpc>
                <a:spcPct val="100000"/>
              </a:lnSpc>
              <a:spcBef>
                <a:spcPct val="50000"/>
              </a:spcBef>
              <a:spcAft>
                <a:spcPct val="0"/>
              </a:spcAft>
              <a:buClr>
                <a:srgbClr val="F0AB00"/>
              </a:buClr>
              <a:buSzPct val="80000"/>
              <a:buFontTx/>
              <a:buNone/>
              <a:tabLst/>
              <a:defRPr/>
            </a:pPr>
            <a:endParaRPr kumimoji="0" lang="en-US" sz="2000" b="0" i="0" u="none" strike="noStrike" kern="0" cap="none" spc="0" normalizeH="0" baseline="0" noProof="0" dirty="0">
              <a:ln>
                <a:noFill/>
              </a:ln>
              <a:solidFill>
                <a:srgbClr val="000000"/>
              </a:solidFill>
              <a:effectLst/>
              <a:uLnTx/>
              <a:uFillTx/>
              <a:ea typeface="Arial Unicode MS" pitchFamily="34" charset="-128"/>
              <a:cs typeface="Arial Unicode MS" pitchFamily="34" charset="-128"/>
            </a:endParaRPr>
          </a:p>
        </p:txBody>
      </p:sp>
      <p:pic>
        <p:nvPicPr>
          <p:cNvPr id="25" name="Picture 24"/>
          <p:cNvPicPr/>
          <p:nvPr/>
        </p:nvPicPr>
        <p:blipFill rotWithShape="1">
          <a:blip r:embed="rId7" cstate="email">
            <a:extLst>
              <a:ext uri="{28A0092B-C50C-407E-A947-70E740481C1C}">
                <a14:useLocalDpi xmlns:a14="http://schemas.microsoft.com/office/drawing/2010/main"/>
              </a:ext>
            </a:extLst>
          </a:blip>
          <a:srcRect/>
          <a:stretch/>
        </p:blipFill>
        <p:spPr>
          <a:xfrm>
            <a:off x="324913" y="3933825"/>
            <a:ext cx="11545350" cy="2495550"/>
          </a:xfrm>
          <a:prstGeom prst="rect">
            <a:avLst/>
          </a:prstGeom>
        </p:spPr>
      </p:pic>
      <p:sp>
        <p:nvSpPr>
          <p:cNvPr id="26" name="Rectangle 25"/>
          <p:cNvSpPr/>
          <p:nvPr/>
        </p:nvSpPr>
        <p:spPr bwMode="gray">
          <a:xfrm>
            <a:off x="324912" y="1339868"/>
            <a:ext cx="11545200" cy="144000"/>
          </a:xfrm>
          <a:prstGeom prst="rect">
            <a:avLst/>
          </a:prstGeom>
          <a:solidFill>
            <a:schemeClr val="accent1"/>
          </a:solidFill>
          <a:ln w="6350" algn="ctr">
            <a:noFill/>
            <a:miter lim="800000"/>
            <a:headEnd/>
            <a:tailEnd/>
          </a:ln>
        </p:spPr>
        <p:txBody>
          <a:bodyPr lIns="89838" tIns="71856" rIns="89838" bIns="71856" rtlCol="0" anchor="ctr"/>
          <a:lstStyle/>
          <a:p>
            <a:pPr marL="0" marR="0" lvl="0" indent="0" algn="ctr" defTabSz="912762" eaLnBrk="1" fontAlgn="base" latinLnBrk="0" hangingPunct="1">
              <a:lnSpc>
                <a:spcPct val="100000"/>
              </a:lnSpc>
              <a:spcBef>
                <a:spcPct val="50000"/>
              </a:spcBef>
              <a:spcAft>
                <a:spcPct val="0"/>
              </a:spcAft>
              <a:buClr>
                <a:srgbClr val="F0AB00"/>
              </a:buClr>
              <a:buSzPct val="80000"/>
              <a:buFontTx/>
              <a:buNone/>
              <a:tabLst/>
              <a:defRPr/>
            </a:pPr>
            <a:endParaRPr kumimoji="0" lang="en-US" sz="2000" b="0" i="0" u="none" strike="noStrike" kern="0" cap="none" spc="0" normalizeH="0" baseline="0" noProof="0" dirty="0">
              <a:ln>
                <a:noFill/>
              </a:ln>
              <a:solidFill>
                <a:srgbClr val="000000"/>
              </a:solidFill>
              <a:effectLst/>
              <a:uLnTx/>
              <a:uFillTx/>
              <a:ea typeface="Arial Unicode MS" pitchFamily="34" charset="-128"/>
              <a:cs typeface="Arial Unicode MS" pitchFamily="34" charset="-128"/>
            </a:endParaRPr>
          </a:p>
        </p:txBody>
      </p:sp>
      <p:sp>
        <p:nvSpPr>
          <p:cNvPr id="2" name="Title 1"/>
          <p:cNvSpPr>
            <a:spLocks noGrp="1"/>
          </p:cNvSpPr>
          <p:nvPr>
            <p:ph type="title"/>
          </p:nvPr>
        </p:nvSpPr>
        <p:spPr/>
        <p:txBody>
          <a:bodyPr/>
          <a:lstStyle/>
          <a:p>
            <a:r>
              <a:rPr lang="en-US" kern="0" dirty="0">
                <a:ea typeface="Arial Unicode MS" pitchFamily="34" charset="-128"/>
                <a:cs typeface="Arial Unicode MS" pitchFamily="34" charset="-128"/>
              </a:rPr>
              <a:t>What is the business need?</a:t>
            </a:r>
            <a:r>
              <a:rPr lang="en-US" dirty="0"/>
              <a:t/>
            </a:r>
            <a:br>
              <a:rPr lang="en-US" dirty="0"/>
            </a:br>
            <a:r>
              <a:rPr lang="en-US" sz="2400" b="0" dirty="0"/>
              <a:t>Typical challenges when optimizing processes</a:t>
            </a:r>
          </a:p>
        </p:txBody>
      </p:sp>
      <p:sp>
        <p:nvSpPr>
          <p:cNvPr id="4" name="Rectangle 1"/>
          <p:cNvSpPr>
            <a:spLocks noChangeArrowheads="1"/>
          </p:cNvSpPr>
          <p:nvPr/>
        </p:nvSpPr>
        <p:spPr bwMode="auto">
          <a:xfrm>
            <a:off x="20" y="-246522"/>
            <a:ext cx="872948" cy="950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54242" tIns="565675" rIns="108644" bIns="54330" numCol="1" anchor="ctr"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cs typeface="Arial" pitchFamily="34" charset="0"/>
            </a:endParaRPr>
          </a:p>
        </p:txBody>
      </p:sp>
      <p:sp>
        <p:nvSpPr>
          <p:cNvPr id="13" name="Rounded Rectangular Callout 9"/>
          <p:cNvSpPr/>
          <p:nvPr/>
        </p:nvSpPr>
        <p:spPr bwMode="gray">
          <a:xfrm>
            <a:off x="1652984" y="1826118"/>
            <a:ext cx="3491346" cy="875643"/>
          </a:xfrm>
          <a:prstGeom prst="wedgeRoundRectCallout">
            <a:avLst>
              <a:gd name="adj1" fmla="val 23454"/>
              <a:gd name="adj2" fmla="val 106264"/>
              <a:gd name="adj3" fmla="val 16667"/>
            </a:avLst>
          </a:prstGeom>
          <a:ln>
            <a:headEnd/>
            <a:tailEnd/>
          </a:ln>
          <a:effectLst/>
        </p:spPr>
        <p:style>
          <a:lnRef idx="2">
            <a:schemeClr val="accent1"/>
          </a:lnRef>
          <a:fillRef idx="1">
            <a:schemeClr val="lt1"/>
          </a:fillRef>
          <a:effectRef idx="0">
            <a:schemeClr val="accent1"/>
          </a:effectRef>
          <a:fontRef idx="minor">
            <a:schemeClr val="dk1"/>
          </a:fontRef>
        </p:style>
        <p:txBody>
          <a:bodyPr vert="horz" wrap="square" lIns="107820" tIns="71856" rIns="107820" bIns="71856" rtlCol="0" anchor="ctr">
            <a:spAutoFit/>
          </a:bodyP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rPr>
              <a:t>I am</a:t>
            </a:r>
            <a:r>
              <a:rPr kumimoji="0" lang="en-US" sz="1400" b="0" i="0" u="none" strike="noStrike" kern="0" cap="none" spc="0" normalizeH="0" noProof="0" dirty="0">
                <a:ln>
                  <a:noFill/>
                </a:ln>
                <a:solidFill>
                  <a:srgbClr val="000000"/>
                </a:solidFill>
                <a:effectLst/>
                <a:uLnTx/>
                <a:uFillTx/>
                <a:latin typeface="+mn-lt"/>
                <a:ea typeface="Arial Unicode MS" pitchFamily="34" charset="-128"/>
                <a:cs typeface="Arial Unicode MS" pitchFamily="34" charset="-128"/>
              </a:rPr>
              <a:t> aware of certain process issues but I can’t drive change without quantifying and measuring continuously</a:t>
            </a:r>
            <a:endPar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endParaRPr>
          </a:p>
        </p:txBody>
      </p:sp>
      <p:sp>
        <p:nvSpPr>
          <p:cNvPr id="14" name="Rounded Rectangular Callout 14"/>
          <p:cNvSpPr/>
          <p:nvPr/>
        </p:nvSpPr>
        <p:spPr bwMode="gray">
          <a:xfrm>
            <a:off x="324000" y="2810306"/>
            <a:ext cx="2657968" cy="875643"/>
          </a:xfrm>
          <a:prstGeom prst="wedgeRoundRectCallout">
            <a:avLst>
              <a:gd name="adj1" fmla="val 31301"/>
              <a:gd name="adj2" fmla="val 89144"/>
              <a:gd name="adj3" fmla="val 16667"/>
            </a:avLst>
          </a:prstGeom>
          <a:ln>
            <a:headEnd/>
            <a:tailEnd/>
          </a:ln>
          <a:effectLst/>
        </p:spPr>
        <p:style>
          <a:lnRef idx="2">
            <a:schemeClr val="accent1"/>
          </a:lnRef>
          <a:fillRef idx="1">
            <a:schemeClr val="lt1"/>
          </a:fillRef>
          <a:effectRef idx="0">
            <a:schemeClr val="accent1"/>
          </a:effectRef>
          <a:fontRef idx="minor">
            <a:schemeClr val="dk1"/>
          </a:fontRef>
        </p:style>
        <p:txBody>
          <a:bodyPr vert="horz" wrap="square" lIns="107820" tIns="71856" rIns="107820" bIns="71856" rtlCol="0" anchor="ctr">
            <a:spAutoFit/>
          </a:bodyP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algn="ctr" fontAlgn="base">
              <a:spcBef>
                <a:spcPct val="50000"/>
              </a:spcBef>
              <a:spcAft>
                <a:spcPct val="0"/>
              </a:spcAft>
              <a:buClr>
                <a:srgbClr val="F0AB00"/>
              </a:buClr>
              <a:buSzPct val="80000"/>
              <a:defRPr/>
            </a:pPr>
            <a:r>
              <a:rPr lang="en-US" sz="1400" kern="0" dirty="0">
                <a:solidFill>
                  <a:srgbClr val="000000"/>
                </a:solidFill>
                <a:ea typeface="Arial Unicode MS" pitchFamily="34" charset="-128"/>
                <a:cs typeface="Arial Unicode MS" pitchFamily="34" charset="-128"/>
              </a:rPr>
              <a:t>I know how the process should be executed. But what is the reality?</a:t>
            </a:r>
          </a:p>
        </p:txBody>
      </p:sp>
      <p:sp>
        <p:nvSpPr>
          <p:cNvPr id="16" name="Rounded Rectangular Callout 19"/>
          <p:cNvSpPr/>
          <p:nvPr/>
        </p:nvSpPr>
        <p:spPr bwMode="gray">
          <a:xfrm>
            <a:off x="9620464" y="2530809"/>
            <a:ext cx="2247823" cy="875643"/>
          </a:xfrm>
          <a:prstGeom prst="wedgeRoundRectCallout">
            <a:avLst>
              <a:gd name="adj1" fmla="val 8032"/>
              <a:gd name="adj2" fmla="val 83573"/>
              <a:gd name="adj3" fmla="val 16667"/>
            </a:avLst>
          </a:prstGeom>
          <a:ln>
            <a:headEnd/>
            <a:tailEnd/>
          </a:ln>
          <a:effectLst/>
        </p:spPr>
        <p:style>
          <a:lnRef idx="2">
            <a:schemeClr val="accent1"/>
          </a:lnRef>
          <a:fillRef idx="1">
            <a:schemeClr val="lt1"/>
          </a:fillRef>
          <a:effectRef idx="0">
            <a:schemeClr val="accent1"/>
          </a:effectRef>
          <a:fontRef idx="minor">
            <a:schemeClr val="dk1"/>
          </a:fontRef>
        </p:style>
        <p:txBody>
          <a:bodyPr vert="horz" wrap="square" lIns="107820" tIns="71856" rIns="107820" bIns="71856" rtlCol="0" anchor="ctr">
            <a:spAutoFit/>
          </a:bodyP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lvl="0" algn="ctr" fontAlgn="base">
              <a:spcBef>
                <a:spcPct val="50000"/>
              </a:spcBef>
              <a:spcAft>
                <a:spcPct val="0"/>
              </a:spcAft>
              <a:buClr>
                <a:srgbClr val="F0AB00"/>
              </a:buClr>
              <a:buSzPct val="80000"/>
            </a:pPr>
            <a:r>
              <a:rPr lang="en-US" sz="1400" dirty="0"/>
              <a:t>We don’t know where to focus in order to improve</a:t>
            </a:r>
            <a:endParaRPr kumimoji="0" lang="en-US" sz="1400" b="0" u="none" strike="noStrike" kern="0" cap="none" spc="0" normalizeH="0" baseline="0" noProof="0" dirty="0">
              <a:ln>
                <a:noFill/>
              </a:ln>
              <a:solidFill>
                <a:srgbClr val="000000"/>
              </a:solidFill>
              <a:effectLst/>
              <a:uLnTx/>
              <a:uFillTx/>
              <a:ea typeface="Arial Unicode MS" pitchFamily="34" charset="-128"/>
              <a:cs typeface="Arial Unicode MS" pitchFamily="34" charset="-128"/>
            </a:endParaRPr>
          </a:p>
        </p:txBody>
      </p:sp>
      <p:sp>
        <p:nvSpPr>
          <p:cNvPr id="18" name="Rounded Rectangular Callout 20"/>
          <p:cNvSpPr/>
          <p:nvPr/>
        </p:nvSpPr>
        <p:spPr bwMode="gray">
          <a:xfrm>
            <a:off x="4561066" y="2975915"/>
            <a:ext cx="3071068" cy="875643"/>
          </a:xfrm>
          <a:prstGeom prst="wedgeRoundRectCallout">
            <a:avLst>
              <a:gd name="adj1" fmla="val 16401"/>
              <a:gd name="adj2" fmla="val 89144"/>
              <a:gd name="adj3" fmla="val 16667"/>
            </a:avLst>
          </a:prstGeom>
          <a:ln>
            <a:headEnd/>
            <a:tailEnd/>
          </a:ln>
          <a:effectLst/>
        </p:spPr>
        <p:style>
          <a:lnRef idx="2">
            <a:schemeClr val="accent1"/>
          </a:lnRef>
          <a:fillRef idx="1">
            <a:schemeClr val="lt1"/>
          </a:fillRef>
          <a:effectRef idx="0">
            <a:schemeClr val="accent1"/>
          </a:effectRef>
          <a:fontRef idx="minor">
            <a:schemeClr val="dk1"/>
          </a:fontRef>
        </p:style>
        <p:txBody>
          <a:bodyPr vert="horz" wrap="square" lIns="107820" tIns="71856" rIns="107820" bIns="71856" rtlCol="0" anchor="ctr">
            <a:spAutoFit/>
          </a:bodyP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rPr>
              <a:t>It takes a</a:t>
            </a:r>
            <a:r>
              <a:rPr kumimoji="0" lang="en-US" sz="1400" b="0" i="0" u="none" strike="noStrike" kern="0" cap="none" spc="0" normalizeH="0" noProof="0" dirty="0">
                <a:ln>
                  <a:noFill/>
                </a:ln>
                <a:solidFill>
                  <a:srgbClr val="000000"/>
                </a:solidFill>
                <a:effectLst/>
                <a:uLnTx/>
                <a:uFillTx/>
                <a:latin typeface="+mn-lt"/>
                <a:ea typeface="Arial Unicode MS" pitchFamily="34" charset="-128"/>
                <a:cs typeface="Arial Unicode MS" pitchFamily="34" charset="-128"/>
              </a:rPr>
              <a:t> long time to derive actionable analytical insight from traditional methods</a:t>
            </a:r>
            <a:endPar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endParaRPr>
          </a:p>
        </p:txBody>
      </p:sp>
      <p:sp>
        <p:nvSpPr>
          <p:cNvPr id="19" name="Rounded Rectangular Callout 21"/>
          <p:cNvSpPr/>
          <p:nvPr/>
        </p:nvSpPr>
        <p:spPr bwMode="gray">
          <a:xfrm>
            <a:off x="6323662" y="1706937"/>
            <a:ext cx="3067374" cy="1114006"/>
          </a:xfrm>
          <a:prstGeom prst="wedgeRoundRectCallout">
            <a:avLst>
              <a:gd name="adj1" fmla="val 19401"/>
              <a:gd name="adj2" fmla="val 120005"/>
              <a:gd name="adj3" fmla="val 16667"/>
            </a:avLst>
          </a:prstGeom>
          <a:ln>
            <a:headEnd/>
            <a:tailEnd/>
          </a:ln>
          <a:effectLst/>
        </p:spPr>
        <p:style>
          <a:lnRef idx="2">
            <a:schemeClr val="accent1"/>
          </a:lnRef>
          <a:fillRef idx="1">
            <a:schemeClr val="lt1"/>
          </a:fillRef>
          <a:effectRef idx="0">
            <a:schemeClr val="accent1"/>
          </a:effectRef>
          <a:fontRef idx="minor">
            <a:schemeClr val="dk1"/>
          </a:fontRef>
        </p:style>
        <p:txBody>
          <a:bodyPr vert="horz" wrap="square" lIns="107820" tIns="71856" rIns="107820" bIns="71856" rtlCol="0" anchor="ctr">
            <a:spAutoFit/>
          </a:bodyP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rPr>
              <a:t>We need to establish a common</a:t>
            </a:r>
            <a:r>
              <a:rPr kumimoji="0" lang="en-US" sz="1400" b="0" i="0" u="none" strike="noStrike" kern="0" cap="none" spc="0" normalizeH="0" noProof="0" dirty="0">
                <a:ln>
                  <a:noFill/>
                </a:ln>
                <a:solidFill>
                  <a:srgbClr val="000000"/>
                </a:solidFill>
                <a:effectLst/>
                <a:uLnTx/>
                <a:uFillTx/>
                <a:latin typeface="+mn-lt"/>
                <a:ea typeface="Arial Unicode MS" pitchFamily="34" charset="-128"/>
                <a:cs typeface="Arial Unicode MS" pitchFamily="34" charset="-128"/>
              </a:rPr>
              <a:t> and objective </a:t>
            </a:r>
            <a:r>
              <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rPr>
              <a:t>truth to enable data driven decision making and end-to-end</a:t>
            </a:r>
            <a:r>
              <a:rPr kumimoji="0" lang="en-US" sz="1400" b="0" i="0" u="none" strike="noStrike" kern="0" cap="none" spc="0" normalizeH="0" noProof="0" dirty="0">
                <a:ln>
                  <a:noFill/>
                </a:ln>
                <a:solidFill>
                  <a:srgbClr val="000000"/>
                </a:solidFill>
                <a:effectLst/>
                <a:uLnTx/>
                <a:uFillTx/>
                <a:latin typeface="+mn-lt"/>
                <a:ea typeface="Arial Unicode MS" pitchFamily="34" charset="-128"/>
                <a:cs typeface="Arial Unicode MS" pitchFamily="34" charset="-128"/>
              </a:rPr>
              <a:t> improvement</a:t>
            </a:r>
            <a:r>
              <a:rPr kumimoji="0" lang="en-US" sz="1400" b="0" i="0" u="none" strike="noStrike" kern="0" cap="none" spc="0" normalizeH="0" baseline="0" noProof="0" dirty="0">
                <a:ln>
                  <a:noFill/>
                </a:ln>
                <a:solidFill>
                  <a:srgbClr val="000000"/>
                </a:solidFill>
                <a:effectLst/>
                <a:uLnTx/>
                <a:uFillTx/>
                <a:latin typeface="+mn-lt"/>
                <a:ea typeface="Arial Unicode MS" pitchFamily="34" charset="-128"/>
                <a:cs typeface="Arial Unicode MS" pitchFamily="34" charset="-128"/>
              </a:rPr>
              <a:t>?</a:t>
            </a:r>
          </a:p>
        </p:txBody>
      </p:sp>
    </p:spTree>
    <p:extLst>
      <p:ext uri="{BB962C8B-B14F-4D97-AF65-F5344CB8AC3E}">
        <p14:creationId xmlns:p14="http://schemas.microsoft.com/office/powerpoint/2010/main" val="503287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SAP Process Mining by Celonis?</a:t>
            </a:r>
            <a:br>
              <a:rPr lang="en-US" dirty="0"/>
            </a:br>
            <a:r>
              <a:rPr lang="en-US" sz="2400" b="0" dirty="0"/>
              <a:t>Key facts about process mining</a:t>
            </a:r>
            <a:endParaRPr lang="en-US" sz="2400" dirty="0"/>
          </a:p>
        </p:txBody>
      </p:sp>
      <p:sp>
        <p:nvSpPr>
          <p:cNvPr id="5" name="Textfeld 2"/>
          <p:cNvSpPr txBox="1"/>
          <p:nvPr/>
        </p:nvSpPr>
        <p:spPr>
          <a:xfrm>
            <a:off x="338669" y="1649227"/>
            <a:ext cx="5266264" cy="4770355"/>
          </a:xfrm>
          <a:prstGeom prst="rect">
            <a:avLst/>
          </a:prstGeom>
          <a:noFill/>
        </p:spPr>
        <p:txBody>
          <a:bodyPr wrap="square" lIns="91278" tIns="45630" rIns="91278" bIns="45630" rtlCol="0">
            <a:spAutoFit/>
          </a:bodyPr>
          <a:lstStyle/>
          <a:p>
            <a:pPr marL="342279" indent="-342279">
              <a:buClr>
                <a:srgbClr val="F0AB00"/>
              </a:buClr>
              <a:buFont typeface="Wingdings" panose="05000000000000000000" pitchFamily="2" charset="2"/>
              <a:buChar char="ü"/>
            </a:pPr>
            <a:r>
              <a:rPr lang="en-US" sz="1600" dirty="0">
                <a:solidFill>
                  <a:srgbClr val="272727"/>
                </a:solidFill>
                <a:latin typeface="+mn-lt"/>
              </a:rPr>
              <a:t>Process Mining is a </a:t>
            </a:r>
            <a:r>
              <a:rPr lang="en-US" sz="1600" b="1" dirty="0">
                <a:solidFill>
                  <a:srgbClr val="272727"/>
                </a:solidFill>
                <a:latin typeface="+mn-lt"/>
              </a:rPr>
              <a:t>state-of-the-art technology </a:t>
            </a:r>
            <a:r>
              <a:rPr lang="en-US" sz="1600" dirty="0">
                <a:solidFill>
                  <a:srgbClr val="272727"/>
                </a:solidFill>
                <a:latin typeface="+mn-lt"/>
              </a:rPr>
              <a:t>that provides organizations </a:t>
            </a:r>
            <a:r>
              <a:rPr lang="en-US" sz="1600" b="1" dirty="0">
                <a:solidFill>
                  <a:srgbClr val="272727"/>
                </a:solidFill>
                <a:latin typeface="+mn-lt"/>
              </a:rPr>
              <a:t>100% business process transparency </a:t>
            </a:r>
            <a:r>
              <a:rPr lang="en-US" sz="1600" dirty="0">
                <a:solidFill>
                  <a:srgbClr val="272727"/>
                </a:solidFill>
                <a:latin typeface="+mn-lt"/>
              </a:rPr>
              <a:t>and </a:t>
            </a:r>
            <a:r>
              <a:rPr lang="en-US" sz="1600" b="1" dirty="0">
                <a:solidFill>
                  <a:srgbClr val="272727"/>
                </a:solidFill>
                <a:latin typeface="+mn-lt"/>
              </a:rPr>
              <a:t>proactive improvement insights in real time. </a:t>
            </a:r>
          </a:p>
          <a:p>
            <a:pPr>
              <a:buClr>
                <a:srgbClr val="1184A3"/>
              </a:buClr>
            </a:pPr>
            <a:endParaRPr lang="en-US" sz="1600" dirty="0">
              <a:solidFill>
                <a:srgbClr val="272727"/>
              </a:solidFill>
              <a:latin typeface="+mn-lt"/>
            </a:endParaRPr>
          </a:p>
          <a:p>
            <a:pPr marL="342279" indent="-342279">
              <a:buFont typeface="Wingdings" panose="05000000000000000000" pitchFamily="2" charset="2"/>
              <a:buChar char="ü"/>
            </a:pPr>
            <a:endParaRPr lang="en-US" sz="1600" dirty="0">
              <a:solidFill>
                <a:srgbClr val="272727"/>
              </a:solidFill>
              <a:latin typeface="+mn-lt"/>
            </a:endParaRPr>
          </a:p>
          <a:p>
            <a:pPr marL="342279" indent="-342279">
              <a:buClr>
                <a:srgbClr val="F0AB00"/>
              </a:buClr>
              <a:buFont typeface="Wingdings" panose="05000000000000000000" pitchFamily="2" charset="2"/>
              <a:buChar char="ü"/>
            </a:pPr>
            <a:r>
              <a:rPr lang="en-US" sz="1600" dirty="0">
                <a:solidFill>
                  <a:srgbClr val="272727"/>
                </a:solidFill>
                <a:latin typeface="+mn-lt"/>
              </a:rPr>
              <a:t>As a </a:t>
            </a:r>
            <a:r>
              <a:rPr lang="en-US" sz="1600" b="1" dirty="0">
                <a:solidFill>
                  <a:srgbClr val="272727"/>
                </a:solidFill>
                <a:latin typeface="+mn-lt"/>
              </a:rPr>
              <a:t>HANA certified </a:t>
            </a:r>
            <a:r>
              <a:rPr lang="en-US" sz="1600" dirty="0">
                <a:solidFill>
                  <a:srgbClr val="272727"/>
                </a:solidFill>
                <a:latin typeface="+mn-lt"/>
              </a:rPr>
              <a:t>application, SAP Process Mining by Celonis feeds seamlessly from the raw data tables stored in HANA and uses its full power for data processing.</a:t>
            </a:r>
          </a:p>
          <a:p>
            <a:pPr marL="342279" indent="-342279">
              <a:buClr>
                <a:srgbClr val="F0AB00"/>
              </a:buClr>
              <a:buFont typeface="Wingdings" panose="05000000000000000000" pitchFamily="2" charset="2"/>
              <a:buChar char="ü"/>
            </a:pPr>
            <a:endParaRPr lang="en-US" sz="1600" dirty="0">
              <a:solidFill>
                <a:srgbClr val="272727"/>
              </a:solidFill>
              <a:latin typeface="+mn-lt"/>
            </a:endParaRPr>
          </a:p>
          <a:p>
            <a:pPr marL="342279" indent="-342279">
              <a:buClr>
                <a:srgbClr val="F0AB00"/>
              </a:buClr>
              <a:buFont typeface="Wingdings" panose="05000000000000000000" pitchFamily="2" charset="2"/>
              <a:buChar char="ü"/>
            </a:pPr>
            <a:endParaRPr lang="de-DE" sz="1600" dirty="0">
              <a:solidFill>
                <a:srgbClr val="272727"/>
              </a:solidFill>
              <a:latin typeface="+mn-lt"/>
            </a:endParaRPr>
          </a:p>
          <a:p>
            <a:pPr marL="342279" lvl="0" indent="-342279">
              <a:buClr>
                <a:srgbClr val="F0AB00"/>
              </a:buClr>
              <a:buFont typeface="Wingdings" panose="05000000000000000000" pitchFamily="2" charset="2"/>
              <a:buChar char="ü"/>
            </a:pPr>
            <a:r>
              <a:rPr lang="en-US" sz="1600" dirty="0">
                <a:solidFill>
                  <a:srgbClr val="272727"/>
                </a:solidFill>
              </a:rPr>
              <a:t>The solution offers a </a:t>
            </a:r>
            <a:r>
              <a:rPr lang="en-US" sz="1600" b="1" dirty="0">
                <a:solidFill>
                  <a:srgbClr val="272727"/>
                </a:solidFill>
              </a:rPr>
              <a:t>highly user friendly and intuitive user interface </a:t>
            </a:r>
            <a:r>
              <a:rPr lang="en-US" sz="1600" dirty="0">
                <a:solidFill>
                  <a:srgbClr val="272727"/>
                </a:solidFill>
              </a:rPr>
              <a:t>that offers business users throughout the organization data driven actionable insights to continuously improve existing processes </a:t>
            </a:r>
          </a:p>
          <a:p>
            <a:pPr marL="342279" indent="-342279">
              <a:buClr>
                <a:srgbClr val="F0AB00"/>
              </a:buClr>
              <a:buFont typeface="Wingdings" panose="05000000000000000000" pitchFamily="2" charset="2"/>
              <a:buChar char="ü"/>
            </a:pPr>
            <a:endParaRPr lang="en-US" sz="1600" dirty="0">
              <a:solidFill>
                <a:srgbClr val="272727"/>
              </a:solidFill>
              <a:latin typeface="+mn-lt"/>
            </a:endParaRPr>
          </a:p>
          <a:p>
            <a:pPr>
              <a:buClr>
                <a:srgbClr val="F0AB00"/>
              </a:buClr>
            </a:pPr>
            <a:endParaRPr lang="en-US" sz="1600" dirty="0">
              <a:solidFill>
                <a:srgbClr val="272727"/>
              </a:solidFill>
              <a:latin typeface="+mn-lt"/>
            </a:endParaRPr>
          </a:p>
          <a:p>
            <a:pPr>
              <a:buClr>
                <a:srgbClr val="F0AB00"/>
              </a:buClr>
            </a:pPr>
            <a:endParaRPr lang="en-US" sz="1600" dirty="0">
              <a:solidFill>
                <a:srgbClr val="272727"/>
              </a:solidFill>
              <a:latin typeface="+mn-lt"/>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39782" y="1649227"/>
            <a:ext cx="4972065" cy="2394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3"/>
          <p:cNvSpPr/>
          <p:nvPr/>
        </p:nvSpPr>
        <p:spPr>
          <a:xfrm>
            <a:off x="374123" y="4324372"/>
            <a:ext cx="5688996" cy="584775"/>
          </a:xfrm>
          <a:prstGeom prst="rect">
            <a:avLst/>
          </a:prstGeom>
        </p:spPr>
        <p:txBody>
          <a:bodyPr wrap="square">
            <a:spAutoFit/>
          </a:bodyPr>
          <a:lstStyle/>
          <a:p>
            <a:pPr lvl="0">
              <a:buClr>
                <a:srgbClr val="F0AB00"/>
              </a:buClr>
            </a:pPr>
            <a:endParaRPr lang="en-US" sz="1600" dirty="0">
              <a:solidFill>
                <a:srgbClr val="272727"/>
              </a:solidFill>
            </a:endParaRPr>
          </a:p>
          <a:p>
            <a:pPr lvl="0">
              <a:buClr>
                <a:srgbClr val="F0AB00"/>
              </a:buClr>
            </a:pPr>
            <a:endParaRPr lang="en-US" sz="1600" dirty="0">
              <a:solidFill>
                <a:srgbClr val="272727"/>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782" y="4260293"/>
            <a:ext cx="4006700" cy="481425"/>
          </a:xfrm>
          <a:prstGeom prst="rect">
            <a:avLst/>
          </a:prstGeom>
        </p:spPr>
      </p:pic>
      <p:pic>
        <p:nvPicPr>
          <p:cNvPr id="7" name="Picture 2" descr="https://d1lcqv50m5hllr.cloudfront.net/uploads/NA5/OD5268/3A90F4FA.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006461" y="5207428"/>
            <a:ext cx="1109830" cy="960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91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it work?</a:t>
            </a:r>
            <a:br>
              <a:rPr lang="en-US" dirty="0"/>
            </a:br>
            <a:r>
              <a:rPr lang="en-US" sz="2400" b="0" dirty="0"/>
              <a:t>How Process Mining works.</a:t>
            </a:r>
            <a:endParaRPr lang="en-US" sz="2400" dirty="0"/>
          </a:p>
        </p:txBody>
      </p:sp>
      <p:sp>
        <p:nvSpPr>
          <p:cNvPr id="9" name="Textplatzhalter 3"/>
          <p:cNvSpPr txBox="1">
            <a:spLocks/>
          </p:cNvSpPr>
          <p:nvPr/>
        </p:nvSpPr>
        <p:spPr bwMode="auto">
          <a:xfrm>
            <a:off x="3680324" y="1457796"/>
            <a:ext cx="3156065" cy="40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7" tIns="34294" rIns="68587" bIns="34294" numCol="1" anchor="t" anchorCtr="0" compatLnSpc="1">
            <a:prstTxWarp prst="textNoShape">
              <a:avLst/>
            </a:prstTxWarp>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spcBef>
                <a:spcPct val="0"/>
              </a:spcBef>
            </a:pPr>
            <a:r>
              <a:rPr lang="en-US" sz="1600" b="1" dirty="0">
                <a:solidFill>
                  <a:prstClr val="black"/>
                </a:solidFill>
                <a:latin typeface="+mj-lt"/>
              </a:rPr>
              <a:t>Visualization and analysis of</a:t>
            </a:r>
            <a:br>
              <a:rPr lang="en-US" sz="1600" b="1" dirty="0">
                <a:solidFill>
                  <a:prstClr val="black"/>
                </a:solidFill>
                <a:latin typeface="+mj-lt"/>
              </a:rPr>
            </a:br>
            <a:r>
              <a:rPr lang="en-US" sz="1600" b="1" dirty="0">
                <a:solidFill>
                  <a:prstClr val="black"/>
                </a:solidFill>
                <a:latin typeface="+mj-lt"/>
              </a:rPr>
              <a:t>actual processes …</a:t>
            </a:r>
          </a:p>
        </p:txBody>
      </p:sp>
      <p:sp>
        <p:nvSpPr>
          <p:cNvPr id="10" name="Textplatzhalter 3"/>
          <p:cNvSpPr txBox="1">
            <a:spLocks/>
          </p:cNvSpPr>
          <p:nvPr/>
        </p:nvSpPr>
        <p:spPr>
          <a:xfrm>
            <a:off x="1014063" y="1457796"/>
            <a:ext cx="2168494" cy="519659"/>
          </a:xfrm>
          <a:prstGeom prst="rect">
            <a:avLst/>
          </a:prstGeom>
        </p:spPr>
        <p:txBody>
          <a:bodyPr vert="horz" lIns="0" tIns="0" rIns="0" bIns="0" rtlCol="0" anchor="ctr" anchorCtr="0"/>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r>
              <a:rPr lang="en-US" sz="1600" b="1" dirty="0">
                <a:solidFill>
                  <a:prstClr val="black"/>
                </a:solidFill>
                <a:latin typeface="+mj-lt"/>
              </a:rPr>
              <a:t>Digital footprints from any IT system</a:t>
            </a:r>
          </a:p>
        </p:txBody>
      </p:sp>
      <p:sp>
        <p:nvSpPr>
          <p:cNvPr id="19" name="Textplatzhalter 3"/>
          <p:cNvSpPr txBox="1">
            <a:spLocks/>
          </p:cNvSpPr>
          <p:nvPr/>
        </p:nvSpPr>
        <p:spPr bwMode="auto">
          <a:xfrm>
            <a:off x="449597" y="5647813"/>
            <a:ext cx="3770818" cy="49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7" tIns="34294" rIns="68587" bIns="34294" numCol="1" anchor="t" anchorCtr="0" compatLnSpc="1">
            <a:prstTxWarp prst="textNoShape">
              <a:avLst/>
            </a:prstTxWarp>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r>
              <a:rPr sz="1600" b="1" dirty="0">
                <a:solidFill>
                  <a:srgbClr val="000000"/>
                </a:solidFill>
                <a:latin typeface="+mj-lt"/>
              </a:rPr>
              <a:t>SAP ECC  / ARIBA / </a:t>
            </a:r>
            <a:r>
              <a:rPr sz="1600" b="1" dirty="0" err="1">
                <a:solidFill>
                  <a:srgbClr val="000000"/>
                </a:solidFill>
                <a:latin typeface="+mj-lt"/>
              </a:rPr>
              <a:t>SuccesFactors</a:t>
            </a:r>
            <a:r>
              <a:rPr sz="1600" b="1" dirty="0">
                <a:solidFill>
                  <a:srgbClr val="000000"/>
                </a:solidFill>
                <a:latin typeface="+mj-lt"/>
              </a:rPr>
              <a:t> / </a:t>
            </a:r>
            <a:r>
              <a:rPr sz="1600" b="1" dirty="0" err="1">
                <a:solidFill>
                  <a:srgbClr val="000000"/>
                </a:solidFill>
                <a:latin typeface="+mj-lt"/>
              </a:rPr>
              <a:t>OpenText</a:t>
            </a:r>
            <a:r>
              <a:rPr sz="1600" b="1" dirty="0">
                <a:solidFill>
                  <a:srgbClr val="000000"/>
                </a:solidFill>
                <a:latin typeface="+mj-lt"/>
              </a:rPr>
              <a:t> / </a:t>
            </a:r>
            <a:r>
              <a:rPr sz="1600" b="1" dirty="0" err="1">
                <a:solidFill>
                  <a:srgbClr val="000000"/>
                </a:solidFill>
                <a:latin typeface="+mj-lt"/>
              </a:rPr>
              <a:t>legacy</a:t>
            </a:r>
            <a:r>
              <a:rPr sz="1600" b="1" dirty="0">
                <a:solidFill>
                  <a:srgbClr val="000000"/>
                </a:solidFill>
                <a:latin typeface="+mj-lt"/>
              </a:rPr>
              <a:t> </a:t>
            </a:r>
            <a:r>
              <a:rPr sz="1600" b="1" dirty="0" err="1">
                <a:solidFill>
                  <a:srgbClr val="000000"/>
                </a:solidFill>
                <a:latin typeface="+mj-lt"/>
              </a:rPr>
              <a:t>systems</a:t>
            </a:r>
            <a:r>
              <a:rPr sz="1600" b="1" dirty="0">
                <a:solidFill>
                  <a:srgbClr val="000000"/>
                </a:solidFill>
                <a:latin typeface="+mj-lt"/>
              </a:rPr>
              <a:t> etc. (Celonis </a:t>
            </a:r>
            <a:r>
              <a:rPr sz="1600" b="1" dirty="0" err="1">
                <a:solidFill>
                  <a:srgbClr val="000000"/>
                </a:solidFill>
                <a:latin typeface="+mj-lt"/>
              </a:rPr>
              <a:t>is</a:t>
            </a:r>
            <a:r>
              <a:rPr sz="1600" b="1" dirty="0">
                <a:solidFill>
                  <a:srgbClr val="000000"/>
                </a:solidFill>
                <a:latin typeface="+mj-lt"/>
              </a:rPr>
              <a:t> </a:t>
            </a:r>
            <a:r>
              <a:rPr sz="1600" b="1" dirty="0" err="1">
                <a:solidFill>
                  <a:srgbClr val="000000"/>
                </a:solidFill>
                <a:latin typeface="+mj-lt"/>
              </a:rPr>
              <a:t>system</a:t>
            </a:r>
            <a:r>
              <a:rPr sz="1600" b="1" dirty="0">
                <a:solidFill>
                  <a:srgbClr val="000000"/>
                </a:solidFill>
                <a:latin typeface="+mj-lt"/>
              </a:rPr>
              <a:t> </a:t>
            </a:r>
            <a:r>
              <a:rPr sz="1600" b="1" dirty="0" err="1">
                <a:solidFill>
                  <a:srgbClr val="000000"/>
                </a:solidFill>
                <a:latin typeface="+mj-lt"/>
              </a:rPr>
              <a:t>agnostic</a:t>
            </a:r>
            <a:r>
              <a:rPr sz="1600" b="1" dirty="0">
                <a:solidFill>
                  <a:srgbClr val="000000"/>
                </a:solidFill>
                <a:latin typeface="+mj-lt"/>
              </a:rPr>
              <a:t>)</a:t>
            </a:r>
            <a:endParaRPr lang="en-US" sz="1600" b="1" dirty="0">
              <a:solidFill>
                <a:srgbClr val="000000"/>
              </a:solidFill>
              <a:latin typeface="+mj-lt"/>
            </a:endParaRPr>
          </a:p>
          <a:p>
            <a:pPr algn="ctr"/>
            <a:endParaRPr lang="en-US" sz="1600" b="1" dirty="0">
              <a:solidFill>
                <a:srgbClr val="000000"/>
              </a:solidFill>
              <a:latin typeface="+mj-lt"/>
            </a:endParaRPr>
          </a:p>
        </p:txBody>
      </p:sp>
      <p:sp>
        <p:nvSpPr>
          <p:cNvPr id="21" name="Textplatzhalter 3"/>
          <p:cNvSpPr txBox="1">
            <a:spLocks/>
          </p:cNvSpPr>
          <p:nvPr/>
        </p:nvSpPr>
        <p:spPr bwMode="auto">
          <a:xfrm>
            <a:off x="5185637" y="5698218"/>
            <a:ext cx="5296073" cy="49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7" tIns="34294" rIns="68587" bIns="34294" numCol="1" anchor="t" anchorCtr="0" compatLnSpc="1">
            <a:prstTxWarp prst="textNoShape">
              <a:avLst/>
            </a:prstTxWarp>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r>
              <a:rPr lang="en-US" sz="1600" b="1" dirty="0">
                <a:solidFill>
                  <a:srgbClr val="000000"/>
                </a:solidFill>
                <a:latin typeface="+mj-lt"/>
              </a:rPr>
              <a:t>Machine learning and AI powered Big Data Analytics leveraging the SAP HANA platform</a:t>
            </a:r>
          </a:p>
        </p:txBody>
      </p:sp>
      <p:sp>
        <p:nvSpPr>
          <p:cNvPr id="22" name="Geschweifte Klammer rechts 21"/>
          <p:cNvSpPr/>
          <p:nvPr/>
        </p:nvSpPr>
        <p:spPr>
          <a:xfrm rot="5400000">
            <a:off x="7626038" y="1561032"/>
            <a:ext cx="415272" cy="7226518"/>
          </a:xfrm>
          <a:prstGeom prst="rightBrace">
            <a:avLst/>
          </a:prstGeom>
          <a:solidFill>
            <a:sysClr val="window" lastClr="FFFFFF"/>
          </a:solidFill>
          <a:ln w="28575" cap="flat" cmpd="sng" algn="ctr">
            <a:solidFill>
              <a:schemeClr val="accent1"/>
            </a:solidFill>
            <a:prstDash val="solid"/>
            <a:miter lim="800000"/>
          </a:ln>
          <a:effectLst/>
        </p:spPr>
        <p:txBody>
          <a:bodyPr lIns="91449" tIns="45724" rIns="91449" bIns="45724" rtlCol="0" anchor="ctr"/>
          <a:lstStyle>
            <a:defPPr>
              <a:defRPr lang="de-DE"/>
            </a:defPPr>
            <a:lvl1pPr marL="0" algn="l" defTabSz="1088776" rtl="0" eaLnBrk="1" latinLnBrk="0" hangingPunct="1">
              <a:defRPr lang="de-DE" sz="2100" kern="1200">
                <a:solidFill>
                  <a:schemeClr val="dk1"/>
                </a:solidFill>
                <a:latin typeface="+mn-lt"/>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dk1"/>
                </a:solidFill>
                <a:latin typeface="+mn-lt"/>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dk1"/>
                </a:solidFill>
                <a:latin typeface="+mn-lt"/>
                <a:ea typeface="+mn-ea"/>
                <a:cs typeface="+mn-cs"/>
              </a:defRPr>
            </a:lvl3pPr>
            <a:lvl4pPr marL="1633164" algn="l" defTabSz="1088776" rtl="0" eaLnBrk="1" latinLnBrk="0" hangingPunct="1">
              <a:buClr>
                <a:srgbClr val="666666"/>
              </a:buClr>
              <a:buSzPct val="80000"/>
              <a:buFont typeface="Arial"/>
              <a:buChar char=""/>
              <a:defRPr lang="de-DE" sz="1400" kern="1200">
                <a:solidFill>
                  <a:schemeClr val="dk1"/>
                </a:solidFill>
                <a:latin typeface="+mn-lt"/>
                <a:ea typeface="+mn-ea"/>
                <a:cs typeface="+mn-cs"/>
              </a:defRPr>
            </a:lvl4pPr>
            <a:lvl5pPr marL="2177552" algn="l" defTabSz="1088776" rtl="0" eaLnBrk="1" latinLnBrk="0" hangingPunct="1">
              <a:buClr>
                <a:srgbClr val="666666"/>
              </a:buClr>
              <a:buSzPct val="80000"/>
              <a:buFont typeface="Arial"/>
              <a:buChar char=""/>
              <a:defRPr lang="de-DE" sz="1200" kern="1200">
                <a:solidFill>
                  <a:schemeClr val="dk1"/>
                </a:solidFill>
                <a:latin typeface="+mn-lt"/>
                <a:ea typeface="+mn-ea"/>
                <a:cs typeface="+mn-cs"/>
              </a:defRPr>
            </a:lvl5pPr>
            <a:lvl6pPr marL="2721940" algn="l" defTabSz="1088776" rtl="0" eaLnBrk="1" latinLnBrk="0" hangingPunct="1">
              <a:defRPr sz="2100" kern="1200">
                <a:solidFill>
                  <a:schemeClr val="dk1"/>
                </a:solidFill>
                <a:latin typeface="+mn-lt"/>
                <a:ea typeface="+mn-ea"/>
                <a:cs typeface="+mn-cs"/>
              </a:defRPr>
            </a:lvl6pPr>
            <a:lvl7pPr marL="3266328" algn="l" defTabSz="1088776" rtl="0" eaLnBrk="1" latinLnBrk="0" hangingPunct="1">
              <a:defRPr sz="2100" kern="1200">
                <a:solidFill>
                  <a:schemeClr val="dk1"/>
                </a:solidFill>
                <a:latin typeface="+mn-lt"/>
                <a:ea typeface="+mn-ea"/>
                <a:cs typeface="+mn-cs"/>
              </a:defRPr>
            </a:lvl7pPr>
            <a:lvl8pPr marL="3810716" algn="l" defTabSz="1088776" rtl="0" eaLnBrk="1" latinLnBrk="0" hangingPunct="1">
              <a:defRPr sz="2100" kern="1200">
                <a:solidFill>
                  <a:schemeClr val="dk1"/>
                </a:solidFill>
                <a:latin typeface="+mn-lt"/>
                <a:ea typeface="+mn-ea"/>
                <a:cs typeface="+mn-cs"/>
              </a:defRPr>
            </a:lvl8pPr>
            <a:lvl9pPr marL="4355104" algn="l" defTabSz="1088776" rtl="0" eaLnBrk="1" latinLnBrk="0" hangingPunct="1">
              <a:defRPr sz="2100" kern="1200">
                <a:solidFill>
                  <a:schemeClr val="dk1"/>
                </a:solidFill>
                <a:latin typeface="+mn-lt"/>
                <a:ea typeface="+mn-ea"/>
                <a:cs typeface="+mn-cs"/>
              </a:defRPr>
            </a:lvl9pP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a:ln>
                <a:noFill/>
              </a:ln>
              <a:solidFill>
                <a:srgbClr val="000000"/>
              </a:solidFill>
              <a:effectLst/>
              <a:uLnTx/>
              <a:uFillTx/>
              <a:latin typeface="Corbel"/>
              <a:ea typeface="+mn-ea"/>
              <a:cs typeface="+mn-cs"/>
            </a:endParaRPr>
          </a:p>
        </p:txBody>
      </p:sp>
      <p:sp>
        <p:nvSpPr>
          <p:cNvPr id="23" name="Textplatzhalter 3"/>
          <p:cNvSpPr txBox="1">
            <a:spLocks/>
          </p:cNvSpPr>
          <p:nvPr/>
        </p:nvSpPr>
        <p:spPr bwMode="auto">
          <a:xfrm>
            <a:off x="7348192" y="1457796"/>
            <a:ext cx="3882869" cy="40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7" tIns="34294" rIns="68587" bIns="34294" numCol="1" anchor="t" anchorCtr="0" compatLnSpc="1">
            <a:prstTxWarp prst="textNoShape">
              <a:avLst/>
            </a:prstTxWarp>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a:spcBef>
                <a:spcPct val="0"/>
              </a:spcBef>
            </a:pPr>
            <a:r>
              <a:rPr lang="en-US" sz="1600" b="1" dirty="0">
                <a:solidFill>
                  <a:prstClr val="black"/>
                </a:solidFill>
                <a:latin typeface="+mj-lt"/>
              </a:rPr>
              <a:t>… and Proactive Improvement Insights</a:t>
            </a:r>
          </a:p>
          <a:p>
            <a:pPr algn="ctr"/>
            <a:endParaRPr lang="en-US" sz="1600" b="1" dirty="0">
              <a:solidFill>
                <a:srgbClr val="000000"/>
              </a:solidFill>
              <a:latin typeface="+mj-lt"/>
            </a:endParaRPr>
          </a:p>
        </p:txBody>
      </p:sp>
      <p:sp>
        <p:nvSpPr>
          <p:cNvPr id="27" name="Abgerundetes Rechteck 26"/>
          <p:cNvSpPr/>
          <p:nvPr/>
        </p:nvSpPr>
        <p:spPr>
          <a:xfrm>
            <a:off x="7348191" y="2063112"/>
            <a:ext cx="3882872" cy="529829"/>
          </a:xfrm>
          <a:prstGeom prst="roundRect">
            <a:avLst/>
          </a:prstGeom>
          <a:solidFill>
            <a:schemeClr val="bg1"/>
          </a:solidFill>
          <a:ln w="12700" cap="flat" cmpd="sng" algn="ctr">
            <a:solidFill>
              <a:schemeClr val="accent1"/>
            </a:solidFill>
            <a:prstDash val="solid"/>
            <a:miter lim="800000"/>
          </a:ln>
          <a:effectLst/>
        </p:spPr>
        <p:txBody>
          <a:bodyPr lIns="91449" tIns="45724" rIns="91449" bIns="45724"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mj-lt"/>
                <a:ea typeface="+mn-ea"/>
                <a:cs typeface="+mn-cs"/>
              </a:rPr>
              <a:t>Operational Excellence</a:t>
            </a:r>
          </a:p>
          <a:p>
            <a:pPr marL="0" marR="0" lvl="0" indent="0" algn="ctr" defTabSz="914492"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mj-lt"/>
                <a:ea typeface="+mn-ea"/>
                <a:cs typeface="+mn-cs"/>
              </a:rPr>
              <a:t>Increase</a:t>
            </a:r>
            <a:r>
              <a:rPr kumimoji="0" lang="en-US" sz="1200" i="0" u="none" strike="noStrike" kern="0" cap="none" spc="0" normalizeH="0" noProof="0" dirty="0">
                <a:ln>
                  <a:noFill/>
                </a:ln>
                <a:effectLst/>
                <a:uLnTx/>
                <a:uFillTx/>
                <a:latin typeface="+mj-lt"/>
                <a:ea typeface="+mn-ea"/>
                <a:cs typeface="+mn-cs"/>
              </a:rPr>
              <a:t> efficiency, speed and reliability </a:t>
            </a:r>
            <a:endParaRPr kumimoji="0" lang="en-US" sz="1200" i="0" u="none" strike="noStrike" kern="0" cap="none" spc="0" normalizeH="0" baseline="0" noProof="0" dirty="0">
              <a:ln>
                <a:noFill/>
              </a:ln>
              <a:effectLst/>
              <a:uLnTx/>
              <a:uFillTx/>
              <a:latin typeface="+mj-lt"/>
              <a:ea typeface="+mn-ea"/>
              <a:cs typeface="+mn-cs"/>
            </a:endParaRPr>
          </a:p>
        </p:txBody>
      </p:sp>
      <p:sp>
        <p:nvSpPr>
          <p:cNvPr id="28" name="Abgerundetes Rechteck 27"/>
          <p:cNvSpPr/>
          <p:nvPr/>
        </p:nvSpPr>
        <p:spPr>
          <a:xfrm>
            <a:off x="7348190" y="2811735"/>
            <a:ext cx="3882872" cy="529829"/>
          </a:xfrm>
          <a:prstGeom prst="roundRect">
            <a:avLst/>
          </a:prstGeom>
          <a:solidFill>
            <a:schemeClr val="bg1"/>
          </a:solidFill>
          <a:ln w="12700" cap="flat" cmpd="sng" algn="ctr">
            <a:solidFill>
              <a:schemeClr val="accent1"/>
            </a:solidFill>
            <a:prstDash val="solid"/>
            <a:miter lim="800000"/>
          </a:ln>
          <a:effectLst/>
        </p:spPr>
        <p:txBody>
          <a:bodyPr lIns="91449" tIns="45724" rIns="91449" bIns="45724"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effectLst/>
                <a:uLnTx/>
                <a:uFillTx/>
                <a:latin typeface="+mj-lt"/>
                <a:ea typeface="+mn-ea"/>
                <a:cs typeface="+mn-cs"/>
              </a:rPr>
              <a:t>Compliance</a:t>
            </a:r>
          </a:p>
          <a:p>
            <a:pPr marL="0" marR="0" lvl="0" indent="0" algn="ctr" defTabSz="914492" eaLnBrk="1" fontAlgn="auto" latinLnBrk="0" hangingPunct="1">
              <a:lnSpc>
                <a:spcPct val="100000"/>
              </a:lnSpc>
              <a:spcBef>
                <a:spcPts val="0"/>
              </a:spcBef>
              <a:spcAft>
                <a:spcPts val="0"/>
              </a:spcAft>
              <a:buClrTx/>
              <a:buSzTx/>
              <a:buFontTx/>
              <a:buNone/>
              <a:tabLst/>
              <a:defRPr/>
            </a:pPr>
            <a:r>
              <a:rPr kumimoji="0" lang="fr-FR" sz="1200" i="0" u="none" strike="noStrike" kern="0" cap="none" spc="0" normalizeH="0" baseline="0" noProof="0" dirty="0" err="1">
                <a:ln>
                  <a:noFill/>
                </a:ln>
                <a:effectLst/>
                <a:uLnTx/>
                <a:uFillTx/>
                <a:latin typeface="+mj-lt"/>
                <a:ea typeface="+mn-ea"/>
                <a:cs typeface="+mn-cs"/>
              </a:rPr>
              <a:t>Detect</a:t>
            </a:r>
            <a:r>
              <a:rPr kumimoji="0" lang="fr-FR" sz="1200" i="0" u="none" strike="noStrike" kern="0" cap="none" spc="0" normalizeH="0" baseline="0" noProof="0" dirty="0">
                <a:ln>
                  <a:noFill/>
                </a:ln>
                <a:effectLst/>
                <a:uLnTx/>
                <a:uFillTx/>
                <a:latin typeface="+mj-lt"/>
                <a:ea typeface="+mn-ea"/>
                <a:cs typeface="+mn-cs"/>
              </a:rPr>
              <a:t> non-</a:t>
            </a:r>
            <a:r>
              <a:rPr kumimoji="0" lang="fr-FR" sz="1200" i="0" u="none" strike="noStrike" kern="0" cap="none" spc="0" normalizeH="0" baseline="0" noProof="0" dirty="0" err="1">
                <a:ln>
                  <a:noFill/>
                </a:ln>
                <a:effectLst/>
                <a:uLnTx/>
                <a:uFillTx/>
                <a:latin typeface="+mj-lt"/>
                <a:ea typeface="+mn-ea"/>
                <a:cs typeface="+mn-cs"/>
              </a:rPr>
              <a:t>compliant</a:t>
            </a:r>
            <a:r>
              <a:rPr kumimoji="0" lang="fr-FR" sz="1200" i="0" u="none" strike="noStrike" kern="0" cap="none" spc="0" normalizeH="0" baseline="0" noProof="0" dirty="0">
                <a:ln>
                  <a:noFill/>
                </a:ln>
                <a:effectLst/>
                <a:uLnTx/>
                <a:uFillTx/>
                <a:latin typeface="+mj-lt"/>
                <a:ea typeface="+mn-ea"/>
                <a:cs typeface="+mn-cs"/>
              </a:rPr>
              <a:t> </a:t>
            </a:r>
            <a:r>
              <a:rPr kumimoji="0" lang="fr-FR" sz="1200" i="0" u="none" strike="noStrike" kern="0" cap="none" spc="0" normalizeH="0" baseline="0" noProof="0" dirty="0" err="1">
                <a:ln>
                  <a:noFill/>
                </a:ln>
                <a:effectLst/>
                <a:uLnTx/>
                <a:uFillTx/>
                <a:latin typeface="+mj-lt"/>
                <a:ea typeface="+mn-ea"/>
                <a:cs typeface="+mn-cs"/>
              </a:rPr>
              <a:t>processes</a:t>
            </a:r>
            <a:r>
              <a:rPr kumimoji="0" lang="fr-FR" sz="1200" i="0" u="none" strike="noStrike" kern="0" cap="none" spc="0" normalizeH="0" baseline="0" noProof="0" dirty="0">
                <a:ln>
                  <a:noFill/>
                </a:ln>
                <a:effectLst/>
                <a:uLnTx/>
                <a:uFillTx/>
                <a:latin typeface="+mj-lt"/>
                <a:ea typeface="+mn-ea"/>
                <a:cs typeface="+mn-cs"/>
              </a:rPr>
              <a:t> or </a:t>
            </a:r>
            <a:r>
              <a:rPr kumimoji="0" lang="fr-FR" sz="1200" i="0" u="none" strike="noStrike" kern="0" cap="none" spc="0" normalizeH="0" baseline="0" noProof="0" dirty="0" err="1">
                <a:ln>
                  <a:noFill/>
                </a:ln>
                <a:effectLst/>
                <a:uLnTx/>
                <a:uFillTx/>
                <a:latin typeface="+mj-lt"/>
                <a:ea typeface="+mn-ea"/>
                <a:cs typeface="+mn-cs"/>
              </a:rPr>
              <a:t>fraud</a:t>
            </a:r>
            <a:endParaRPr kumimoji="0" lang="fr-FR" sz="1200" i="0" u="none" strike="noStrike" kern="0" cap="none" spc="0" normalizeH="0" baseline="0" noProof="0" dirty="0">
              <a:ln>
                <a:noFill/>
              </a:ln>
              <a:effectLst/>
              <a:uLnTx/>
              <a:uFillTx/>
              <a:latin typeface="+mj-lt"/>
              <a:ea typeface="+mn-ea"/>
              <a:cs typeface="+mn-cs"/>
            </a:endParaRPr>
          </a:p>
        </p:txBody>
      </p:sp>
      <p:sp>
        <p:nvSpPr>
          <p:cNvPr id="29" name="Abgerundetes Rechteck 28"/>
          <p:cNvSpPr/>
          <p:nvPr/>
        </p:nvSpPr>
        <p:spPr>
          <a:xfrm>
            <a:off x="7348189" y="3560358"/>
            <a:ext cx="3882872" cy="529829"/>
          </a:xfrm>
          <a:prstGeom prst="roundRect">
            <a:avLst/>
          </a:prstGeom>
          <a:solidFill>
            <a:schemeClr val="bg1"/>
          </a:solidFill>
          <a:ln w="12700" cap="flat" cmpd="sng" algn="ctr">
            <a:solidFill>
              <a:schemeClr val="accent1"/>
            </a:solidFill>
            <a:prstDash val="solid"/>
            <a:miter lim="800000"/>
          </a:ln>
          <a:effectLst/>
        </p:spPr>
        <p:txBody>
          <a:bodyPr lIns="91449" tIns="45724" rIns="91449" bIns="45724"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mj-lt"/>
                <a:ea typeface="+mn-ea"/>
                <a:cs typeface="+mn-cs"/>
              </a:rPr>
              <a:t>System Usage and Conformance</a:t>
            </a:r>
          </a:p>
          <a:p>
            <a:pPr marL="0" marR="0" lvl="0" indent="0" algn="ctr" defTabSz="914492"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mj-lt"/>
                <a:ea typeface="+mn-ea"/>
                <a:cs typeface="+mn-cs"/>
              </a:rPr>
              <a:t>Compare desired</a:t>
            </a:r>
            <a:r>
              <a:rPr kumimoji="0" lang="en-US" sz="1200" i="0" u="none" strike="noStrike" kern="0" cap="none" spc="0" normalizeH="0" noProof="0" dirty="0">
                <a:ln>
                  <a:noFill/>
                </a:ln>
                <a:effectLst/>
                <a:uLnTx/>
                <a:uFillTx/>
                <a:latin typeface="+mj-lt"/>
                <a:ea typeface="+mn-ea"/>
                <a:cs typeface="+mn-cs"/>
              </a:rPr>
              <a:t> </a:t>
            </a:r>
            <a:r>
              <a:rPr lang="en-US" sz="1200" kern="0" dirty="0">
                <a:latin typeface="+mj-lt"/>
              </a:rPr>
              <a:t>process </a:t>
            </a:r>
            <a:r>
              <a:rPr kumimoji="0" lang="en-US" sz="1200" i="0" u="none" strike="noStrike" kern="0" cap="none" spc="0" normalizeH="0" baseline="0" noProof="0" dirty="0">
                <a:ln>
                  <a:noFill/>
                </a:ln>
                <a:effectLst/>
                <a:uLnTx/>
                <a:uFillTx/>
                <a:latin typeface="+mj-lt"/>
                <a:ea typeface="+mn-ea"/>
                <a:cs typeface="+mn-cs"/>
              </a:rPr>
              <a:t>to actual process</a:t>
            </a:r>
          </a:p>
        </p:txBody>
      </p:sp>
      <p:sp>
        <p:nvSpPr>
          <p:cNvPr id="31" name="Abgerundetes Rechteck 28"/>
          <p:cNvSpPr/>
          <p:nvPr/>
        </p:nvSpPr>
        <p:spPr>
          <a:xfrm>
            <a:off x="7348189" y="4308980"/>
            <a:ext cx="3882872" cy="529829"/>
          </a:xfrm>
          <a:prstGeom prst="roundRect">
            <a:avLst/>
          </a:prstGeom>
          <a:solidFill>
            <a:schemeClr val="bg1"/>
          </a:solidFill>
          <a:ln w="12700" cap="flat" cmpd="sng" algn="ctr">
            <a:solidFill>
              <a:schemeClr val="accent1"/>
            </a:solidFill>
            <a:prstDash val="solid"/>
            <a:miter lim="800000"/>
          </a:ln>
          <a:effectLst/>
        </p:spPr>
        <p:txBody>
          <a:bodyPr lIns="91449" tIns="45724" rIns="91449" bIns="45724" rtlCol="0" anchor="ctr"/>
          <a:lstStyle/>
          <a:p>
            <a:pPr lvl="0" algn="ctr" defTabSz="914492">
              <a:defRPr/>
            </a:pPr>
            <a:r>
              <a:rPr lang="en-US" sz="1600" b="1" kern="0" dirty="0">
                <a:latin typeface="+mj-lt"/>
              </a:rPr>
              <a:t>Ongoing Monitoring</a:t>
            </a:r>
          </a:p>
          <a:p>
            <a:pPr algn="ctr" defTabSz="914492">
              <a:defRPr/>
            </a:pPr>
            <a:r>
              <a:rPr lang="en-US" sz="1200" kern="0" dirty="0">
                <a:latin typeface="+mj-lt"/>
              </a:rPr>
              <a:t>Measure continuously and in real time</a:t>
            </a:r>
          </a:p>
        </p:txBody>
      </p:sp>
      <p:pic>
        <p:nvPicPr>
          <p:cNvPr id="3" name="Grafik 2"/>
          <p:cNvPicPr>
            <a:picLocks noChangeAspect="1"/>
          </p:cNvPicPr>
          <p:nvPr/>
        </p:nvPicPr>
        <p:blipFill>
          <a:blip r:embed="rId2"/>
          <a:stretch>
            <a:fillRect/>
          </a:stretch>
        </p:blipFill>
        <p:spPr>
          <a:xfrm>
            <a:off x="874758" y="2362445"/>
            <a:ext cx="2479197" cy="2395825"/>
          </a:xfrm>
          <a:prstGeom prst="rect">
            <a:avLst/>
          </a:prstGeom>
        </p:spPr>
      </p:pic>
      <p:pic>
        <p:nvPicPr>
          <p:cNvPr id="48"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7210" y="2163041"/>
            <a:ext cx="2504445" cy="2846563"/>
          </a:xfrm>
          <a:prstGeom prst="rect">
            <a:avLst/>
          </a:prstGeom>
        </p:spPr>
      </p:pic>
      <p:sp>
        <p:nvSpPr>
          <p:cNvPr id="18" name="Gleichschenkliges Dreieck 17"/>
          <p:cNvSpPr/>
          <p:nvPr/>
        </p:nvSpPr>
        <p:spPr bwMode="auto">
          <a:xfrm rot="5400000">
            <a:off x="2520588" y="3305336"/>
            <a:ext cx="2612671" cy="293199"/>
          </a:xfrm>
          <a:prstGeom prst="triangle">
            <a:avLst/>
          </a:prstGeom>
          <a:solidFill>
            <a:srgbClr val="F0AB00"/>
          </a:solidFill>
          <a:ln w="28575">
            <a:noFill/>
            <a:miter lim="800000"/>
            <a:headEnd/>
            <a:tailEnd/>
          </a:ln>
          <a:effectLst/>
          <a:extLst/>
        </p:spPr>
        <p:txBody>
          <a:bodyPr wrap="square" lIns="107820" tIns="53910" rIns="107820" bIns="53910" numCol="1" spcCol="71856" rtlCol="0" anchor="b">
            <a:noAutofit/>
          </a:bodyPr>
          <a:lstStyle/>
          <a:p>
            <a:pPr algn="ctr">
              <a:lnSpc>
                <a:spcPct val="110000"/>
              </a:lnSpc>
            </a:pPr>
            <a:endParaRPr lang="en-US" sz="1000" b="1" dirty="0">
              <a:solidFill>
                <a:srgbClr val="FFFFFF"/>
              </a:solidFill>
            </a:endParaRPr>
          </a:p>
        </p:txBody>
      </p:sp>
      <p:sp>
        <p:nvSpPr>
          <p:cNvPr id="25" name="Gleichschenkliges Dreieck 17"/>
          <p:cNvSpPr/>
          <p:nvPr/>
        </p:nvSpPr>
        <p:spPr bwMode="auto">
          <a:xfrm rot="5400000">
            <a:off x="5676653" y="3305336"/>
            <a:ext cx="2612671" cy="293199"/>
          </a:xfrm>
          <a:prstGeom prst="triangle">
            <a:avLst/>
          </a:prstGeom>
          <a:solidFill>
            <a:srgbClr val="F0AB00"/>
          </a:solidFill>
          <a:ln w="28575">
            <a:noFill/>
            <a:miter lim="800000"/>
            <a:headEnd/>
            <a:tailEnd/>
          </a:ln>
          <a:effectLst/>
          <a:extLst/>
        </p:spPr>
        <p:txBody>
          <a:bodyPr wrap="square" lIns="107820" tIns="53910" rIns="107820" bIns="53910" numCol="1" spcCol="71856" rtlCol="0" anchor="b">
            <a:noAutofit/>
          </a:bodyPr>
          <a:lstStyle/>
          <a:p>
            <a:pPr algn="ctr">
              <a:lnSpc>
                <a:spcPct val="110000"/>
              </a:lnSpc>
            </a:pPr>
            <a:endParaRPr lang="en-US" sz="1000" b="1" dirty="0">
              <a:solidFill>
                <a:srgbClr val="FFFFFF"/>
              </a:solidFill>
            </a:endParaRPr>
          </a:p>
        </p:txBody>
      </p:sp>
    </p:spTree>
    <p:extLst>
      <p:ext uri="{BB962C8B-B14F-4D97-AF65-F5344CB8AC3E}">
        <p14:creationId xmlns:p14="http://schemas.microsoft.com/office/powerpoint/2010/main" val="885341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Demo – Purchase to Pay</a:t>
            </a:r>
          </a:p>
        </p:txBody>
      </p:sp>
    </p:spTree>
    <p:extLst>
      <p:ext uri="{BB962C8B-B14F-4D97-AF65-F5344CB8AC3E}">
        <p14:creationId xmlns:p14="http://schemas.microsoft.com/office/powerpoint/2010/main" val="2632648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0AAD5"/>
        </a:solidFill>
        <a:effectLst/>
      </p:bgPr>
    </p:bg>
    <p:spTree>
      <p:nvGrpSpPr>
        <p:cNvPr id="1" name=""/>
        <p:cNvGrpSpPr/>
        <p:nvPr/>
      </p:nvGrpSpPr>
      <p:grpSpPr>
        <a:xfrm>
          <a:off x="0" y="0"/>
          <a:ext cx="0" cy="0"/>
          <a:chOff x="0" y="0"/>
          <a:chExt cx="0" cy="0"/>
        </a:xfrm>
      </p:grpSpPr>
      <p:sp>
        <p:nvSpPr>
          <p:cNvPr id="46" name="Rechteck 45"/>
          <p:cNvSpPr/>
          <p:nvPr/>
        </p:nvSpPr>
        <p:spPr>
          <a:xfrm>
            <a:off x="5162522" y="2394"/>
            <a:ext cx="7177161" cy="68666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20AAD5"/>
              </a:solidFill>
              <a:effectLst/>
              <a:uLnTx/>
              <a:uFillTx/>
              <a:latin typeface="Corbel"/>
              <a:ea typeface="+mn-ea"/>
              <a:cs typeface="+mn-cs"/>
            </a:endParaRPr>
          </a:p>
        </p:txBody>
      </p:sp>
      <p:sp>
        <p:nvSpPr>
          <p:cNvPr id="2" name="Foliennummernplatzhalter 1"/>
          <p:cNvSpPr>
            <a:spLocks noGrp="1"/>
          </p:cNvSpPr>
          <p:nvPr>
            <p:ph type="sldNum" sz="quarter" idx="10"/>
          </p:nvPr>
        </p:nvSpPr>
        <p:spPr/>
        <p:txBody>
          <a:bodyPr/>
          <a:lstStyle/>
          <a:p>
            <a:pPr marL="0" marR="0" lvl="0" indent="0" algn="r" defTabSz="914583" rtl="0" eaLnBrk="1" fontAlgn="auto" latinLnBrk="0" hangingPunct="1">
              <a:lnSpc>
                <a:spcPct val="100000"/>
              </a:lnSpc>
              <a:spcBef>
                <a:spcPts val="0"/>
              </a:spcBef>
              <a:spcAft>
                <a:spcPts val="0"/>
              </a:spcAft>
              <a:buClrTx/>
              <a:buSzTx/>
              <a:buFontTx/>
              <a:buNone/>
              <a:tabLst/>
              <a:defRPr/>
            </a:pPr>
            <a:fld id="{68CE4422-1F4D-403C-973A-F86C35023925}" type="slidenum">
              <a:rPr kumimoji="0" lang="de-DE" sz="1800" b="0" i="0" u="none" strike="noStrike" kern="0" cap="none" spc="0" normalizeH="0" baseline="0" noProof="0">
                <a:ln>
                  <a:noFill/>
                </a:ln>
                <a:solidFill>
                  <a:srgbClr val="E7E6E6">
                    <a:lumMod val="75000"/>
                  </a:srgbClr>
                </a:solidFill>
                <a:effectLst/>
                <a:uLnTx/>
                <a:uFillTx/>
                <a:latin typeface="Arial"/>
                <a:ea typeface="+mn-ea"/>
                <a:cs typeface="+mn-cs"/>
              </a:rPr>
              <a:pPr marL="0" marR="0" lvl="0" indent="0" algn="r" defTabSz="914583" rtl="0" eaLnBrk="1" fontAlgn="auto" latinLnBrk="0" hangingPunct="1">
                <a:lnSpc>
                  <a:spcPct val="100000"/>
                </a:lnSpc>
                <a:spcBef>
                  <a:spcPts val="0"/>
                </a:spcBef>
                <a:spcAft>
                  <a:spcPts val="0"/>
                </a:spcAft>
                <a:buClrTx/>
                <a:buSzTx/>
                <a:buFontTx/>
                <a:buNone/>
                <a:tabLst/>
                <a:defRPr/>
              </a:pPr>
              <a:t>7</a:t>
            </a:fld>
            <a:endParaRPr kumimoji="0" lang="de-DE" sz="1800" b="0" i="0" u="none" strike="noStrike" kern="0" cap="none" spc="0" normalizeH="0" baseline="0" noProof="0">
              <a:ln>
                <a:noFill/>
              </a:ln>
              <a:solidFill>
                <a:srgbClr val="E7E6E6">
                  <a:lumMod val="75000"/>
                </a:srgbClr>
              </a:solidFill>
              <a:effectLst/>
              <a:uLnTx/>
              <a:uFillTx/>
              <a:latin typeface="Arial"/>
              <a:ea typeface="+mn-ea"/>
              <a:cs typeface="+mn-cs"/>
            </a:endParaRPr>
          </a:p>
        </p:txBody>
      </p:sp>
      <p:sp>
        <p:nvSpPr>
          <p:cNvPr id="37" name="Rechteck 36"/>
          <p:cNvSpPr/>
          <p:nvPr/>
        </p:nvSpPr>
        <p:spPr>
          <a:xfrm>
            <a:off x="637750" y="146310"/>
            <a:ext cx="103624" cy="4617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583" rtl="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orbel"/>
              <a:ea typeface="+mn-ea"/>
              <a:cs typeface="+mn-cs"/>
            </a:endParaRPr>
          </a:p>
        </p:txBody>
      </p:sp>
      <p:sp>
        <p:nvSpPr>
          <p:cNvPr id="44" name="Rechteck 43"/>
          <p:cNvSpPr/>
          <p:nvPr/>
        </p:nvSpPr>
        <p:spPr>
          <a:xfrm>
            <a:off x="539956" y="3340102"/>
            <a:ext cx="3652835" cy="369417"/>
          </a:xfrm>
          <a:prstGeom prst="rect">
            <a:avLst/>
          </a:prstGeom>
        </p:spPr>
        <p:txBody>
          <a:bodyPr wrap="square">
            <a:spAutoFit/>
          </a:bodyPr>
          <a:lstStyle/>
          <a:p>
            <a:pPr marL="285807" marR="0" lvl="0" indent="-285807" algn="l" defTabSz="914583"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en-US" sz="1800" b="0" i="0" u="none" strike="noStrike" kern="0" cap="none" spc="0" normalizeH="0" baseline="0" noProof="0" dirty="0">
              <a:ln>
                <a:noFill/>
              </a:ln>
              <a:solidFill>
                <a:prstClr val="white"/>
              </a:solidFill>
              <a:effectLst/>
              <a:uLnTx/>
              <a:uFillTx/>
              <a:latin typeface="Arial"/>
              <a:ea typeface="+mn-ea"/>
              <a:cs typeface="+mn-cs"/>
            </a:endParaRPr>
          </a:p>
        </p:txBody>
      </p:sp>
      <p:sp>
        <p:nvSpPr>
          <p:cNvPr id="71" name="Rechteck 70"/>
          <p:cNvSpPr/>
          <p:nvPr/>
        </p:nvSpPr>
        <p:spPr>
          <a:xfrm>
            <a:off x="812071" y="4357896"/>
            <a:ext cx="3313377" cy="1077467"/>
          </a:xfrm>
          <a:prstGeom prst="rect">
            <a:avLst/>
          </a:prstGeom>
        </p:spPr>
        <p:txBody>
          <a:bodyPr wrap="square">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Arial"/>
                <a:ea typeface="+mn-ea"/>
                <a:cs typeface="+mn-cs"/>
              </a:rPr>
              <a:t>“I’d call it an amazing technical innovation that will definitely change how we operate in the future” </a:t>
            </a:r>
            <a:endParaRPr kumimoji="0" lang="de-DE" sz="1200" b="0" i="0" u="none" strike="noStrike" kern="0" cap="none" spc="0" normalizeH="0" baseline="0" noProof="0" dirty="0">
              <a:ln>
                <a:noFill/>
              </a:ln>
              <a:solidFill>
                <a:prstClr val="white"/>
              </a:solidFill>
              <a:effectLst/>
              <a:uLnTx/>
              <a:uFillTx/>
              <a:latin typeface="Arial"/>
              <a:ea typeface="+mn-ea"/>
              <a:cs typeface="+mn-cs"/>
            </a:endParaRPr>
          </a:p>
        </p:txBody>
      </p:sp>
      <p:sp>
        <p:nvSpPr>
          <p:cNvPr id="80" name="Textfeld 79"/>
          <p:cNvSpPr txBox="1"/>
          <p:nvPr/>
        </p:nvSpPr>
        <p:spPr>
          <a:xfrm>
            <a:off x="515213" y="791902"/>
            <a:ext cx="4798875" cy="1139037"/>
          </a:xfrm>
          <a:prstGeom prst="rect">
            <a:avLst/>
          </a:prstGeom>
          <a:noFill/>
        </p:spPr>
        <p:txBody>
          <a:bodyPr wrap="square" rtlCol="0">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en-US" sz="3401" b="1" i="0" u="none" strike="noStrike" kern="0" cap="none" spc="0" normalizeH="0" baseline="0" noProof="1">
                <a:ln>
                  <a:noFill/>
                </a:ln>
                <a:solidFill>
                  <a:prstClr val="white"/>
                </a:solidFill>
                <a:effectLst/>
                <a:uLnTx/>
                <a:uFillTx/>
                <a:latin typeface="Arial"/>
                <a:ea typeface="+mn-ea"/>
                <a:cs typeface="+mn-cs"/>
              </a:rPr>
              <a:t>Selected Celonis Customers</a:t>
            </a:r>
          </a:p>
        </p:txBody>
      </p:sp>
      <p:sp>
        <p:nvSpPr>
          <p:cNvPr id="81" name="Rechteck 80"/>
          <p:cNvSpPr/>
          <p:nvPr/>
        </p:nvSpPr>
        <p:spPr>
          <a:xfrm>
            <a:off x="547639" y="2102631"/>
            <a:ext cx="3515004" cy="646481"/>
          </a:xfrm>
          <a:prstGeom prst="rect">
            <a:avLst/>
          </a:prstGeom>
          <a:noFill/>
        </p:spPr>
        <p:txBody>
          <a:bodyPr wrap="square">
            <a:spAutoFit/>
          </a:bodyPr>
          <a:lstStyle/>
          <a:p>
            <a:pPr marL="285807" marR="0" lvl="0" indent="-285807" algn="l" defTabSz="9145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0" cap="none" spc="0" normalizeH="0" baseline="0" noProof="0" dirty="0">
                <a:ln>
                  <a:noFill/>
                </a:ln>
                <a:solidFill>
                  <a:prstClr val="white"/>
                </a:solidFill>
                <a:effectLst/>
                <a:uLnTx/>
                <a:uFillTx/>
                <a:latin typeface="Arial"/>
                <a:ea typeface="+mn-ea"/>
                <a:cs typeface="+mn-cs"/>
              </a:rPr>
              <a:t>250+ customers in 13 different industries</a:t>
            </a:r>
            <a:endParaRPr kumimoji="0" lang="de-DE" sz="1800" b="0" i="0" u="none" strike="noStrike" kern="0" cap="none" spc="0" normalizeH="0" baseline="0" noProof="0" dirty="0">
              <a:ln>
                <a:noFill/>
              </a:ln>
              <a:solidFill>
                <a:prstClr val="white"/>
              </a:solidFill>
              <a:effectLst/>
              <a:uLnTx/>
              <a:uFillTx/>
              <a:latin typeface="Arial"/>
              <a:ea typeface="+mn-ea"/>
              <a:cs typeface="+mn-cs"/>
            </a:endParaRPr>
          </a:p>
        </p:txBody>
      </p:sp>
      <p:sp>
        <p:nvSpPr>
          <p:cNvPr id="82" name="Rechteck 81"/>
          <p:cNvSpPr/>
          <p:nvPr/>
        </p:nvSpPr>
        <p:spPr>
          <a:xfrm>
            <a:off x="547639" y="2789403"/>
            <a:ext cx="3208098" cy="646331"/>
          </a:xfrm>
          <a:prstGeom prst="rect">
            <a:avLst/>
          </a:prstGeom>
        </p:spPr>
        <p:txBody>
          <a:bodyPr wrap="square">
            <a:spAutoFit/>
          </a:bodyPr>
          <a:lstStyle/>
          <a:p>
            <a:pPr marL="285807" marR="0" lvl="0" indent="-285807" algn="l" defTabSz="9145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0" cap="none" spc="0" normalizeH="0" baseline="0" noProof="0" dirty="0">
                <a:ln>
                  <a:noFill/>
                </a:ln>
                <a:solidFill>
                  <a:prstClr val="white"/>
                </a:solidFill>
                <a:effectLst/>
                <a:uLnTx/>
                <a:uFillTx/>
                <a:latin typeface="Arial"/>
                <a:ea typeface="+mn-ea"/>
                <a:cs typeface="+mn-cs"/>
              </a:rPr>
              <a:t>High user adoption</a:t>
            </a:r>
            <a:br>
              <a:rPr kumimoji="0" lang="en-US" sz="1800" b="0" i="0" u="none" strike="noStrike" kern="0" cap="none" spc="0" normalizeH="0" baseline="0" noProof="0" dirty="0">
                <a:ln>
                  <a:noFill/>
                </a:ln>
                <a:solidFill>
                  <a:prstClr val="white"/>
                </a:solidFill>
                <a:effectLst/>
                <a:uLnTx/>
                <a:uFillTx/>
                <a:latin typeface="Arial"/>
                <a:ea typeface="+mn-ea"/>
                <a:cs typeface="+mn-cs"/>
              </a:rPr>
            </a:br>
            <a:r>
              <a:rPr kumimoji="0" lang="en-US" sz="1800" b="0" i="0" u="none" strike="noStrike" kern="0" cap="none" spc="0" normalizeH="0" baseline="0" noProof="0">
                <a:ln>
                  <a:noFill/>
                </a:ln>
                <a:solidFill>
                  <a:prstClr val="white"/>
                </a:solidFill>
                <a:effectLst/>
                <a:uLnTx/>
                <a:uFillTx/>
                <a:latin typeface="Arial"/>
                <a:ea typeface="+mn-ea"/>
                <a:cs typeface="+mn-cs"/>
              </a:rPr>
              <a:t>(&gt;5,000 </a:t>
            </a:r>
            <a:r>
              <a:rPr kumimoji="0" lang="en-US" sz="1800" b="0" i="0" u="none" strike="noStrike" kern="0" cap="none" spc="0" normalizeH="0" baseline="0" noProof="0" dirty="0">
                <a:ln>
                  <a:noFill/>
                </a:ln>
                <a:solidFill>
                  <a:prstClr val="white"/>
                </a:solidFill>
                <a:effectLst/>
                <a:uLnTx/>
                <a:uFillTx/>
                <a:latin typeface="Arial"/>
                <a:ea typeface="+mn-ea"/>
                <a:cs typeface="+mn-cs"/>
              </a:rPr>
              <a:t>users at Siemens)</a:t>
            </a:r>
            <a:endParaRPr kumimoji="0" lang="de-DE" sz="1800" b="0" i="0" u="none" strike="noStrike" kern="0" cap="none" spc="0" normalizeH="0" baseline="0" noProof="0" dirty="0">
              <a:ln>
                <a:noFill/>
              </a:ln>
              <a:solidFill>
                <a:prstClr val="white"/>
              </a:solidFill>
              <a:effectLst/>
              <a:uLnTx/>
              <a:uFillTx/>
              <a:latin typeface="Arial"/>
              <a:ea typeface="+mn-ea"/>
              <a:cs typeface="+mn-cs"/>
            </a:endParaRPr>
          </a:p>
        </p:txBody>
      </p:sp>
      <p:sp>
        <p:nvSpPr>
          <p:cNvPr id="83" name="Rechteck 82"/>
          <p:cNvSpPr/>
          <p:nvPr/>
        </p:nvSpPr>
        <p:spPr>
          <a:xfrm>
            <a:off x="547639" y="3559073"/>
            <a:ext cx="3652835" cy="646331"/>
          </a:xfrm>
          <a:prstGeom prst="rect">
            <a:avLst/>
          </a:prstGeom>
        </p:spPr>
        <p:txBody>
          <a:bodyPr wrap="square">
            <a:spAutoFit/>
          </a:bodyPr>
          <a:lstStyle/>
          <a:p>
            <a:pPr marL="285807" marR="0" lvl="0" indent="-285807" algn="l" defTabSz="9145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1800" b="0" i="0" u="none" strike="noStrike" kern="0" cap="none" spc="0" normalizeH="0" baseline="0" noProof="0" dirty="0">
                <a:ln>
                  <a:noFill/>
                </a:ln>
                <a:solidFill>
                  <a:prstClr val="white"/>
                </a:solidFill>
                <a:effectLst/>
                <a:uLnTx/>
                <a:uFillTx/>
                <a:latin typeface="Arial"/>
                <a:ea typeface="+mn-ea"/>
                <a:cs typeface="+mn-cs"/>
              </a:rPr>
              <a:t>Unlocks hidden inefficiencies to deliver exceptional ROI</a:t>
            </a:r>
          </a:p>
        </p:txBody>
      </p:sp>
      <p:sp>
        <p:nvSpPr>
          <p:cNvPr id="85" name="Rechteck 84"/>
          <p:cNvSpPr/>
          <p:nvPr/>
        </p:nvSpPr>
        <p:spPr>
          <a:xfrm>
            <a:off x="895011" y="5698858"/>
            <a:ext cx="3313377" cy="277063"/>
          </a:xfrm>
          <a:prstGeom prst="rect">
            <a:avLst/>
          </a:prstGeom>
        </p:spPr>
        <p:txBody>
          <a:bodyPr wrap="square">
            <a:spAutoFit/>
          </a:bodyPr>
          <a:lstStyle/>
          <a:p>
            <a:pPr marL="0" marR="0" lvl="0" indent="0" algn="l" defTabSz="914583"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Arial"/>
                <a:ea typeface="+mn-ea"/>
                <a:cs typeface="+mn-cs"/>
              </a:rPr>
              <a:t>Lars </a:t>
            </a:r>
            <a:r>
              <a:rPr kumimoji="0" lang="en-US" sz="1200" b="0" i="0" u="none" strike="noStrike" kern="0" cap="none" spc="0" normalizeH="0" baseline="0" noProof="0" dirty="0" err="1">
                <a:ln>
                  <a:noFill/>
                </a:ln>
                <a:solidFill>
                  <a:prstClr val="white"/>
                </a:solidFill>
                <a:effectLst/>
                <a:uLnTx/>
                <a:uFillTx/>
                <a:latin typeface="Arial"/>
                <a:ea typeface="+mn-ea"/>
                <a:cs typeface="+mn-cs"/>
              </a:rPr>
              <a:t>Reinkemeyer</a:t>
            </a:r>
            <a:r>
              <a:rPr kumimoji="0" lang="en-US" sz="1200" b="0" i="0" u="none" strike="noStrike" kern="0" cap="none" spc="0" normalizeH="0" baseline="0" noProof="0" dirty="0">
                <a:ln>
                  <a:noFill/>
                </a:ln>
                <a:solidFill>
                  <a:prstClr val="white"/>
                </a:solidFill>
                <a:effectLst/>
                <a:uLnTx/>
                <a:uFillTx/>
                <a:latin typeface="Arial"/>
                <a:ea typeface="+mn-ea"/>
                <a:cs typeface="+mn-cs"/>
              </a:rPr>
              <a:t> (Siemens AG)</a:t>
            </a:r>
            <a:endParaRPr kumimoji="0" lang="de-DE" sz="1200" b="0" i="0" u="none" strike="noStrike" kern="0" cap="none" spc="0" normalizeH="0" baseline="0" noProof="0" dirty="0">
              <a:ln>
                <a:noFill/>
              </a:ln>
              <a:solidFill>
                <a:prstClr val="white"/>
              </a:solidFill>
              <a:effectLst/>
              <a:uLnTx/>
              <a:uFillTx/>
              <a:latin typeface="Arial"/>
              <a:ea typeface="+mn-ea"/>
              <a:cs typeface="+mn-cs"/>
            </a:endParaRPr>
          </a:p>
        </p:txBody>
      </p:sp>
      <p:pic>
        <p:nvPicPr>
          <p:cNvPr id="38" name="Grafi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66" y="312194"/>
            <a:ext cx="1523957" cy="233477"/>
          </a:xfrm>
          <a:prstGeom prst="rect">
            <a:avLst/>
          </a:prstGeom>
        </p:spPr>
      </p:pic>
      <p:pic>
        <p:nvPicPr>
          <p:cNvPr id="78" name="Picture 6" descr="http://www.valuewalk.com/wp-content/uploads/2013/01/Dow-Chemical-Company-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81875" y="2064265"/>
            <a:ext cx="1287434" cy="495954"/>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4" descr="http://www.handelsblatt.com/images/uniper/12520252/4-format24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26631" y="372006"/>
            <a:ext cx="1059597" cy="885731"/>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4" descr="https://texaswideopenforbusiness.com/sites/default/files/styles/news_full_image/public/11/03/14/voestalpine.jpg?itok=kHb98Zd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76172" y="3486644"/>
            <a:ext cx="2229273" cy="936087"/>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36" descr="https://upload.wikimedia.org/wikipedia/commons/thumb/3/3a/Mapal_Logo.svg/247px-Mapal_Logo.sv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98696" y="3808985"/>
            <a:ext cx="996000" cy="504049"/>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6" descr="https://lh4.googleusercontent.com/-pICedHFSlVw/AAAAAAAAAAI/AAAAAAAAAv0/kcgGuvSAGUA/s0-c-k-no-ns/phot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19587" y="1164788"/>
            <a:ext cx="879362" cy="87936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2" descr="http://merebank.sites.caxton.co.za/wp-content/uploads/sites/108/2016/02/Eskom-logo-lrg_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52722" y="1223856"/>
            <a:ext cx="1592583" cy="616919"/>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https://yt3.ggpht.com/--yuHElG2RfU/AAAAAAAAAAI/AAAAAAAAAAA/W9PR30n-tZo/s900-c-k-no-mo-rj-c0xffffff/photo.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827038" y="5249213"/>
            <a:ext cx="1078408" cy="107840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6" descr="http://isae-alumni.net/images/news/1370089807Premium-Aerotec-logo-468x334.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10542" y="4251873"/>
            <a:ext cx="1418688" cy="1012481"/>
          </a:xfrm>
          <a:prstGeom prst="rect">
            <a:avLst/>
          </a:prstGeom>
          <a:noFill/>
          <a:extLst>
            <a:ext uri="{909E8E84-426E-40DD-AFC4-6F175D3DCCD1}">
              <a14:hiddenFill xmlns:a14="http://schemas.microsoft.com/office/drawing/2010/main">
                <a:solidFill>
                  <a:srgbClr val="FFFFFF"/>
                </a:solidFill>
              </a14:hiddenFill>
            </a:ext>
          </a:extLst>
        </p:spPr>
      </p:pic>
      <p:pic>
        <p:nvPicPr>
          <p:cNvPr id="95" name="Grafik 94"/>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956264" y="2309142"/>
            <a:ext cx="973692" cy="674646"/>
          </a:xfrm>
          <a:prstGeom prst="rect">
            <a:avLst/>
          </a:prstGeom>
        </p:spPr>
      </p:pic>
      <p:pic>
        <p:nvPicPr>
          <p:cNvPr id="96" name="Picture 2" descr="Logo"/>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73696" y="423174"/>
            <a:ext cx="1566413" cy="372655"/>
          </a:xfrm>
          <a:prstGeom prst="rect">
            <a:avLst/>
          </a:prstGeom>
          <a:noFill/>
          <a:extLst>
            <a:ext uri="{909E8E84-426E-40DD-AFC4-6F175D3DCCD1}">
              <a14:hiddenFill xmlns:a14="http://schemas.microsoft.com/office/drawing/2010/main">
                <a:solidFill>
                  <a:srgbClr val="FFFFFF"/>
                </a:solidFill>
              </a14:hiddenFill>
            </a:ext>
          </a:extLst>
        </p:spPr>
      </p:pic>
      <p:pic>
        <p:nvPicPr>
          <p:cNvPr id="97" name="Grafik 96"/>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11405988" y="482639"/>
            <a:ext cx="623812" cy="661149"/>
          </a:xfrm>
          <a:prstGeom prst="rect">
            <a:avLst/>
          </a:prstGeom>
        </p:spPr>
      </p:pic>
      <p:pic>
        <p:nvPicPr>
          <p:cNvPr id="98" name="Picture 2" descr="http://wechseljetzt.wpengine.netdna-cdn.com/wp-content/uploads/2013/08/RWE-700x171.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8108181" y="556939"/>
            <a:ext cx="1088515" cy="265909"/>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4" descr="http://cdn2.bigcommerce.com/n-dvzvde/3kgh3kz/product_images/uploaded_images/logo-wacker2.png"/>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10690471" y="3346679"/>
            <a:ext cx="1058262" cy="306003"/>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2" descr="C:\Users\r.lazarovici\Downloads\Airbus_logo_3D_Blue (4).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39183" y="942644"/>
            <a:ext cx="1525085" cy="340995"/>
          </a:xfrm>
          <a:prstGeom prst="rect">
            <a:avLst/>
          </a:prstGeom>
          <a:noFill/>
          <a:extLst>
            <a:ext uri="{909E8E84-426E-40DD-AFC4-6F175D3DCCD1}">
              <a14:hiddenFill xmlns:a14="http://schemas.microsoft.com/office/drawing/2010/main">
                <a:solidFill>
                  <a:srgbClr val="FFFFFF"/>
                </a:solidFill>
              </a14:hiddenFill>
            </a:ext>
          </a:extLst>
        </p:spPr>
      </p:pic>
      <p:pic>
        <p:nvPicPr>
          <p:cNvPr id="102" name="Grafik 10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942670" y="4847682"/>
            <a:ext cx="1145991" cy="481316"/>
          </a:xfrm>
          <a:prstGeom prst="rect">
            <a:avLst/>
          </a:prstGeom>
        </p:spPr>
      </p:pic>
      <p:pic>
        <p:nvPicPr>
          <p:cNvPr id="103" name="Grafik 10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723836" y="2627389"/>
            <a:ext cx="897442" cy="517524"/>
          </a:xfrm>
          <a:prstGeom prst="rect">
            <a:avLst/>
          </a:prstGeom>
        </p:spPr>
      </p:pic>
      <p:pic>
        <p:nvPicPr>
          <p:cNvPr id="104" name="Picture 4" descr="https://upload.wikimedia.org/wikipedia/commons/thumb/7/7b/Adobe_Systems_logo_and_wordmark.svg/1024px-Adobe_Systems_logo_and_wordmark.svg.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177895" y="1450258"/>
            <a:ext cx="710043" cy="710043"/>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descr="Klöckner &amp; Co SE Logo 2014"/>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4427" t="18835" r="4015" b="17043"/>
          <a:stretch/>
        </p:blipFill>
        <p:spPr bwMode="auto">
          <a:xfrm>
            <a:off x="5281710" y="2239532"/>
            <a:ext cx="1157867" cy="416425"/>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4" descr="https://upload.wikimedia.org/wikipedia/de/archive/7/7a/20080706154932!Logo_Maschinenfabrik_Reinhausen.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5302565" y="4514570"/>
            <a:ext cx="656433" cy="656433"/>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6" descr="https://upload.wikimedia.org/wikipedia/commons/f/fe/Schukat_3c_150dpi.jp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7756056" y="5505824"/>
            <a:ext cx="1398672" cy="396438"/>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 descr="https://upload.wikimedia.org/wikipedia/it/thumb/c/c4/Logo_Acea.png/196px-Logo_Acea.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9554512" y="522991"/>
            <a:ext cx="572087" cy="583763"/>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2" descr="https://upload.wikimedia.org/wikipedia/en/thumb/a/ab/UBS_Logo.svg/200px-UBS_Logo.svg.png"/>
          <p:cNvPicPr>
            <a:picLocks noChangeAspect="1" noChangeArrowheads="1"/>
          </p:cNvPicPr>
          <p:nvPr/>
        </p:nvPicPr>
        <p:blipFill>
          <a:blip r:embed="rId24">
            <a:extLst>
              <a:ext uri="{28A0092B-C50C-407E-A947-70E740481C1C}">
                <a14:useLocalDpi xmlns:a14="http://schemas.microsoft.com/office/drawing/2010/main"/>
              </a:ext>
            </a:extLst>
          </a:blip>
          <a:srcRect/>
          <a:stretch>
            <a:fillRect/>
          </a:stretch>
        </p:blipFill>
        <p:spPr bwMode="auto">
          <a:xfrm>
            <a:off x="11122683" y="1506510"/>
            <a:ext cx="1005819" cy="387241"/>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4" descr="http://gwd.org.za/sites/gwd.org.za/files/A4%20DWAS%20logo%20RGB_0.jp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9433820" y="1847004"/>
            <a:ext cx="1385557" cy="532470"/>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https://www.sabic.com/system/images/logo.gif"/>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777161" y="4785377"/>
            <a:ext cx="1060664" cy="540731"/>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10" descr="https://upload.wikimedia.org/wikipedia/de/thumb/3/35/D%C3%B6hler_Logo.svg/200px-D%C3%B6hler_Logo.svg.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176337" y="2418751"/>
            <a:ext cx="922722" cy="622837"/>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4" descr="http://www.ruralco.com.au/img/logo_ruralco.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427441" y="4605501"/>
            <a:ext cx="925204" cy="306474"/>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16" descr="https://upload.wikimedia.org/wikipedia/commons/thumb/6/69/Tele2_logo.svg/2000px-Tele2_logo.svg.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876015" y="2168734"/>
            <a:ext cx="858156" cy="338569"/>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18" descr="https://tensix.com/wp-content/uploads/2013/01/Givaudan-Logo.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7987817" y="1820868"/>
            <a:ext cx="1222928" cy="261912"/>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0" descr="http://www.fressnapf.com/Portals/0/news_images/fn_logo_4c_klein.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0424353" y="2597485"/>
            <a:ext cx="744455" cy="559051"/>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2" descr="https://yt3.ggpht.com/-epHPm2_z688/AAAAAAAAAAI/AAAAAAAAAAA/NBBF23M7Loo/s900-c-k-no-mo-rj-c0xffffff/photo.jp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671931" y="5089612"/>
            <a:ext cx="759109" cy="759109"/>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4" descr="http://www.emrsilverthorn.co.uk/images/Bonfiglioli.jpg"/>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5398813" y="2858198"/>
            <a:ext cx="1094987" cy="255639"/>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28" descr="https://upload.wikimedia.org/wikipedia/commons/c/cc/AVL_Logo.jp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9352722" y="3284075"/>
            <a:ext cx="721106" cy="308912"/>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0" descr="http://www.thebigidea.co.uk/wp-content/uploads/2016/03/TfL-logo.pn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7640912" y="3182844"/>
            <a:ext cx="1535425" cy="594778"/>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32" descr="https://lh4.googleusercontent.com/-fDitbzoOao0/AAAAAAAAAAI/AAAAAAAADOQ/MzdgyUuzelo/s0-c-k-no-ns/photo.jp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7113306" y="528018"/>
            <a:ext cx="615771" cy="615771"/>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38" descr="Logo"/>
          <p:cNvPicPr>
            <a:picLocks noChangeAspect="1" noChangeArrowheads="1"/>
          </p:cNvPicPr>
          <p:nvPr/>
        </p:nvPicPr>
        <p:blipFill>
          <a:blip r:embed="rId37" cstate="print">
            <a:extLst>
              <a:ext uri="{28A0092B-C50C-407E-A947-70E740481C1C}">
                <a14:useLocalDpi xmlns:a14="http://schemas.microsoft.com/office/drawing/2010/main" val="0"/>
              </a:ext>
            </a:extLst>
          </a:blip>
          <a:srcRect/>
          <a:stretch>
            <a:fillRect/>
          </a:stretch>
        </p:blipFill>
        <p:spPr bwMode="auto">
          <a:xfrm>
            <a:off x="5353577" y="3870696"/>
            <a:ext cx="927432" cy="369172"/>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2" descr="https://www.neste.com/sites/default/files/neste_logo_blue_rgb_500x149_26579.jpg"/>
          <p:cNvPicPr>
            <a:picLocks noChangeAspect="1" noChangeArrowheads="1"/>
          </p:cNvPicPr>
          <p:nvPr/>
        </p:nvPicPr>
        <p:blipFill rotWithShape="1">
          <a:blip r:embed="rId38" cstate="print">
            <a:extLst>
              <a:ext uri="{28A0092B-C50C-407E-A947-70E740481C1C}">
                <a14:useLocalDpi xmlns:a14="http://schemas.microsoft.com/office/drawing/2010/main" val="0"/>
              </a:ext>
            </a:extLst>
          </a:blip>
          <a:srcRect l="5326" t="17418" r="5659" b="17963"/>
          <a:stretch/>
        </p:blipFill>
        <p:spPr bwMode="auto">
          <a:xfrm>
            <a:off x="10748895" y="4263706"/>
            <a:ext cx="1226036" cy="265226"/>
          </a:xfrm>
          <a:prstGeom prst="rect">
            <a:avLst/>
          </a:prstGeom>
          <a:noFill/>
          <a:extLst>
            <a:ext uri="{909E8E84-426E-40DD-AFC4-6F175D3DCCD1}">
              <a14:hiddenFill xmlns:a14="http://schemas.microsoft.com/office/drawing/2010/main">
                <a:solidFill>
                  <a:srgbClr val="FFFFFF"/>
                </a:solidFill>
              </a14:hiddenFill>
            </a:ext>
          </a:extLst>
        </p:spPr>
      </p:pic>
      <p:pic>
        <p:nvPicPr>
          <p:cNvPr id="124" name="Grafik 123"/>
          <p:cNvPicPr>
            <a:picLocks noChangeAspect="1"/>
          </p:cNvPicPr>
          <p:nvPr/>
        </p:nvPicPr>
        <p:blipFill>
          <a:blip r:embed="rId3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33274" y="5230603"/>
            <a:ext cx="1297274" cy="348124"/>
          </a:xfrm>
          <a:prstGeom prst="rect">
            <a:avLst/>
          </a:prstGeom>
        </p:spPr>
      </p:pic>
      <p:pic>
        <p:nvPicPr>
          <p:cNvPr id="125" name="Picture 8" descr="http://1k2qy51jcpdx2peszat8iswc.wpengine.netdna-cdn.com/wp-content/uploads/2016/03/Hewlett_Packard_Enterprise.png"/>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6890043" y="3783664"/>
            <a:ext cx="1543186" cy="644200"/>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4" descr="https://upload.wikimedia.org/wikipedia/commons/thumb/4/4e/Logo_of_General_Motors.svg/2000px-Logo_of_General_Motors.svg.png"/>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5392120" y="1449636"/>
            <a:ext cx="608397" cy="605036"/>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2" descr="HD Supply"/>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5309823" y="3334478"/>
            <a:ext cx="1839393" cy="258509"/>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 descr="Image result for olin png"/>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8198601" y="4338693"/>
            <a:ext cx="773154" cy="243156"/>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49"/>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8325508" y="6084968"/>
            <a:ext cx="2054427" cy="272854"/>
          </a:xfrm>
          <a:prstGeom prst="rect">
            <a:avLst/>
          </a:prstGeom>
        </p:spPr>
      </p:pic>
      <p:pic>
        <p:nvPicPr>
          <p:cNvPr id="130" name="Grafik 3"/>
          <p:cNvPicPr>
            <a:picLocks noChangeAspect="1"/>
          </p:cNvPicPr>
          <p:nvPr/>
        </p:nvPicPr>
        <p:blipFill>
          <a:blip r:embed="rId45"/>
          <a:stretch>
            <a:fillRect/>
          </a:stretch>
        </p:blipFill>
        <p:spPr>
          <a:xfrm>
            <a:off x="5484395" y="5206318"/>
            <a:ext cx="818854" cy="818854"/>
          </a:xfrm>
          <a:prstGeom prst="rect">
            <a:avLst/>
          </a:prstGeom>
        </p:spPr>
      </p:pic>
      <p:pic>
        <p:nvPicPr>
          <p:cNvPr id="131" name="Picture 2" descr="Image result for GE logo"/>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8230919" y="998672"/>
            <a:ext cx="675588" cy="675588"/>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Image result for compucom"/>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856892" y="6118388"/>
            <a:ext cx="1344352" cy="327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736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pic>
        <p:nvPicPr>
          <p:cNvPr id="5" name="Picture 4"/>
          <p:cNvPicPr>
            <a:picLocks noChangeAspect="1"/>
          </p:cNvPicPr>
          <p:nvPr/>
        </p:nvPicPr>
        <p:blipFill>
          <a:blip r:embed="rId2"/>
          <a:stretch>
            <a:fillRect/>
          </a:stretch>
        </p:blipFill>
        <p:spPr>
          <a:xfrm>
            <a:off x="217088" y="122014"/>
            <a:ext cx="11977910" cy="6737574"/>
          </a:xfrm>
          <a:prstGeom prst="rect">
            <a:avLst/>
          </a:prstGeom>
        </p:spPr>
      </p:pic>
    </p:spTree>
    <p:extLst>
      <p:ext uri="{BB962C8B-B14F-4D97-AF65-F5344CB8AC3E}">
        <p14:creationId xmlns:p14="http://schemas.microsoft.com/office/powerpoint/2010/main" val="1522629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Process Mining – Implementation Approach</a:t>
            </a:r>
            <a:br>
              <a:rPr lang="en-US" dirty="0"/>
            </a:br>
            <a:r>
              <a:rPr lang="en-US" sz="2400" b="0" dirty="0"/>
              <a:t>From today to live</a:t>
            </a:r>
          </a:p>
        </p:txBody>
      </p:sp>
      <p:sp>
        <p:nvSpPr>
          <p:cNvPr id="26" name="Rechteck 25"/>
          <p:cNvSpPr/>
          <p:nvPr/>
        </p:nvSpPr>
        <p:spPr bwMode="auto">
          <a:xfrm>
            <a:off x="306873" y="2891826"/>
            <a:ext cx="1901952" cy="980691"/>
          </a:xfrm>
          <a:prstGeom prst="rect">
            <a:avLst/>
          </a:prstGeom>
          <a:solidFill>
            <a:srgbClr val="F0AB00"/>
          </a:solidFill>
          <a:ln w="9525" cap="flat" cmpd="sng" algn="ctr">
            <a:noFill/>
            <a:prstDash val="solid"/>
            <a:round/>
            <a:headEnd type="none" w="med" len="med"/>
            <a:tailEnd type="none" w="med" len="med"/>
          </a:ln>
          <a:effectLst/>
        </p:spPr>
        <p:txBody>
          <a:bodyPr vert="horz" wrap="square" lIns="72000" tIns="46800" rIns="91440" bIns="45720" numCol="1" rtlCol="0" anchor="ctr" anchorCtr="0" compatLnSpc="1">
            <a:prstTxWarp prst="textNoShape">
              <a:avLst/>
            </a:prstTxWarp>
          </a:body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en-US" sz="1600" b="1" i="0" u="none" strike="noStrike" kern="0" cap="none" spc="0" normalizeH="0" baseline="0" noProof="0" dirty="0">
                <a:ln>
                  <a:noFill/>
                </a:ln>
                <a:solidFill>
                  <a:schemeClr val="bg1"/>
                </a:solidFill>
                <a:effectLst/>
                <a:uLnTx/>
                <a:uFillTx/>
                <a:latin typeface="+mj-lt"/>
              </a:rPr>
              <a:t>1. Set up Infrastructure </a:t>
            </a:r>
          </a:p>
        </p:txBody>
      </p:sp>
      <p:sp>
        <p:nvSpPr>
          <p:cNvPr id="27" name="Rechteck 26"/>
          <p:cNvSpPr/>
          <p:nvPr/>
        </p:nvSpPr>
        <p:spPr bwMode="auto">
          <a:xfrm>
            <a:off x="6733765" y="2891827"/>
            <a:ext cx="1901952" cy="985164"/>
          </a:xfrm>
          <a:prstGeom prst="rect">
            <a:avLst/>
          </a:prstGeom>
          <a:gradFill>
            <a:gsLst>
              <a:gs pos="0">
                <a:srgbClr val="F0AB00"/>
              </a:gs>
              <a:gs pos="100000">
                <a:srgbClr val="07079B"/>
              </a:gs>
            </a:gsLst>
            <a:lin ang="0" scaled="1"/>
          </a:gradFill>
          <a:ln w="9525" cap="flat" cmpd="sng" algn="ctr">
            <a:noFill/>
            <a:prstDash val="solid"/>
            <a:round/>
            <a:headEnd type="none" w="med" len="med"/>
            <a:tailEnd type="none" w="med" len="med"/>
          </a:ln>
          <a:effectLst/>
        </p:spPr>
        <p:txBody>
          <a:bodyPr vert="horz" wrap="square" lIns="91440" tIns="46800" rIns="91440" bIns="45720" numCol="1" rtlCol="0" anchor="ctr" anchorCtr="0" compatLnSpc="1">
            <a:prstTxWarp prst="textNoShape">
              <a:avLst/>
            </a:prstTxWarp>
          </a:body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en-US" sz="1600" b="1" i="0" u="none" strike="noStrike" kern="0" cap="none" spc="0" normalizeH="0" baseline="0" noProof="0" dirty="0">
                <a:ln>
                  <a:noFill/>
                </a:ln>
                <a:solidFill>
                  <a:schemeClr val="bg1"/>
                </a:solidFill>
                <a:effectLst/>
                <a:uLnTx/>
                <a:uFillTx/>
                <a:latin typeface="+mj-lt"/>
              </a:rPr>
              <a:t>4. Enable Users</a:t>
            </a:r>
          </a:p>
        </p:txBody>
      </p:sp>
      <p:sp>
        <p:nvSpPr>
          <p:cNvPr id="28" name="Rechteck 27"/>
          <p:cNvSpPr/>
          <p:nvPr/>
        </p:nvSpPr>
        <p:spPr bwMode="auto">
          <a:xfrm>
            <a:off x="2449170" y="2891826"/>
            <a:ext cx="1901952" cy="980691"/>
          </a:xfrm>
          <a:prstGeom prst="rect">
            <a:avLst/>
          </a:prstGeom>
          <a:solidFill>
            <a:srgbClr val="F0AB00"/>
          </a:solidFill>
          <a:ln w="9525" cap="flat" cmpd="sng" algn="ctr">
            <a:noFill/>
            <a:prstDash val="solid"/>
            <a:round/>
            <a:headEnd type="none" w="med" len="med"/>
            <a:tailEnd type="none" w="med" len="med"/>
          </a:ln>
          <a:effectLst/>
        </p:spPr>
        <p:txBody>
          <a:bodyPr vert="horz" wrap="square" lIns="91440" tIns="46800" rIns="91440" bIns="45720" numCol="1" rtlCol="0" anchor="ctr" anchorCtr="0" compatLnSpc="1">
            <a:prstTxWarp prst="textNoShape">
              <a:avLst/>
            </a:prstTxWarp>
          </a:body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en-US" sz="1600" b="1" i="0" u="none" strike="noStrike" kern="0" cap="none" spc="0" normalizeH="0" baseline="0" noProof="0" dirty="0">
                <a:ln>
                  <a:noFill/>
                </a:ln>
                <a:solidFill>
                  <a:schemeClr val="bg1"/>
                </a:solidFill>
                <a:effectLst/>
                <a:uLnTx/>
                <a:uFillTx/>
                <a:latin typeface="+mj-lt"/>
              </a:rPr>
              <a:t>2. Integrate Data</a:t>
            </a:r>
          </a:p>
        </p:txBody>
      </p:sp>
      <p:sp>
        <p:nvSpPr>
          <p:cNvPr id="29" name="Rechteck 28"/>
          <p:cNvSpPr/>
          <p:nvPr/>
        </p:nvSpPr>
        <p:spPr bwMode="auto">
          <a:xfrm>
            <a:off x="4591467" y="2891826"/>
            <a:ext cx="1901952" cy="980691"/>
          </a:xfrm>
          <a:prstGeom prst="rect">
            <a:avLst/>
          </a:prstGeom>
          <a:solidFill>
            <a:srgbClr val="F0AB00"/>
          </a:solidFill>
          <a:ln w="9525" cap="flat" cmpd="sng" algn="ctr">
            <a:noFill/>
            <a:prstDash val="solid"/>
            <a:round/>
            <a:headEnd type="none" w="med" len="med"/>
            <a:tailEnd type="none" w="med" len="med"/>
          </a:ln>
          <a:effectLst/>
        </p:spPr>
        <p:txBody>
          <a:bodyPr vert="horz" wrap="square" lIns="91440" tIns="46800" rIns="91440" bIns="45720" numCol="1" rtlCol="0" anchor="ctr" anchorCtr="0" compatLnSpc="1">
            <a:prstTxWarp prst="textNoShape">
              <a:avLst/>
            </a:prstTxWarp>
          </a:bodyPr>
          <a:lstStyle/>
          <a:p>
            <a:pPr marL="0" marR="0" lvl="0" indent="0" algn="ctr" defTabSz="914400" eaLnBrk="0" fontAlgn="base" latinLnBrk="0" hangingPunct="0">
              <a:lnSpc>
                <a:spcPct val="150000"/>
              </a:lnSpc>
              <a:spcBef>
                <a:spcPct val="0"/>
              </a:spcBef>
              <a:spcAft>
                <a:spcPct val="0"/>
              </a:spcAft>
              <a:buClrTx/>
              <a:buSzTx/>
              <a:buFontTx/>
              <a:buNone/>
              <a:tabLst/>
              <a:defRPr/>
            </a:pPr>
            <a:r>
              <a:rPr lang="en-US" sz="1600" b="1" kern="0" dirty="0">
                <a:solidFill>
                  <a:schemeClr val="bg1"/>
                </a:solidFill>
                <a:latin typeface="+mj-lt"/>
              </a:rPr>
              <a:t>3. Analyze the </a:t>
            </a:r>
            <a:br>
              <a:rPr lang="en-US" sz="1600" b="1" kern="0" dirty="0">
                <a:solidFill>
                  <a:schemeClr val="bg1"/>
                </a:solidFill>
                <a:latin typeface="+mj-lt"/>
              </a:rPr>
            </a:br>
            <a:r>
              <a:rPr lang="en-US" sz="1600" b="1" kern="0" dirty="0">
                <a:solidFill>
                  <a:schemeClr val="bg1"/>
                </a:solidFill>
                <a:latin typeface="+mj-lt"/>
              </a:rPr>
              <a:t>as-is process</a:t>
            </a:r>
            <a:endParaRPr kumimoji="0" lang="en-US" sz="1600" b="1" i="0" u="none" strike="noStrike" kern="0" cap="none" spc="0" normalizeH="0" baseline="0" noProof="0" dirty="0">
              <a:ln>
                <a:noFill/>
              </a:ln>
              <a:solidFill>
                <a:schemeClr val="bg1"/>
              </a:solidFill>
              <a:effectLst/>
              <a:uLnTx/>
              <a:uFillTx/>
              <a:latin typeface="+mj-lt"/>
            </a:endParaRPr>
          </a:p>
        </p:txBody>
      </p:sp>
      <p:sp>
        <p:nvSpPr>
          <p:cNvPr id="30" name="Richtungspfeil 26"/>
          <p:cNvSpPr/>
          <p:nvPr/>
        </p:nvSpPr>
        <p:spPr>
          <a:xfrm>
            <a:off x="9876695" y="2891827"/>
            <a:ext cx="1705705" cy="979223"/>
          </a:xfrm>
          <a:prstGeom prst="homePlate">
            <a:avLst>
              <a:gd name="adj" fmla="val 33112"/>
            </a:avLst>
          </a:prstGeom>
          <a:solidFill>
            <a:srgbClr val="07079B"/>
          </a:solidFill>
          <a:ln w="9525" cap="flat" cmpd="sng" algn="ctr">
            <a:noFill/>
            <a:prstDash val="solid"/>
            <a:round/>
            <a:headEnd type="none" w="med" len="med"/>
            <a:tailEnd type="none" w="med" len="med"/>
          </a:ln>
          <a:effectLst/>
        </p:spPr>
        <p:txBody>
          <a:bodyPr vert="horz" wrap="square" lIns="91440" tIns="46800" rIns="91440" bIns="45720" numCol="1" rtlCol="0" anchor="ctr" anchorCtr="0" compatLnSpc="1">
            <a:prstTxWarp prst="textNoShape">
              <a:avLst/>
            </a:prstTxWarp>
          </a:body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en-US" sz="1600" b="1" i="0" u="none" strike="noStrike" kern="0" cap="none" spc="0" normalizeH="0" baseline="0" noProof="0" dirty="0">
                <a:ln>
                  <a:noFill/>
                </a:ln>
                <a:solidFill>
                  <a:schemeClr val="bg1"/>
                </a:solidFill>
                <a:effectLst/>
                <a:uLnTx/>
                <a:uFillTx/>
                <a:latin typeface="+mj-lt"/>
              </a:rPr>
              <a:t>Explore other processes</a:t>
            </a:r>
          </a:p>
        </p:txBody>
      </p:sp>
      <p:sp>
        <p:nvSpPr>
          <p:cNvPr id="31" name="Sechseck 30"/>
          <p:cNvSpPr/>
          <p:nvPr/>
        </p:nvSpPr>
        <p:spPr>
          <a:xfrm>
            <a:off x="8698162" y="2905835"/>
            <a:ext cx="1136961" cy="979223"/>
          </a:xfrm>
          <a:prstGeom prst="hexagon">
            <a:avLst/>
          </a:prstGeom>
          <a:solidFill>
            <a:srgbClr val="070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solidFill>
                <a:effectLst/>
                <a:uLnTx/>
                <a:uFillTx/>
              </a:rPr>
              <a:t>Go Live</a:t>
            </a:r>
          </a:p>
        </p:txBody>
      </p:sp>
      <p:pic>
        <p:nvPicPr>
          <p:cNvPr id="32" name="Picture 2" descr="C:\Users\r.lazarovici\Dropbox (Celonis)\Celonis_Marketing-Collateral\5_Pictures\4 - icons\ITSM_blue.png"/>
          <p:cNvPicPr>
            <a:picLocks noChangeAspect="1" noChangeArrowheads="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10198" y="2294112"/>
            <a:ext cx="501122" cy="52254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r.lazarovici\Dropbox (Celonis)\Celonis_Marketing-Collateral\5_Pictures\4 - icons\09_Technologie.png"/>
          <p:cNvPicPr>
            <a:picLocks noChangeAspect="1" noChangeArrowheads="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0224481" y="2240922"/>
            <a:ext cx="751571" cy="575735"/>
          </a:xfrm>
          <a:prstGeom prst="rect">
            <a:avLst/>
          </a:prstGeom>
          <a:noFill/>
          <a:extLst>
            <a:ext uri="{909E8E84-426E-40DD-AFC4-6F175D3DCCD1}">
              <a14:hiddenFill xmlns:a14="http://schemas.microsoft.com/office/drawing/2010/main">
                <a:solidFill>
                  <a:srgbClr val="FFFFFF"/>
                </a:solidFill>
              </a14:hiddenFill>
            </a:ext>
          </a:extLst>
        </p:spPr>
      </p:pic>
      <p:cxnSp>
        <p:nvCxnSpPr>
          <p:cNvPr id="34" name="Gerader Verbinder 33"/>
          <p:cNvCxnSpPr/>
          <p:nvPr/>
        </p:nvCxnSpPr>
        <p:spPr>
          <a:xfrm flipV="1">
            <a:off x="4838225" y="2535291"/>
            <a:ext cx="1684495" cy="0"/>
          </a:xfrm>
          <a:prstGeom prst="line">
            <a:avLst/>
          </a:prstGeom>
          <a:ln w="38100">
            <a:solidFill>
              <a:srgbClr val="F0AB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Gerader Verbinder 34"/>
          <p:cNvCxnSpPr/>
          <p:nvPr/>
        </p:nvCxnSpPr>
        <p:spPr>
          <a:xfrm>
            <a:off x="7497935" y="2535291"/>
            <a:ext cx="1344125" cy="0"/>
          </a:xfrm>
          <a:prstGeom prst="line">
            <a:avLst/>
          </a:prstGeom>
          <a:ln w="38100">
            <a:solidFill>
              <a:srgbClr val="F0AB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6" name="Grafik 35"/>
          <p:cNvPicPr>
            <a:picLocks noChangeAspect="1"/>
          </p:cNvPicPr>
          <p:nvPr/>
        </p:nvPicPr>
        <p:blipFill>
          <a:blip r:embed="rId4"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610997" y="2233544"/>
            <a:ext cx="795870" cy="583113"/>
          </a:xfrm>
          <a:prstGeom prst="rect">
            <a:avLst/>
          </a:prstGeom>
        </p:spPr>
      </p:pic>
      <p:cxnSp>
        <p:nvCxnSpPr>
          <p:cNvPr id="37" name="Gerader Verbinder 36"/>
          <p:cNvCxnSpPr/>
          <p:nvPr/>
        </p:nvCxnSpPr>
        <p:spPr>
          <a:xfrm flipV="1">
            <a:off x="1057275" y="2518638"/>
            <a:ext cx="3047365" cy="16653"/>
          </a:xfrm>
          <a:prstGeom prst="line">
            <a:avLst/>
          </a:prstGeom>
          <a:ln w="38100">
            <a:solidFill>
              <a:srgbClr val="F0AB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8" name="Grafik 37"/>
          <p:cNvPicPr>
            <a:picLocks noChangeAspect="1"/>
          </p:cNvPicPr>
          <p:nvPr/>
        </p:nvPicPr>
        <p:blipFill>
          <a:blip r:embed="rId5"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4290810" y="2290666"/>
            <a:ext cx="423820" cy="525991"/>
          </a:xfrm>
          <a:prstGeom prst="rect">
            <a:avLst/>
          </a:prstGeom>
        </p:spPr>
      </p:pic>
      <p:cxnSp>
        <p:nvCxnSpPr>
          <p:cNvPr id="39" name="Gerader Verbinder 38"/>
          <p:cNvCxnSpPr/>
          <p:nvPr/>
        </p:nvCxnSpPr>
        <p:spPr>
          <a:xfrm>
            <a:off x="9477057" y="2535291"/>
            <a:ext cx="608599" cy="0"/>
          </a:xfrm>
          <a:prstGeom prst="line">
            <a:avLst/>
          </a:prstGeom>
          <a:ln w="38100">
            <a:solidFill>
              <a:srgbClr val="07079B"/>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0" name="Grafik 39"/>
          <p:cNvPicPr>
            <a:picLocks noChangeAspect="1"/>
          </p:cNvPicPr>
          <p:nvPr/>
        </p:nvPicPr>
        <p:blipFill>
          <a:blip r:embed="rId6"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8842060" y="2058990"/>
            <a:ext cx="757667" cy="757667"/>
          </a:xfrm>
          <a:prstGeom prst="rect">
            <a:avLst/>
          </a:prstGeom>
        </p:spPr>
      </p:pic>
      <p:sp>
        <p:nvSpPr>
          <p:cNvPr id="41" name="Textfeld 40"/>
          <p:cNvSpPr txBox="1"/>
          <p:nvPr/>
        </p:nvSpPr>
        <p:spPr>
          <a:xfrm>
            <a:off x="8023046" y="1421143"/>
            <a:ext cx="2487191" cy="584775"/>
          </a:xfrm>
          <a:prstGeom prst="rect">
            <a:avLst/>
          </a:prstGeom>
          <a:noFill/>
        </p:spPr>
        <p:txBody>
          <a:bodyPr vert="horz" wrap="square" rtlCol="0">
            <a:spAutoFit/>
          </a:bodyPr>
          <a:lstStyle>
            <a:defPPr>
              <a:defRPr lang="de-DE"/>
            </a:defPPr>
            <a:lvl1pPr>
              <a:defRPr sz="12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1" u="none" strike="noStrike" kern="0" cap="none" spc="0" normalizeH="0" baseline="0" noProof="0" dirty="0">
                <a:ln>
                  <a:noFill/>
                </a:ln>
                <a:solidFill>
                  <a:sysClr val="windowText" lastClr="000000"/>
                </a:solidFill>
                <a:effectLst/>
                <a:uLnTx/>
                <a:uFillTx/>
              </a:rPr>
              <a:t>Ready for productive use in 6 weeks!</a:t>
            </a:r>
          </a:p>
        </p:txBody>
      </p:sp>
      <p:sp>
        <p:nvSpPr>
          <p:cNvPr id="42" name="Textfeld 41"/>
          <p:cNvSpPr txBox="1"/>
          <p:nvPr/>
        </p:nvSpPr>
        <p:spPr>
          <a:xfrm>
            <a:off x="322943" y="3947688"/>
            <a:ext cx="1901952" cy="1362262"/>
          </a:xfrm>
          <a:prstGeom prst="rect">
            <a:avLst/>
          </a:prstGeom>
          <a:solidFill>
            <a:schemeClr val="bg1">
              <a:lumMod val="95000"/>
            </a:schemeClr>
          </a:solidFill>
        </p:spPr>
        <p:txBody>
          <a:bodyPr wrap="square" rtlCol="0">
            <a:noAutofit/>
          </a:bodyPr>
          <a:lstStyle>
            <a:defPPr>
              <a:defRPr lang="de-DE"/>
            </a:defPPr>
            <a:lvl1pPr>
              <a:defRPr sz="1200"/>
            </a:lvl1pPr>
          </a:lstStyle>
          <a:p>
            <a:pPr marL="117475" indent="-117475">
              <a:buFont typeface="Arial" panose="020B0604020202020204" pitchFamily="34" charset="0"/>
              <a:buChar char="•"/>
            </a:pPr>
            <a:r>
              <a:rPr lang="en-US" sz="1400" dirty="0"/>
              <a:t>Set up virtual or physical server on premises or in the cloud</a:t>
            </a:r>
          </a:p>
        </p:txBody>
      </p:sp>
      <p:sp>
        <p:nvSpPr>
          <p:cNvPr id="43" name="Textfeld 42"/>
          <p:cNvSpPr txBox="1"/>
          <p:nvPr/>
        </p:nvSpPr>
        <p:spPr>
          <a:xfrm>
            <a:off x="2459884" y="3960341"/>
            <a:ext cx="1901952" cy="1349609"/>
          </a:xfrm>
          <a:prstGeom prst="rect">
            <a:avLst/>
          </a:prstGeom>
          <a:solidFill>
            <a:schemeClr val="bg1">
              <a:lumMod val="95000"/>
            </a:schemeClr>
          </a:solidFill>
        </p:spPr>
        <p:txBody>
          <a:bodyPr wrap="square" rtlCol="0">
            <a:noAutofit/>
          </a:bodyPr>
          <a:lstStyle>
            <a:defPPr>
              <a:defRPr lang="de-DE"/>
            </a:defPPr>
            <a:lvl1pPr>
              <a:defRPr sz="1200"/>
            </a:lvl1pPr>
          </a:lstStyle>
          <a:p>
            <a:pPr marL="112713" marR="0" lvl="0" indent="-1127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Connect SAP source system</a:t>
            </a:r>
          </a:p>
          <a:p>
            <a:pPr marL="112713" marR="0" lvl="0" indent="-1127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Schedule delta load</a:t>
            </a:r>
          </a:p>
          <a:p>
            <a:pPr marL="112713" marR="0" lvl="0" indent="-1127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Prepare data for Celonis</a:t>
            </a:r>
          </a:p>
          <a:p>
            <a:pPr marL="112713" marR="0" lvl="0" indent="-112713"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0" cap="none" spc="0" normalizeH="0" baseline="0" noProof="0" dirty="0">
              <a:ln>
                <a:noFill/>
              </a:ln>
              <a:solidFill>
                <a:sysClr val="windowText" lastClr="000000"/>
              </a:solidFill>
              <a:effectLst/>
              <a:uLnTx/>
              <a:uFillTx/>
            </a:endParaRPr>
          </a:p>
        </p:txBody>
      </p:sp>
      <p:sp>
        <p:nvSpPr>
          <p:cNvPr id="44" name="Textfeld 43"/>
          <p:cNvSpPr txBox="1"/>
          <p:nvPr/>
        </p:nvSpPr>
        <p:spPr>
          <a:xfrm>
            <a:off x="4596825" y="3947688"/>
            <a:ext cx="1901952" cy="1362262"/>
          </a:xfrm>
          <a:prstGeom prst="rect">
            <a:avLst/>
          </a:prstGeom>
          <a:solidFill>
            <a:schemeClr val="bg1">
              <a:lumMod val="95000"/>
            </a:schemeClr>
          </a:solidFill>
        </p:spPr>
        <p:txBody>
          <a:bodyPr wrap="square" rtlCol="0">
            <a:noAutofit/>
          </a:bodyPr>
          <a:lstStyle>
            <a:defPPr>
              <a:defRPr lang="de-DE"/>
            </a:defPPr>
            <a:lvl1pPr>
              <a:defRPr sz="1200"/>
            </a:lvl1pPr>
          </a:lstStyle>
          <a:p>
            <a:pPr marL="117475" marR="0" lvl="0" indent="-1174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0AB00"/>
                </a:solidFill>
                <a:effectLst/>
                <a:uLnTx/>
                <a:uFillTx/>
              </a:rPr>
              <a:t>Download and install apps</a:t>
            </a:r>
          </a:p>
          <a:p>
            <a:pPr marL="117475" marR="0" lvl="0" indent="-1174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0AB00"/>
                </a:solidFill>
                <a:effectLst/>
                <a:uLnTx/>
                <a:uFillTx/>
              </a:rPr>
              <a:t>Fine tune analyses</a:t>
            </a:r>
          </a:p>
          <a:p>
            <a:pPr marL="117475" marR="0" lvl="0" indent="-1174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0AB00"/>
                </a:solidFill>
                <a:effectLst/>
                <a:uLnTx/>
                <a:uFillTx/>
              </a:rPr>
              <a:t>Release analyses</a:t>
            </a:r>
          </a:p>
          <a:p>
            <a:pPr marL="117475" marR="0" lvl="0" indent="-1174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0" dirty="0">
                <a:solidFill>
                  <a:srgbClr val="F0AB00"/>
                </a:solidFill>
              </a:rPr>
              <a:t>Uncover process inefficiencies</a:t>
            </a:r>
            <a:endParaRPr kumimoji="0" lang="en-US" sz="1400" b="0" i="0" u="none" strike="noStrike" kern="0" cap="none" spc="0" normalizeH="0" baseline="0" noProof="0" dirty="0">
              <a:ln>
                <a:noFill/>
              </a:ln>
              <a:solidFill>
                <a:srgbClr val="F0AB00"/>
              </a:solidFill>
              <a:effectLst/>
              <a:uLnTx/>
              <a:uFillTx/>
            </a:endParaRPr>
          </a:p>
          <a:p>
            <a:pPr marL="117475" marR="0" lvl="0" indent="-117475"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0" cap="none" spc="0" normalizeH="0" baseline="0" noProof="0" dirty="0">
              <a:ln>
                <a:noFill/>
              </a:ln>
              <a:solidFill>
                <a:sysClr val="windowText" lastClr="000000"/>
              </a:solidFill>
              <a:effectLst/>
              <a:uLnTx/>
              <a:uFillTx/>
            </a:endParaRPr>
          </a:p>
        </p:txBody>
      </p:sp>
      <p:sp>
        <p:nvSpPr>
          <p:cNvPr id="45" name="Textfeld 44"/>
          <p:cNvSpPr txBox="1"/>
          <p:nvPr/>
        </p:nvSpPr>
        <p:spPr>
          <a:xfrm>
            <a:off x="6733766" y="3947687"/>
            <a:ext cx="1901952" cy="1362263"/>
          </a:xfrm>
          <a:prstGeom prst="rect">
            <a:avLst/>
          </a:prstGeom>
          <a:solidFill>
            <a:schemeClr val="bg1">
              <a:lumMod val="95000"/>
            </a:schemeClr>
          </a:solidFill>
        </p:spPr>
        <p:txBody>
          <a:bodyPr wrap="square" rtlCol="0">
            <a:noAutofit/>
          </a:bodyPr>
          <a:lstStyle>
            <a:defPPr>
              <a:defRPr lang="de-DE"/>
            </a:defPPr>
            <a:lvl1pPr>
              <a:defRPr sz="1200"/>
            </a:lvl1pPr>
          </a:lstStyle>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On-site training</a:t>
            </a:r>
          </a:p>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0" dirty="0">
                <a:solidFill>
                  <a:sysClr val="windowText" lastClr="000000"/>
                </a:solidFill>
              </a:rPr>
              <a:t>Two</a:t>
            </a:r>
            <a:r>
              <a:rPr kumimoji="0" lang="en-US" sz="1400" b="0" i="0" u="none" strike="noStrike" kern="0" cap="none" spc="0" normalizeH="0" baseline="0" noProof="0" dirty="0">
                <a:ln>
                  <a:noFill/>
                </a:ln>
                <a:solidFill>
                  <a:sysClr val="windowText" lastClr="000000"/>
                </a:solidFill>
                <a:effectLst/>
                <a:uLnTx/>
                <a:uFillTx/>
              </a:rPr>
              <a:t> different user levels</a:t>
            </a:r>
          </a:p>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Celonis from A-Z</a:t>
            </a:r>
          </a:p>
        </p:txBody>
      </p:sp>
      <p:sp>
        <p:nvSpPr>
          <p:cNvPr id="46" name="Textfeld 45"/>
          <p:cNvSpPr txBox="1"/>
          <p:nvPr/>
        </p:nvSpPr>
        <p:spPr>
          <a:xfrm>
            <a:off x="355600" y="5627290"/>
            <a:ext cx="8300989" cy="307777"/>
          </a:xfrm>
          <a:prstGeom prst="rect">
            <a:avLst/>
          </a:prstGeom>
          <a:noFill/>
        </p:spPr>
        <p:txBody>
          <a:bodyPr wrap="square" rtlCol="0">
            <a:spAutoFit/>
          </a:bodyPr>
          <a:lstStyle>
            <a:defPPr>
              <a:defRPr lang="de-DE"/>
            </a:defPPr>
            <a:lvl1pPr>
              <a:defRPr sz="12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dirty="0">
                <a:ln>
                  <a:noFill/>
                </a:ln>
                <a:solidFill>
                  <a:sysClr val="windowText" lastClr="000000"/>
                </a:solidFill>
                <a:effectLst/>
                <a:uLnTx/>
                <a:uFillTx/>
              </a:rPr>
              <a:t>Execution by Celonis / Celonis Partner</a:t>
            </a:r>
          </a:p>
        </p:txBody>
      </p:sp>
      <p:cxnSp>
        <p:nvCxnSpPr>
          <p:cNvPr id="47" name="Gerader Verbinder 46"/>
          <p:cNvCxnSpPr/>
          <p:nvPr/>
        </p:nvCxnSpPr>
        <p:spPr>
          <a:xfrm flipV="1">
            <a:off x="355600" y="5397500"/>
            <a:ext cx="11216640" cy="5080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Textfeld 47"/>
          <p:cNvSpPr txBox="1"/>
          <p:nvPr/>
        </p:nvSpPr>
        <p:spPr>
          <a:xfrm>
            <a:off x="9173184" y="5535851"/>
            <a:ext cx="2477311" cy="738664"/>
          </a:xfrm>
          <a:prstGeom prst="rect">
            <a:avLst/>
          </a:prstGeom>
          <a:noFill/>
        </p:spPr>
        <p:txBody>
          <a:bodyPr wrap="square" rtlCol="0">
            <a:spAutoFit/>
          </a:bodyPr>
          <a:lstStyle>
            <a:defPPr>
              <a:defRPr lang="de-DE"/>
            </a:defPPr>
            <a:lvl1pPr>
              <a:defRPr sz="1200"/>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dirty="0">
                <a:ln>
                  <a:noFill/>
                </a:ln>
                <a:solidFill>
                  <a:sysClr val="windowText" lastClr="000000"/>
                </a:solidFill>
                <a:effectLst/>
                <a:uLnTx/>
                <a:uFillTx/>
              </a:rPr>
              <a:t>Execution by </a:t>
            </a:r>
            <a:r>
              <a:rPr lang="en-US" sz="1400" b="1" i="1" kern="0" dirty="0">
                <a:solidFill>
                  <a:sysClr val="windowText" lastClr="000000"/>
                </a:solidFill>
              </a:rPr>
              <a:t>Customer </a:t>
            </a:r>
            <a:r>
              <a:rPr kumimoji="0" lang="en-US" sz="1400" b="1" i="1" u="none" strike="noStrike" kern="0" cap="none" spc="0" normalizeH="0" baseline="0" noProof="0" dirty="0">
                <a:ln>
                  <a:noFill/>
                </a:ln>
                <a:solidFill>
                  <a:sysClr val="windowText" lastClr="000000"/>
                </a:solidFill>
                <a:effectLst/>
                <a:uLnTx/>
                <a:uFillTx/>
              </a:rPr>
              <a:t>in-house resources with Celonis support</a:t>
            </a:r>
          </a:p>
        </p:txBody>
      </p:sp>
      <p:cxnSp>
        <p:nvCxnSpPr>
          <p:cNvPr id="49" name="Gerader Verbinder 48"/>
          <p:cNvCxnSpPr/>
          <p:nvPr/>
        </p:nvCxnSpPr>
        <p:spPr>
          <a:xfrm flipV="1">
            <a:off x="8962363" y="5425151"/>
            <a:ext cx="0" cy="661481"/>
          </a:xfrm>
          <a:prstGeom prst="line">
            <a:avLst/>
          </a:prstGeom>
          <a:ln w="285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Textfeld 50"/>
          <p:cNvSpPr txBox="1"/>
          <p:nvPr/>
        </p:nvSpPr>
        <p:spPr>
          <a:xfrm>
            <a:off x="9876695" y="3977330"/>
            <a:ext cx="1705705" cy="1332620"/>
          </a:xfrm>
          <a:prstGeom prst="rect">
            <a:avLst/>
          </a:prstGeom>
          <a:solidFill>
            <a:schemeClr val="bg1">
              <a:lumMod val="95000"/>
            </a:schemeClr>
          </a:solidFill>
        </p:spPr>
        <p:txBody>
          <a:bodyPr wrap="square" rtlCol="0">
            <a:noAutofit/>
          </a:bodyPr>
          <a:lstStyle>
            <a:defPPr>
              <a:defRPr lang="de-DE"/>
            </a:defPPr>
            <a:lvl1pPr>
              <a:defRPr sz="1200"/>
            </a:lvl1pPr>
          </a:lstStyle>
          <a:p>
            <a:pPr marL="169863" marR="0" lvl="0" indent="-16986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Explore the </a:t>
            </a:r>
            <a:r>
              <a:rPr kumimoji="0" lang="en-US" sz="1400" b="1" i="0" u="none" strike="noStrike" kern="0" cap="none" spc="0" normalizeH="0" baseline="0" noProof="0" dirty="0">
                <a:ln>
                  <a:noFill/>
                </a:ln>
                <a:solidFill>
                  <a:sysClr val="windowText" lastClr="000000"/>
                </a:solidFill>
                <a:effectLst/>
                <a:uLnTx/>
                <a:uFillTx/>
              </a:rPr>
              <a:t>Benefits</a:t>
            </a:r>
            <a:r>
              <a:rPr kumimoji="0" lang="en-US" sz="1400" b="0" i="0" u="none" strike="noStrike" kern="0" cap="none" spc="0" normalizeH="0" baseline="0" noProof="0" dirty="0">
                <a:ln>
                  <a:noFill/>
                </a:ln>
                <a:solidFill>
                  <a:sysClr val="windowText" lastClr="000000"/>
                </a:solidFill>
                <a:effectLst/>
                <a:uLnTx/>
                <a:uFillTx/>
              </a:rPr>
              <a:t> of</a:t>
            </a:r>
            <a:r>
              <a:rPr kumimoji="0" lang="en-US" sz="1400" b="0" i="0" u="none" strike="noStrike" kern="0" cap="none" spc="0" normalizeH="0" noProof="0" dirty="0">
                <a:ln>
                  <a:noFill/>
                </a:ln>
                <a:solidFill>
                  <a:sysClr val="windowText" lastClr="000000"/>
                </a:solidFill>
                <a:effectLst/>
                <a:uLnTx/>
                <a:uFillTx/>
              </a:rPr>
              <a:t> other business processes</a:t>
            </a:r>
            <a:endParaRPr kumimoji="0" lang="en-US" sz="1400" b="0" i="0" u="none" strike="noStrike" kern="0" cap="none" spc="0" normalizeH="0" baseline="0" noProof="0" dirty="0">
              <a:ln>
                <a:noFill/>
              </a:ln>
              <a:solidFill>
                <a:sysClr val="windowText" lastClr="000000"/>
              </a:solidFill>
              <a:effectLst/>
              <a:uLnTx/>
              <a:uFillTx/>
            </a:endParaRPr>
          </a:p>
          <a:p>
            <a:pPr marL="169863" marR="0" lvl="0" indent="-16986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ysClr val="windowText" lastClr="000000"/>
                </a:solidFill>
                <a:effectLst/>
                <a:uLnTx/>
                <a:uFillTx/>
              </a:rPr>
              <a:t>Analyze your business</a:t>
            </a:r>
          </a:p>
        </p:txBody>
      </p:sp>
      <p:sp>
        <p:nvSpPr>
          <p:cNvPr id="52" name="Ellipse 51"/>
          <p:cNvSpPr/>
          <p:nvPr/>
        </p:nvSpPr>
        <p:spPr>
          <a:xfrm flipH="1">
            <a:off x="4264989" y="1436785"/>
            <a:ext cx="889799" cy="841365"/>
          </a:xfrm>
          <a:prstGeom prst="ellipse">
            <a:avLst/>
          </a:prstGeom>
          <a:solidFill>
            <a:srgbClr val="F0AB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latin typeface="+mj-lt"/>
              </a:rPr>
              <a:t>Faster Insights</a:t>
            </a:r>
          </a:p>
        </p:txBody>
      </p:sp>
      <p:sp>
        <p:nvSpPr>
          <p:cNvPr id="53" name="Ellipse 52"/>
          <p:cNvSpPr/>
          <p:nvPr/>
        </p:nvSpPr>
        <p:spPr>
          <a:xfrm flipH="1">
            <a:off x="4889744" y="1243812"/>
            <a:ext cx="783745" cy="767106"/>
          </a:xfrm>
          <a:prstGeom prst="ellipse">
            <a:avLst/>
          </a:prstGeom>
          <a:solidFill>
            <a:srgbClr val="F0AB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latin typeface="+mj-lt"/>
              </a:rPr>
              <a:t>Full Access</a:t>
            </a:r>
          </a:p>
        </p:txBody>
      </p:sp>
      <p:sp>
        <p:nvSpPr>
          <p:cNvPr id="54" name="Ellipse 53"/>
          <p:cNvSpPr/>
          <p:nvPr/>
        </p:nvSpPr>
        <p:spPr>
          <a:xfrm flipH="1">
            <a:off x="5434444" y="1554023"/>
            <a:ext cx="896898" cy="813430"/>
          </a:xfrm>
          <a:prstGeom prst="ellipse">
            <a:avLst/>
          </a:prstGeom>
          <a:solidFill>
            <a:srgbClr val="F0AB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latin typeface="+mj-lt"/>
              </a:rPr>
              <a:t>Analysis</a:t>
            </a:r>
            <a:br>
              <a:rPr kumimoji="0" lang="en-US" sz="900" b="0" i="0" u="none" strike="noStrike" kern="0" cap="none" spc="0" normalizeH="0" baseline="0" noProof="0" dirty="0">
                <a:ln>
                  <a:noFill/>
                </a:ln>
                <a:solidFill>
                  <a:schemeClr val="bg1"/>
                </a:solidFill>
                <a:effectLst/>
                <a:uLnTx/>
                <a:uFillTx/>
                <a:latin typeface="+mj-lt"/>
              </a:rPr>
            </a:br>
            <a:r>
              <a:rPr kumimoji="0" lang="en-US" sz="900" b="0" i="0" u="none" strike="noStrike" kern="0" cap="none" spc="0" normalizeH="0" baseline="0" noProof="0" dirty="0">
                <a:ln>
                  <a:noFill/>
                </a:ln>
                <a:solidFill>
                  <a:schemeClr val="bg1"/>
                </a:solidFill>
                <a:effectLst/>
                <a:uLnTx/>
                <a:uFillTx/>
                <a:latin typeface="+mj-lt"/>
              </a:rPr>
              <a:t>Library</a:t>
            </a:r>
          </a:p>
        </p:txBody>
      </p:sp>
      <p:sp>
        <p:nvSpPr>
          <p:cNvPr id="56" name="Ellipse 55"/>
          <p:cNvSpPr/>
          <p:nvPr/>
        </p:nvSpPr>
        <p:spPr>
          <a:xfrm flipH="1">
            <a:off x="6062747" y="1281849"/>
            <a:ext cx="783745" cy="767106"/>
          </a:xfrm>
          <a:prstGeom prst="ellipse">
            <a:avLst/>
          </a:prstGeom>
          <a:solidFill>
            <a:srgbClr val="F0AB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chemeClr val="bg1"/>
                </a:solidFill>
                <a:effectLst/>
                <a:uLnTx/>
                <a:uFillTx/>
                <a:latin typeface="+mj-lt"/>
              </a:rPr>
              <a:t>&gt; 100 Apps</a:t>
            </a:r>
          </a:p>
        </p:txBody>
      </p:sp>
    </p:spTree>
    <p:extLst>
      <p:ext uri="{BB962C8B-B14F-4D97-AF65-F5344CB8AC3E}">
        <p14:creationId xmlns:p14="http://schemas.microsoft.com/office/powerpoint/2010/main" val="24641873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loud_2015_16x9">
  <a:themeElements>
    <a:clrScheme name="Benutzerdefiniert 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F0AB00"/>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Cloud_2015_16x9.pptx" id="{410A0892-7213-472F-A84F-8A59221B0B3E}" vid="{4B43BC13-62EA-414A-A9F8-82188996357A}"/>
    </a:ext>
  </a:extLst>
</a:theme>
</file>

<file path=ppt/theme/theme10.xml><?xml version="1.0" encoding="utf-8"?>
<a:theme xmlns:a="http://schemas.openxmlformats.org/drawingml/2006/main" name="4_Cloud_2015_16x9">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Cloud_2015_16x9.pptx" id="{410A0892-7213-472F-A84F-8A59221B0B3E}" vid="{4B43BC13-62EA-414A-A9F8-82188996357A}"/>
    </a:ext>
  </a:extLst>
</a:theme>
</file>

<file path=ppt/theme/theme11.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P_2012_16x9_v1.1">
  <a:themeElements>
    <a:clrScheme name="Custom 75">
      <a:dk1>
        <a:sysClr val="windowText" lastClr="000000"/>
      </a:dk1>
      <a:lt1>
        <a:sysClr val="window" lastClr="FFFFFF"/>
      </a:lt1>
      <a:dk2>
        <a:srgbClr val="775F55"/>
      </a:dk2>
      <a:lt2>
        <a:srgbClr val="EBDDC3"/>
      </a:lt2>
      <a:accent1>
        <a:srgbClr val="465E9C"/>
      </a:accent1>
      <a:accent2>
        <a:srgbClr val="CCDDEA"/>
      </a:accent2>
      <a:accent3>
        <a:srgbClr val="FDA023"/>
      </a:accent3>
      <a:accent4>
        <a:srgbClr val="F66616"/>
      </a:accent4>
      <a:accent5>
        <a:srgbClr val="71685C"/>
      </a:accent5>
      <a:accent6>
        <a:srgbClr val="64A73B"/>
      </a:accent6>
      <a:hlink>
        <a:srgbClr val="00B0F0"/>
      </a:hlink>
      <a:folHlink>
        <a:srgbClr val="F7B615"/>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theme>
</file>

<file path=ppt/theme/theme3.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lonis Fonts">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Storybook_BC_ITSM_final.pptx" id="{64ABF92C-818A-440E-8BB4-5E2F37252D33}" vid="{AA71F88A-06A2-413D-8D73-9CFE773EC39A}"/>
    </a:ext>
  </a:extLst>
</a:theme>
</file>

<file path=ppt/theme/theme4.xml><?xml version="1.0" encoding="utf-8"?>
<a:theme xmlns:a="http://schemas.openxmlformats.org/drawingml/2006/main" name="3_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lonis Fonts">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äsentation1" id="{C3FE5518-9D81-455A-AEF7-97E4E866CD47}" vid="{C1EDF51F-A263-4EED-B13F-FF7F8FD080B0}"/>
    </a:ext>
  </a:extLst>
</a:theme>
</file>

<file path=ppt/theme/theme5.xml><?xml version="1.0" encoding="utf-8"?>
<a:theme xmlns:a="http://schemas.openxmlformats.org/drawingml/2006/main" name="2_Cloud_2015_16x9">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Cloud_2015_16x9.pptx" id="{410A0892-7213-472F-A84F-8A59221B0B3E}" vid="{4B43BC13-62EA-414A-A9F8-82188996357A}"/>
    </a:ext>
  </a:extLst>
</a:theme>
</file>

<file path=ppt/theme/theme6.xml><?xml version="1.0" encoding="utf-8"?>
<a:theme xmlns:a="http://schemas.openxmlformats.org/drawingml/2006/main" name="3_Cloud_2015_16x9">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Cloud_2015_16x9.pptx" id="{410A0892-7213-472F-A84F-8A59221B0B3E}" vid="{4B43BC13-62EA-414A-A9F8-82188996357A}"/>
    </a:ext>
  </a:extLst>
</a:theme>
</file>

<file path=ppt/theme/theme7.xml><?xml version="1.0" encoding="utf-8"?>
<a:theme xmlns:a="http://schemas.openxmlformats.org/drawingml/2006/main" name="6_Benutzerdefiniertes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lonis Fonts">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äsentation1" id="{C3FE5518-9D81-455A-AEF7-97E4E866CD47}" vid="{C1EDF51F-A263-4EED-B13F-FF7F8FD080B0}"/>
    </a:ext>
  </a:extLst>
</a:theme>
</file>

<file path=ppt/theme/theme8.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1_Cloud_2015_16x9">
  <a:themeElements>
    <a:clrScheme name="Benutzerdefiniert 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F0AB00"/>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Cloud_2015_16x9.pptx" id="{410A0892-7213-472F-A84F-8A59221B0B3E}" vid="{4B43BC13-62EA-414A-A9F8-82188996357A}"/>
    </a:ext>
  </a:extLst>
</a:theme>
</file>

<file path=docProps/app.xml><?xml version="1.0" encoding="utf-8"?>
<Properties xmlns="http://schemas.openxmlformats.org/officeDocument/2006/extended-properties" xmlns:vt="http://schemas.openxmlformats.org/officeDocument/2006/docPropsVTypes">
  <Template/>
  <TotalTime>1099</TotalTime>
  <Words>496</Words>
  <Application>Microsoft Office PowerPoint</Application>
  <PresentationFormat>Custom</PresentationFormat>
  <Paragraphs>82</Paragraphs>
  <Slides>11</Slides>
  <Notes>2</Notes>
  <HiddenSlides>0</HiddenSlides>
  <MMClips>0</MMClips>
  <ScaleCrop>false</ScaleCrop>
  <HeadingPairs>
    <vt:vector size="8" baseType="variant">
      <vt:variant>
        <vt:lpstr>Fonts Used</vt:lpstr>
      </vt:variant>
      <vt:variant>
        <vt:i4>10</vt:i4>
      </vt:variant>
      <vt:variant>
        <vt:lpstr>Theme</vt:lpstr>
      </vt:variant>
      <vt:variant>
        <vt:i4>10</vt:i4>
      </vt:variant>
      <vt:variant>
        <vt:lpstr>Embedded OLE Servers</vt:lpstr>
      </vt:variant>
      <vt:variant>
        <vt:i4>1</vt:i4>
      </vt:variant>
      <vt:variant>
        <vt:lpstr>Slide Titles</vt:lpstr>
      </vt:variant>
      <vt:variant>
        <vt:i4>11</vt:i4>
      </vt:variant>
    </vt:vector>
  </HeadingPairs>
  <TitlesOfParts>
    <vt:vector size="32" baseType="lpstr">
      <vt:lpstr>Arial</vt:lpstr>
      <vt:lpstr>Calibri</vt:lpstr>
      <vt:lpstr>Symbol</vt:lpstr>
      <vt:lpstr>Courier New</vt:lpstr>
      <vt:lpstr>Corbel</vt:lpstr>
      <vt:lpstr>Times New Roman</vt:lpstr>
      <vt:lpstr>MS PGothic</vt:lpstr>
      <vt:lpstr>Wingdings</vt:lpstr>
      <vt:lpstr>Calibri Light</vt:lpstr>
      <vt:lpstr>Arial Unicode MS</vt:lpstr>
      <vt:lpstr>Cloud_2015_16x9</vt:lpstr>
      <vt:lpstr>1_SAP_2012_16x9_v1.1</vt:lpstr>
      <vt:lpstr>Benutzerdefiniertes Design</vt:lpstr>
      <vt:lpstr>3_Benutzerdefiniertes Design</vt:lpstr>
      <vt:lpstr>2_Cloud_2015_16x9</vt:lpstr>
      <vt:lpstr>3_Cloud_2015_16x9</vt:lpstr>
      <vt:lpstr>6_Benutzerdefiniertes Design</vt:lpstr>
      <vt:lpstr>Office</vt:lpstr>
      <vt:lpstr>1_Cloud_2015_16x9</vt:lpstr>
      <vt:lpstr>4_Cloud_2015_16x9</vt:lpstr>
      <vt:lpstr>think-cell Slide</vt:lpstr>
      <vt:lpstr>PowerPoint Presentation</vt:lpstr>
      <vt:lpstr>PowerPoint Presentation</vt:lpstr>
      <vt:lpstr>What is the business need? Typical challenges when optimizing processes</vt:lpstr>
      <vt:lpstr>What is SAP Process Mining by Celonis? Key facts about process mining</vt:lpstr>
      <vt:lpstr>How does it work? How Process Mining works.</vt:lpstr>
      <vt:lpstr>Demo – Purchase to Pay</vt:lpstr>
      <vt:lpstr>PowerPoint Presentation</vt:lpstr>
      <vt:lpstr>PowerPoint Presentation</vt:lpstr>
      <vt:lpstr>Process Mining – Implementation Approach From today to live</vt:lpstr>
      <vt:lpstr>Thank you.</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Sapphire One-Pager Template</dc:title>
  <dc:creator>SAP SE</dc:creator>
  <cp:lastModifiedBy>Rosanne English</cp:lastModifiedBy>
  <cp:revision>1014</cp:revision>
  <dcterms:created xsi:type="dcterms:W3CDTF">2014-11-13T10:31:08Z</dcterms:created>
  <dcterms:modified xsi:type="dcterms:W3CDTF">2017-09-14T21:44:31Z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