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6" r:id="rId2"/>
    <p:sldId id="406" r:id="rId3"/>
    <p:sldId id="396" r:id="rId4"/>
    <p:sldId id="403" r:id="rId5"/>
    <p:sldId id="402" r:id="rId6"/>
    <p:sldId id="409" r:id="rId7"/>
    <p:sldId id="404" r:id="rId8"/>
    <p:sldId id="405" r:id="rId9"/>
    <p:sldId id="399" r:id="rId10"/>
    <p:sldId id="379" r:id="rId11"/>
    <p:sldId id="400" r:id="rId12"/>
    <p:sldId id="369" r:id="rId13"/>
    <p:sldId id="383" r:id="rId14"/>
    <p:sldId id="407" r:id="rId15"/>
    <p:sldId id="408" r:id="rId16"/>
    <p:sldId id="410" r:id="rId17"/>
    <p:sldId id="36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7" autoAdjust="0"/>
    <p:restoredTop sz="95520" autoAdjust="0"/>
  </p:normalViewPr>
  <p:slideViewPr>
    <p:cSldViewPr snapToGrid="0">
      <p:cViewPr>
        <p:scale>
          <a:sx n="80" d="100"/>
          <a:sy n="80" d="100"/>
        </p:scale>
        <p:origin x="-114" y="-6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Blatt1!$B$1</c:f>
              <c:strCache>
                <c:ptCount val="1"/>
                <c:pt idx="0">
                  <c:v>Umsätze</c:v>
                </c:pt>
              </c:strCache>
            </c:strRef>
          </c:tx>
          <c:spPr>
            <a:effectLst/>
          </c:spPr>
          <c:dPt>
            <c:idx val="0"/>
            <c:bubble3D val="0"/>
            <c:spPr>
              <a:solidFill>
                <a:srgbClr val="F0AB00"/>
              </a:solidFill>
              <a:effectLst/>
            </c:spPr>
          </c:dPt>
          <c:dPt>
            <c:idx val="1"/>
            <c:bubble3D val="0"/>
            <c:spPr>
              <a:solidFill>
                <a:schemeClr val="bg2"/>
              </a:solidFill>
              <a:effectLst/>
            </c:spPr>
          </c:dPt>
          <c:cat>
            <c:strRef>
              <c:f>Blatt1!$A$2:$A$3</c:f>
              <c:strCache>
                <c:ptCount val="2"/>
                <c:pt idx="0">
                  <c:v>1. Qrtl.</c:v>
                </c:pt>
                <c:pt idx="1">
                  <c:v>2. Qrtl.</c:v>
                </c:pt>
              </c:strCache>
            </c:strRef>
          </c:cat>
          <c:val>
            <c:numRef>
              <c:f>Blatt1!$B$2:$B$3</c:f>
              <c:numCache>
                <c:formatCode>General</c:formatCode>
                <c:ptCount val="2"/>
                <c:pt idx="0">
                  <c:v>12.5</c:v>
                </c:pt>
                <c:pt idx="1">
                  <c:v>34</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Blatt1!$B$1</c:f>
              <c:strCache>
                <c:ptCount val="1"/>
                <c:pt idx="0">
                  <c:v>Umsätze</c:v>
                </c:pt>
              </c:strCache>
            </c:strRef>
          </c:tx>
          <c:spPr>
            <a:effectLst/>
          </c:spPr>
          <c:dPt>
            <c:idx val="0"/>
            <c:bubble3D val="0"/>
            <c:spPr>
              <a:solidFill>
                <a:srgbClr val="F0AB00"/>
              </a:solidFill>
              <a:effectLst/>
            </c:spPr>
          </c:dPt>
          <c:dPt>
            <c:idx val="1"/>
            <c:bubble3D val="0"/>
            <c:spPr>
              <a:solidFill>
                <a:srgbClr val="CCCCCC"/>
              </a:solidFill>
              <a:effectLst/>
            </c:spPr>
          </c:dPt>
          <c:cat>
            <c:strRef>
              <c:f>Blatt1!$A$2:$A$3</c:f>
              <c:strCache>
                <c:ptCount val="2"/>
                <c:pt idx="0">
                  <c:v>1. Qrtl.</c:v>
                </c:pt>
                <c:pt idx="1">
                  <c:v>2. Qrtl.</c:v>
                </c:pt>
              </c:strCache>
            </c:strRef>
          </c:cat>
          <c:val>
            <c:numRef>
              <c:f>Blatt1!$B$2:$B$3</c:f>
              <c:numCache>
                <c:formatCode>General</c:formatCode>
                <c:ptCount val="2"/>
                <c:pt idx="0">
                  <c:v>55</c:v>
                </c:pt>
                <c:pt idx="1">
                  <c:v>45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839981-5208-134C-ABEF-A7E809E8D451}" type="doc">
      <dgm:prSet loTypeId="urn:microsoft.com/office/officeart/2008/layout/HexagonCluster" loCatId="" qsTypeId="urn:microsoft.com/office/officeart/2005/8/quickstyle/simple4" qsCatId="simple" csTypeId="urn:microsoft.com/office/officeart/2005/8/colors/accent1_2" csCatId="accent1" phldr="1"/>
      <dgm:spPr/>
      <dgm:t>
        <a:bodyPr/>
        <a:lstStyle/>
        <a:p>
          <a:endParaRPr lang="en-AU"/>
        </a:p>
      </dgm:t>
    </dgm:pt>
    <dgm:pt modelId="{99F2841C-CAC6-AE46-A272-EB7DE6EAFCCB}">
      <dgm:prSet phldrT="[Text]"/>
      <dgm:spPr/>
      <dgm:t>
        <a:bodyPr/>
        <a:lstStyle/>
        <a:p>
          <a:r>
            <a:rPr lang="en-AU" dirty="0" smtClean="0"/>
            <a:t>Forms (service request)</a:t>
          </a:r>
          <a:endParaRPr lang="en-AU" dirty="0"/>
        </a:p>
      </dgm:t>
    </dgm:pt>
    <dgm:pt modelId="{34770E4D-73B1-C843-A893-831329015614}" type="parTrans" cxnId="{0B420FBB-C066-AC40-AD3C-4C29FAD3A29F}">
      <dgm:prSet/>
      <dgm:spPr/>
      <dgm:t>
        <a:bodyPr/>
        <a:lstStyle/>
        <a:p>
          <a:endParaRPr lang="en-AU"/>
        </a:p>
      </dgm:t>
    </dgm:pt>
    <dgm:pt modelId="{1700CE79-48BA-DD48-A4E3-5835A35C2616}" type="sibTrans" cxnId="{0B420FBB-C066-AC40-AD3C-4C29FAD3A29F}">
      <dgm:prSet/>
      <dgm:spPr/>
      <dgm:t>
        <a:bodyPr/>
        <a:lstStyle/>
        <a:p>
          <a:endParaRPr lang="en-AU"/>
        </a:p>
      </dgm:t>
    </dgm:pt>
    <dgm:pt modelId="{2A7757EF-1C8C-7047-B340-A78C9C9ED989}">
      <dgm:prSet/>
      <dgm:spPr/>
      <dgm:t>
        <a:bodyPr/>
        <a:lstStyle/>
        <a:p>
          <a:r>
            <a:rPr lang="en-AU" dirty="0" smtClean="0"/>
            <a:t>Document Management</a:t>
          </a:r>
          <a:endParaRPr lang="en-US" dirty="0"/>
        </a:p>
      </dgm:t>
    </dgm:pt>
    <dgm:pt modelId="{1A8E1CA7-482B-384F-B331-3E4CB6021BA2}" type="parTrans" cxnId="{605DC8AB-43F7-E940-B940-89BCB2C5A3B2}">
      <dgm:prSet/>
      <dgm:spPr/>
      <dgm:t>
        <a:bodyPr/>
        <a:lstStyle/>
        <a:p>
          <a:endParaRPr lang="en-AU"/>
        </a:p>
      </dgm:t>
    </dgm:pt>
    <dgm:pt modelId="{2F7E4201-BCDF-974E-B625-ECAC7831F170}" type="sibTrans" cxnId="{605DC8AB-43F7-E940-B940-89BCB2C5A3B2}">
      <dgm:prSet/>
      <dgm:spPr/>
      <dgm:t>
        <a:bodyPr/>
        <a:lstStyle/>
        <a:p>
          <a:endParaRPr lang="en-AU"/>
        </a:p>
      </dgm:t>
    </dgm:pt>
    <dgm:pt modelId="{767955BF-3503-F948-BED0-0FBB293E2806}">
      <dgm:prSet/>
      <dgm:spPr/>
      <dgm:t>
        <a:bodyPr/>
        <a:lstStyle/>
        <a:p>
          <a:r>
            <a:rPr lang="en-AU" dirty="0" smtClean="0"/>
            <a:t>Payments (received or paid)</a:t>
          </a:r>
          <a:endParaRPr lang="en-US" dirty="0"/>
        </a:p>
      </dgm:t>
    </dgm:pt>
    <dgm:pt modelId="{99719487-3A90-2D44-A509-C3567C0E32E0}" type="parTrans" cxnId="{761F0273-2CAB-244E-B277-6CF01C839664}">
      <dgm:prSet/>
      <dgm:spPr/>
      <dgm:t>
        <a:bodyPr/>
        <a:lstStyle/>
        <a:p>
          <a:endParaRPr lang="en-AU"/>
        </a:p>
      </dgm:t>
    </dgm:pt>
    <dgm:pt modelId="{E377644E-09F0-F641-85A6-65F06130C237}" type="sibTrans" cxnId="{761F0273-2CAB-244E-B277-6CF01C839664}">
      <dgm:prSet/>
      <dgm:spPr/>
      <dgm:t>
        <a:bodyPr/>
        <a:lstStyle/>
        <a:p>
          <a:endParaRPr lang="en-AU"/>
        </a:p>
      </dgm:t>
    </dgm:pt>
    <dgm:pt modelId="{B30987FA-DA2B-5D44-A21D-1E4737DD7CF9}">
      <dgm:prSet/>
      <dgm:spPr/>
      <dgm:t>
        <a:bodyPr/>
        <a:lstStyle/>
        <a:p>
          <a:r>
            <a:rPr lang="en-AU" dirty="0" smtClean="0"/>
            <a:t>Relationships</a:t>
          </a:r>
          <a:endParaRPr lang="en-US" dirty="0"/>
        </a:p>
      </dgm:t>
    </dgm:pt>
    <dgm:pt modelId="{F00056C9-79D9-8742-9DFC-C27CEAD2EC13}" type="parTrans" cxnId="{9A534584-4BE5-5A4D-9185-5CA706A45108}">
      <dgm:prSet/>
      <dgm:spPr/>
      <dgm:t>
        <a:bodyPr/>
        <a:lstStyle/>
        <a:p>
          <a:endParaRPr lang="en-AU"/>
        </a:p>
      </dgm:t>
    </dgm:pt>
    <dgm:pt modelId="{2938A814-94B7-AB4F-B77B-C8E07D27E3D8}" type="sibTrans" cxnId="{9A534584-4BE5-5A4D-9185-5CA706A45108}">
      <dgm:prSet/>
      <dgm:spPr/>
      <dgm:t>
        <a:bodyPr/>
        <a:lstStyle/>
        <a:p>
          <a:endParaRPr lang="en-AU"/>
        </a:p>
      </dgm:t>
    </dgm:pt>
    <dgm:pt modelId="{EA53B3D8-5A23-9F42-92AA-BDD995A3C773}">
      <dgm:prSet/>
      <dgm:spPr/>
      <dgm:t>
        <a:bodyPr/>
        <a:lstStyle/>
        <a:p>
          <a:r>
            <a:rPr lang="en-AU" smtClean="0"/>
            <a:t>Messaging</a:t>
          </a:r>
          <a:endParaRPr lang="en-US"/>
        </a:p>
      </dgm:t>
    </dgm:pt>
    <dgm:pt modelId="{A6756F41-AA27-5946-A493-823307B1F985}" type="parTrans" cxnId="{DF164D88-8F18-B94B-95E1-0A11C555CE2E}">
      <dgm:prSet/>
      <dgm:spPr/>
      <dgm:t>
        <a:bodyPr/>
        <a:lstStyle/>
        <a:p>
          <a:endParaRPr lang="en-AU"/>
        </a:p>
      </dgm:t>
    </dgm:pt>
    <dgm:pt modelId="{27FC4EA5-02CE-A34C-8282-7E184C3E455A}" type="sibTrans" cxnId="{DF164D88-8F18-B94B-95E1-0A11C555CE2E}">
      <dgm:prSet/>
      <dgm:spPr/>
      <dgm:t>
        <a:bodyPr/>
        <a:lstStyle/>
        <a:p>
          <a:endParaRPr lang="en-AU"/>
        </a:p>
      </dgm:t>
    </dgm:pt>
    <dgm:pt modelId="{F5818EC7-ECC6-7143-AB9D-14749B3F3B76}">
      <dgm:prSet/>
      <dgm:spPr/>
      <dgm:t>
        <a:bodyPr/>
        <a:lstStyle/>
        <a:p>
          <a:r>
            <a:rPr lang="en-AU" dirty="0" smtClean="0"/>
            <a:t>Tasks</a:t>
          </a:r>
          <a:endParaRPr lang="en-US" dirty="0"/>
        </a:p>
      </dgm:t>
    </dgm:pt>
    <dgm:pt modelId="{64C933F9-0372-EC4E-8328-B152D4E8C10D}" type="parTrans" cxnId="{0C57A64C-C6CB-0144-8258-BDBCE43B2FEF}">
      <dgm:prSet/>
      <dgm:spPr/>
      <dgm:t>
        <a:bodyPr/>
        <a:lstStyle/>
        <a:p>
          <a:endParaRPr lang="en-AU"/>
        </a:p>
      </dgm:t>
    </dgm:pt>
    <dgm:pt modelId="{7E99EF25-7995-3B4B-9A40-7E2201297622}" type="sibTrans" cxnId="{0C57A64C-C6CB-0144-8258-BDBCE43B2FEF}">
      <dgm:prSet/>
      <dgm:spPr/>
      <dgm:t>
        <a:bodyPr/>
        <a:lstStyle/>
        <a:p>
          <a:endParaRPr lang="en-AU"/>
        </a:p>
      </dgm:t>
    </dgm:pt>
    <dgm:pt modelId="{A96F8074-8E31-E243-ACCD-F32B412ECAC0}">
      <dgm:prSet/>
      <dgm:spPr/>
      <dgm:t>
        <a:bodyPr/>
        <a:lstStyle/>
        <a:p>
          <a:r>
            <a:rPr lang="en-AU" smtClean="0"/>
            <a:t>Bookings</a:t>
          </a:r>
          <a:endParaRPr lang="en-US"/>
        </a:p>
      </dgm:t>
    </dgm:pt>
    <dgm:pt modelId="{647DE9A0-4A8C-924F-A76D-673DCA3099AE}" type="parTrans" cxnId="{64AF49C6-34D7-FD4C-A323-3DE07742FE2D}">
      <dgm:prSet/>
      <dgm:spPr/>
      <dgm:t>
        <a:bodyPr/>
        <a:lstStyle/>
        <a:p>
          <a:endParaRPr lang="en-AU"/>
        </a:p>
      </dgm:t>
    </dgm:pt>
    <dgm:pt modelId="{D12B7D8B-8494-9C4B-92D2-2CE898A41F6F}" type="sibTrans" cxnId="{64AF49C6-34D7-FD4C-A323-3DE07742FE2D}">
      <dgm:prSet/>
      <dgm:spPr/>
      <dgm:t>
        <a:bodyPr/>
        <a:lstStyle/>
        <a:p>
          <a:endParaRPr lang="en-AU"/>
        </a:p>
      </dgm:t>
    </dgm:pt>
    <dgm:pt modelId="{7C0A8B33-EDC7-F647-93AF-C4FA4B304C57}">
      <dgm:prSet/>
      <dgm:spPr/>
      <dgm:t>
        <a:bodyPr/>
        <a:lstStyle/>
        <a:p>
          <a:r>
            <a:rPr lang="en-AU" smtClean="0"/>
            <a:t>Agnostic services API</a:t>
          </a:r>
          <a:endParaRPr lang="en-US"/>
        </a:p>
      </dgm:t>
    </dgm:pt>
    <dgm:pt modelId="{EB9BEC2A-3445-6D49-AB91-9502154C64EA}" type="parTrans" cxnId="{0CFA9767-6B79-B04F-86B5-4D752689704B}">
      <dgm:prSet/>
      <dgm:spPr/>
      <dgm:t>
        <a:bodyPr/>
        <a:lstStyle/>
        <a:p>
          <a:endParaRPr lang="en-AU"/>
        </a:p>
      </dgm:t>
    </dgm:pt>
    <dgm:pt modelId="{596B61A8-73FC-004C-A008-9CF2EE9B5FE1}" type="sibTrans" cxnId="{0CFA9767-6B79-B04F-86B5-4D752689704B}">
      <dgm:prSet/>
      <dgm:spPr/>
      <dgm:t>
        <a:bodyPr/>
        <a:lstStyle/>
        <a:p>
          <a:endParaRPr lang="en-AU"/>
        </a:p>
      </dgm:t>
    </dgm:pt>
    <dgm:pt modelId="{CD428D6B-DD88-F746-A5EC-446A314DF2A1}">
      <dgm:prSet/>
      <dgm:spPr/>
      <dgm:t>
        <a:bodyPr/>
        <a:lstStyle/>
        <a:p>
          <a:r>
            <a:rPr lang="en-AU" dirty="0" smtClean="0"/>
            <a:t>Search (content)</a:t>
          </a:r>
          <a:endParaRPr lang="en-US" dirty="0"/>
        </a:p>
      </dgm:t>
    </dgm:pt>
    <dgm:pt modelId="{17800821-806E-B54E-B0DB-B58F8BEA5A03}" type="parTrans" cxnId="{8DC2515F-4EC8-2F4E-85B3-2242F5EC6DD4}">
      <dgm:prSet/>
      <dgm:spPr/>
      <dgm:t>
        <a:bodyPr/>
        <a:lstStyle/>
        <a:p>
          <a:endParaRPr lang="en-AU"/>
        </a:p>
      </dgm:t>
    </dgm:pt>
    <dgm:pt modelId="{EBBBCB44-D675-0A49-B2B0-FED8AB68BA33}" type="sibTrans" cxnId="{8DC2515F-4EC8-2F4E-85B3-2242F5EC6DD4}">
      <dgm:prSet/>
      <dgm:spPr/>
      <dgm:t>
        <a:bodyPr/>
        <a:lstStyle/>
        <a:p>
          <a:endParaRPr lang="en-AU"/>
        </a:p>
      </dgm:t>
    </dgm:pt>
    <dgm:pt modelId="{D7C3E36B-797D-1D46-8FFE-40D114BB11FC}">
      <dgm:prSet/>
      <dgm:spPr/>
      <dgm:t>
        <a:bodyPr/>
        <a:lstStyle/>
        <a:p>
          <a:r>
            <a:rPr lang="en-AU" dirty="0" smtClean="0"/>
            <a:t>Government funded purchasing</a:t>
          </a:r>
          <a:endParaRPr lang="en-US" dirty="0"/>
        </a:p>
      </dgm:t>
    </dgm:pt>
    <dgm:pt modelId="{8107882C-DB2C-9249-9BDD-FEFA0B9F6AA3}" type="parTrans" cxnId="{1302BF31-8B3E-F44F-991A-D284C7C039CC}">
      <dgm:prSet/>
      <dgm:spPr/>
      <dgm:t>
        <a:bodyPr/>
        <a:lstStyle/>
        <a:p>
          <a:endParaRPr lang="en-AU"/>
        </a:p>
      </dgm:t>
    </dgm:pt>
    <dgm:pt modelId="{0502BFC7-A516-4747-85A6-852DBFFF55E3}" type="sibTrans" cxnId="{1302BF31-8B3E-F44F-991A-D284C7C039CC}">
      <dgm:prSet/>
      <dgm:spPr/>
      <dgm:t>
        <a:bodyPr/>
        <a:lstStyle/>
        <a:p>
          <a:endParaRPr lang="en-AU"/>
        </a:p>
      </dgm:t>
    </dgm:pt>
    <dgm:pt modelId="{A0FC6FC9-A161-1349-AB9E-AEF6DFF9481D}">
      <dgm:prSet/>
      <dgm:spPr/>
      <dgm:t>
        <a:bodyPr/>
        <a:lstStyle/>
        <a:p>
          <a:r>
            <a:rPr lang="en-AU" dirty="0" smtClean="0"/>
            <a:t>Wizards / Calculators</a:t>
          </a:r>
          <a:endParaRPr lang="en-US" dirty="0"/>
        </a:p>
      </dgm:t>
    </dgm:pt>
    <dgm:pt modelId="{35F282BE-BF2B-5743-8F8D-4CCE8B15774A}" type="parTrans" cxnId="{B159BF62-79F9-8749-921F-AA9C6218C405}">
      <dgm:prSet/>
      <dgm:spPr/>
      <dgm:t>
        <a:bodyPr/>
        <a:lstStyle/>
        <a:p>
          <a:endParaRPr lang="en-AU"/>
        </a:p>
      </dgm:t>
    </dgm:pt>
    <dgm:pt modelId="{082131DE-9F3A-6743-9E1A-142B75C9BBA4}" type="sibTrans" cxnId="{B159BF62-79F9-8749-921F-AA9C6218C405}">
      <dgm:prSet/>
      <dgm:spPr/>
      <dgm:t>
        <a:bodyPr/>
        <a:lstStyle/>
        <a:p>
          <a:endParaRPr lang="en-AU"/>
        </a:p>
      </dgm:t>
    </dgm:pt>
    <dgm:pt modelId="{597F53F1-FBAA-694D-BAD3-38FB458E21E5}">
      <dgm:prSet/>
      <dgm:spPr/>
      <dgm:t>
        <a:bodyPr/>
        <a:lstStyle/>
        <a:p>
          <a:r>
            <a:rPr lang="en-AU" dirty="0" smtClean="0"/>
            <a:t>3</a:t>
          </a:r>
          <a:r>
            <a:rPr lang="en-AU" baseline="30000" dirty="0" smtClean="0"/>
            <a:t>rd</a:t>
          </a:r>
          <a:r>
            <a:rPr lang="en-AU" dirty="0" smtClean="0"/>
            <a:t> party providers</a:t>
          </a:r>
          <a:endParaRPr lang="en-US" dirty="0"/>
        </a:p>
      </dgm:t>
    </dgm:pt>
    <dgm:pt modelId="{DFF18167-761C-FA4E-8945-006094B98BF0}" type="parTrans" cxnId="{C96CE432-4F0B-C14B-9437-D95FACB7CE6C}">
      <dgm:prSet/>
      <dgm:spPr/>
      <dgm:t>
        <a:bodyPr/>
        <a:lstStyle/>
        <a:p>
          <a:endParaRPr lang="en-AU"/>
        </a:p>
      </dgm:t>
    </dgm:pt>
    <dgm:pt modelId="{19FA4E29-3C0A-904E-B23E-80009B645F96}" type="sibTrans" cxnId="{C96CE432-4F0B-C14B-9437-D95FACB7CE6C}">
      <dgm:prSet/>
      <dgm:spPr/>
      <dgm:t>
        <a:bodyPr/>
        <a:lstStyle/>
        <a:p>
          <a:endParaRPr lang="en-AU"/>
        </a:p>
      </dgm:t>
    </dgm:pt>
    <dgm:pt modelId="{54FD7279-DBBD-D849-8590-E328BF8D8330}" type="pres">
      <dgm:prSet presAssocID="{C8839981-5208-134C-ABEF-A7E809E8D451}" presName="Name0" presStyleCnt="0">
        <dgm:presLayoutVars>
          <dgm:chMax val="21"/>
          <dgm:chPref val="21"/>
        </dgm:presLayoutVars>
      </dgm:prSet>
      <dgm:spPr/>
      <dgm:t>
        <a:bodyPr/>
        <a:lstStyle/>
        <a:p>
          <a:endParaRPr lang="en-AU"/>
        </a:p>
      </dgm:t>
    </dgm:pt>
    <dgm:pt modelId="{DF83620D-797A-4F41-9BDA-11183DF2FCB4}" type="pres">
      <dgm:prSet presAssocID="{99F2841C-CAC6-AE46-A272-EB7DE6EAFCCB}" presName="text1" presStyleCnt="0"/>
      <dgm:spPr/>
    </dgm:pt>
    <dgm:pt modelId="{0AABD280-0BCD-9144-B810-A288FBBE9E3E}" type="pres">
      <dgm:prSet presAssocID="{99F2841C-CAC6-AE46-A272-EB7DE6EAFCCB}" presName="textRepeatNode" presStyleLbl="alignNode1" presStyleIdx="0" presStyleCnt="12">
        <dgm:presLayoutVars>
          <dgm:chMax val="0"/>
          <dgm:chPref val="0"/>
          <dgm:bulletEnabled val="1"/>
        </dgm:presLayoutVars>
      </dgm:prSet>
      <dgm:spPr/>
      <dgm:t>
        <a:bodyPr/>
        <a:lstStyle/>
        <a:p>
          <a:endParaRPr lang="en-AU"/>
        </a:p>
      </dgm:t>
    </dgm:pt>
    <dgm:pt modelId="{D7C3C7BB-7D9D-9546-B48C-81AD15A3A6D4}" type="pres">
      <dgm:prSet presAssocID="{99F2841C-CAC6-AE46-A272-EB7DE6EAFCCB}" presName="textaccent1" presStyleCnt="0"/>
      <dgm:spPr/>
    </dgm:pt>
    <dgm:pt modelId="{666F2BAC-BC91-704A-92C2-A02A871BDA99}" type="pres">
      <dgm:prSet presAssocID="{99F2841C-CAC6-AE46-A272-EB7DE6EAFCCB}" presName="accentRepeatNode" presStyleLbl="solidAlignAcc1" presStyleIdx="0" presStyleCnt="24"/>
      <dgm:spPr/>
    </dgm:pt>
    <dgm:pt modelId="{D53D289D-CCA1-4C40-A845-C946264DC7AC}" type="pres">
      <dgm:prSet presAssocID="{1700CE79-48BA-DD48-A4E3-5835A35C2616}" presName="image1" presStyleCnt="0"/>
      <dgm:spPr/>
    </dgm:pt>
    <dgm:pt modelId="{403D51E3-B87B-D54D-A46A-4966378A427F}" type="pres">
      <dgm:prSet presAssocID="{1700CE79-48BA-DD48-A4E3-5835A35C2616}" presName="imageRepeatNode" presStyleLbl="alignAcc1" presStyleIdx="0" presStyleCnt="12"/>
      <dgm:spPr/>
      <dgm:t>
        <a:bodyPr/>
        <a:lstStyle/>
        <a:p>
          <a:endParaRPr lang="en-AU"/>
        </a:p>
      </dgm:t>
    </dgm:pt>
    <dgm:pt modelId="{DF1E5727-4770-0642-B78B-39D1057509EE}" type="pres">
      <dgm:prSet presAssocID="{1700CE79-48BA-DD48-A4E3-5835A35C2616}" presName="imageaccent1" presStyleCnt="0"/>
      <dgm:spPr/>
    </dgm:pt>
    <dgm:pt modelId="{6BF7FF11-1CD0-F24B-B9E2-37B5A2F172FE}" type="pres">
      <dgm:prSet presAssocID="{1700CE79-48BA-DD48-A4E3-5835A35C2616}" presName="accentRepeatNode" presStyleLbl="solidAlignAcc1" presStyleIdx="1" presStyleCnt="24"/>
      <dgm:spPr/>
    </dgm:pt>
    <dgm:pt modelId="{C8734CD6-314D-204D-9199-795AB3551678}" type="pres">
      <dgm:prSet presAssocID="{2A7757EF-1C8C-7047-B340-A78C9C9ED989}" presName="text2" presStyleCnt="0"/>
      <dgm:spPr/>
    </dgm:pt>
    <dgm:pt modelId="{13C54E38-E41A-984D-9314-29348547D978}" type="pres">
      <dgm:prSet presAssocID="{2A7757EF-1C8C-7047-B340-A78C9C9ED989}" presName="textRepeatNode" presStyleLbl="alignNode1" presStyleIdx="1" presStyleCnt="12">
        <dgm:presLayoutVars>
          <dgm:chMax val="0"/>
          <dgm:chPref val="0"/>
          <dgm:bulletEnabled val="1"/>
        </dgm:presLayoutVars>
      </dgm:prSet>
      <dgm:spPr/>
      <dgm:t>
        <a:bodyPr/>
        <a:lstStyle/>
        <a:p>
          <a:endParaRPr lang="en-AU"/>
        </a:p>
      </dgm:t>
    </dgm:pt>
    <dgm:pt modelId="{858F8C9E-3C66-E04F-B0D4-DF24E788472F}" type="pres">
      <dgm:prSet presAssocID="{2A7757EF-1C8C-7047-B340-A78C9C9ED989}" presName="textaccent2" presStyleCnt="0"/>
      <dgm:spPr/>
    </dgm:pt>
    <dgm:pt modelId="{8B5CF85E-0980-2449-8CF0-B89D0E8B63D1}" type="pres">
      <dgm:prSet presAssocID="{2A7757EF-1C8C-7047-B340-A78C9C9ED989}" presName="accentRepeatNode" presStyleLbl="solidAlignAcc1" presStyleIdx="2" presStyleCnt="24"/>
      <dgm:spPr/>
    </dgm:pt>
    <dgm:pt modelId="{1535B0A4-7577-1747-9722-EC87AA18B82A}" type="pres">
      <dgm:prSet presAssocID="{2F7E4201-BCDF-974E-B625-ECAC7831F170}" presName="image2" presStyleCnt="0"/>
      <dgm:spPr/>
    </dgm:pt>
    <dgm:pt modelId="{67437948-54AD-DA4F-9E75-748DFF9009ED}" type="pres">
      <dgm:prSet presAssocID="{2F7E4201-BCDF-974E-B625-ECAC7831F170}" presName="imageRepeatNode" presStyleLbl="alignAcc1" presStyleIdx="1" presStyleCnt="12"/>
      <dgm:spPr/>
      <dgm:t>
        <a:bodyPr/>
        <a:lstStyle/>
        <a:p>
          <a:endParaRPr lang="en-AU"/>
        </a:p>
      </dgm:t>
    </dgm:pt>
    <dgm:pt modelId="{A65AA115-C73F-5045-943B-AEB1E584A64E}" type="pres">
      <dgm:prSet presAssocID="{2F7E4201-BCDF-974E-B625-ECAC7831F170}" presName="imageaccent2" presStyleCnt="0"/>
      <dgm:spPr/>
    </dgm:pt>
    <dgm:pt modelId="{DF7A63D2-6140-A842-8831-455D51642EA9}" type="pres">
      <dgm:prSet presAssocID="{2F7E4201-BCDF-974E-B625-ECAC7831F170}" presName="accentRepeatNode" presStyleLbl="solidAlignAcc1" presStyleIdx="3" presStyleCnt="24"/>
      <dgm:spPr/>
    </dgm:pt>
    <dgm:pt modelId="{02ADD7B8-B3C6-6D46-AA8F-EEC74D6E8689}" type="pres">
      <dgm:prSet presAssocID="{767955BF-3503-F948-BED0-0FBB293E2806}" presName="text3" presStyleCnt="0"/>
      <dgm:spPr/>
    </dgm:pt>
    <dgm:pt modelId="{A6FC5F6C-6DB6-AE42-8E75-8A59E222580B}" type="pres">
      <dgm:prSet presAssocID="{767955BF-3503-F948-BED0-0FBB293E2806}" presName="textRepeatNode" presStyleLbl="alignNode1" presStyleIdx="2" presStyleCnt="12">
        <dgm:presLayoutVars>
          <dgm:chMax val="0"/>
          <dgm:chPref val="0"/>
          <dgm:bulletEnabled val="1"/>
        </dgm:presLayoutVars>
      </dgm:prSet>
      <dgm:spPr/>
      <dgm:t>
        <a:bodyPr/>
        <a:lstStyle/>
        <a:p>
          <a:endParaRPr lang="en-AU"/>
        </a:p>
      </dgm:t>
    </dgm:pt>
    <dgm:pt modelId="{7A8B7DC8-FC31-254F-B404-187940ED1826}" type="pres">
      <dgm:prSet presAssocID="{767955BF-3503-F948-BED0-0FBB293E2806}" presName="textaccent3" presStyleCnt="0"/>
      <dgm:spPr/>
    </dgm:pt>
    <dgm:pt modelId="{AADE247C-F7E2-B849-8CBD-36C5F185ACAD}" type="pres">
      <dgm:prSet presAssocID="{767955BF-3503-F948-BED0-0FBB293E2806}" presName="accentRepeatNode" presStyleLbl="solidAlignAcc1" presStyleIdx="4" presStyleCnt="24"/>
      <dgm:spPr/>
    </dgm:pt>
    <dgm:pt modelId="{DE589A19-9FC5-844B-84A1-3EF20B7DAFF9}" type="pres">
      <dgm:prSet presAssocID="{E377644E-09F0-F641-85A6-65F06130C237}" presName="image3" presStyleCnt="0"/>
      <dgm:spPr/>
    </dgm:pt>
    <dgm:pt modelId="{9E34B3AE-AEF0-6048-97E8-FCFC3D4421F1}" type="pres">
      <dgm:prSet presAssocID="{E377644E-09F0-F641-85A6-65F06130C237}" presName="imageRepeatNode" presStyleLbl="alignAcc1" presStyleIdx="2" presStyleCnt="12"/>
      <dgm:spPr/>
      <dgm:t>
        <a:bodyPr/>
        <a:lstStyle/>
        <a:p>
          <a:endParaRPr lang="en-AU"/>
        </a:p>
      </dgm:t>
    </dgm:pt>
    <dgm:pt modelId="{F1E59B46-AD51-6047-BE5A-679A083B6BFC}" type="pres">
      <dgm:prSet presAssocID="{E377644E-09F0-F641-85A6-65F06130C237}" presName="imageaccent3" presStyleCnt="0"/>
      <dgm:spPr/>
    </dgm:pt>
    <dgm:pt modelId="{F95B559D-80DF-B74E-BC70-AE0E7CB1303C}" type="pres">
      <dgm:prSet presAssocID="{E377644E-09F0-F641-85A6-65F06130C237}" presName="accentRepeatNode" presStyleLbl="solidAlignAcc1" presStyleIdx="5" presStyleCnt="24"/>
      <dgm:spPr/>
    </dgm:pt>
    <dgm:pt modelId="{0936786B-24E6-8D4F-A68E-1F764291597A}" type="pres">
      <dgm:prSet presAssocID="{B30987FA-DA2B-5D44-A21D-1E4737DD7CF9}" presName="text4" presStyleCnt="0"/>
      <dgm:spPr/>
    </dgm:pt>
    <dgm:pt modelId="{A6CBD089-3135-2846-BBA1-E6FA4F6A8CE0}" type="pres">
      <dgm:prSet presAssocID="{B30987FA-DA2B-5D44-A21D-1E4737DD7CF9}" presName="textRepeatNode" presStyleLbl="alignNode1" presStyleIdx="3" presStyleCnt="12">
        <dgm:presLayoutVars>
          <dgm:chMax val="0"/>
          <dgm:chPref val="0"/>
          <dgm:bulletEnabled val="1"/>
        </dgm:presLayoutVars>
      </dgm:prSet>
      <dgm:spPr/>
      <dgm:t>
        <a:bodyPr/>
        <a:lstStyle/>
        <a:p>
          <a:endParaRPr lang="en-AU"/>
        </a:p>
      </dgm:t>
    </dgm:pt>
    <dgm:pt modelId="{CDC7F91A-06F6-9C41-851D-677E5B6C3714}" type="pres">
      <dgm:prSet presAssocID="{B30987FA-DA2B-5D44-A21D-1E4737DD7CF9}" presName="textaccent4" presStyleCnt="0"/>
      <dgm:spPr/>
    </dgm:pt>
    <dgm:pt modelId="{36A9F2B9-6872-574D-89B9-D275F23EEE45}" type="pres">
      <dgm:prSet presAssocID="{B30987FA-DA2B-5D44-A21D-1E4737DD7CF9}" presName="accentRepeatNode" presStyleLbl="solidAlignAcc1" presStyleIdx="6" presStyleCnt="24"/>
      <dgm:spPr/>
    </dgm:pt>
    <dgm:pt modelId="{1AFE550D-5C0A-5443-A4F0-8F9C29ABCA24}" type="pres">
      <dgm:prSet presAssocID="{2938A814-94B7-AB4F-B77B-C8E07D27E3D8}" presName="image4" presStyleCnt="0"/>
      <dgm:spPr/>
    </dgm:pt>
    <dgm:pt modelId="{FF127ACF-C565-804C-9B4D-B6128A402D6C}" type="pres">
      <dgm:prSet presAssocID="{2938A814-94B7-AB4F-B77B-C8E07D27E3D8}" presName="imageRepeatNode" presStyleLbl="alignAcc1" presStyleIdx="3" presStyleCnt="12"/>
      <dgm:spPr/>
      <dgm:t>
        <a:bodyPr/>
        <a:lstStyle/>
        <a:p>
          <a:endParaRPr lang="en-AU"/>
        </a:p>
      </dgm:t>
    </dgm:pt>
    <dgm:pt modelId="{A2423745-2589-394B-9C14-D61D533BF656}" type="pres">
      <dgm:prSet presAssocID="{2938A814-94B7-AB4F-B77B-C8E07D27E3D8}" presName="imageaccent4" presStyleCnt="0"/>
      <dgm:spPr/>
    </dgm:pt>
    <dgm:pt modelId="{F78D8B6F-0211-0D41-A556-2B7C3B960FF6}" type="pres">
      <dgm:prSet presAssocID="{2938A814-94B7-AB4F-B77B-C8E07D27E3D8}" presName="accentRepeatNode" presStyleLbl="solidAlignAcc1" presStyleIdx="7" presStyleCnt="24"/>
      <dgm:spPr/>
    </dgm:pt>
    <dgm:pt modelId="{8664D481-0AB9-E74F-976A-9F59D4C0A90D}" type="pres">
      <dgm:prSet presAssocID="{EA53B3D8-5A23-9F42-92AA-BDD995A3C773}" presName="text5" presStyleCnt="0"/>
      <dgm:spPr/>
    </dgm:pt>
    <dgm:pt modelId="{BA671284-8BC5-FD45-B594-4D059F450EDF}" type="pres">
      <dgm:prSet presAssocID="{EA53B3D8-5A23-9F42-92AA-BDD995A3C773}" presName="textRepeatNode" presStyleLbl="alignNode1" presStyleIdx="4" presStyleCnt="12">
        <dgm:presLayoutVars>
          <dgm:chMax val="0"/>
          <dgm:chPref val="0"/>
          <dgm:bulletEnabled val="1"/>
        </dgm:presLayoutVars>
      </dgm:prSet>
      <dgm:spPr/>
      <dgm:t>
        <a:bodyPr/>
        <a:lstStyle/>
        <a:p>
          <a:endParaRPr lang="en-AU"/>
        </a:p>
      </dgm:t>
    </dgm:pt>
    <dgm:pt modelId="{B35EEDEA-A3C2-3448-A0A8-71D02E8A79D4}" type="pres">
      <dgm:prSet presAssocID="{EA53B3D8-5A23-9F42-92AA-BDD995A3C773}" presName="textaccent5" presStyleCnt="0"/>
      <dgm:spPr/>
    </dgm:pt>
    <dgm:pt modelId="{ED886CDE-2B2B-0D43-A809-8A2AC5090F5E}" type="pres">
      <dgm:prSet presAssocID="{EA53B3D8-5A23-9F42-92AA-BDD995A3C773}" presName="accentRepeatNode" presStyleLbl="solidAlignAcc1" presStyleIdx="8" presStyleCnt="24"/>
      <dgm:spPr/>
    </dgm:pt>
    <dgm:pt modelId="{32653B64-8615-0447-9C0B-ED13CFE8E9F4}" type="pres">
      <dgm:prSet presAssocID="{27FC4EA5-02CE-A34C-8282-7E184C3E455A}" presName="image5" presStyleCnt="0"/>
      <dgm:spPr/>
    </dgm:pt>
    <dgm:pt modelId="{11657349-CE25-7D49-A0ED-E19FCADA1E3A}" type="pres">
      <dgm:prSet presAssocID="{27FC4EA5-02CE-A34C-8282-7E184C3E455A}" presName="imageRepeatNode" presStyleLbl="alignAcc1" presStyleIdx="4" presStyleCnt="12"/>
      <dgm:spPr/>
      <dgm:t>
        <a:bodyPr/>
        <a:lstStyle/>
        <a:p>
          <a:endParaRPr lang="en-AU"/>
        </a:p>
      </dgm:t>
    </dgm:pt>
    <dgm:pt modelId="{8A615285-56A1-FB45-A98B-069F10A8CDD0}" type="pres">
      <dgm:prSet presAssocID="{27FC4EA5-02CE-A34C-8282-7E184C3E455A}" presName="imageaccent5" presStyleCnt="0"/>
      <dgm:spPr/>
    </dgm:pt>
    <dgm:pt modelId="{FE401CFD-A24B-7448-B6CA-F49EF41DBAB6}" type="pres">
      <dgm:prSet presAssocID="{27FC4EA5-02CE-A34C-8282-7E184C3E455A}" presName="accentRepeatNode" presStyleLbl="solidAlignAcc1" presStyleIdx="9" presStyleCnt="24"/>
      <dgm:spPr/>
    </dgm:pt>
    <dgm:pt modelId="{06A4C110-A857-994C-995F-CFBFC5A24D0E}" type="pres">
      <dgm:prSet presAssocID="{F5818EC7-ECC6-7143-AB9D-14749B3F3B76}" presName="text6" presStyleCnt="0"/>
      <dgm:spPr/>
    </dgm:pt>
    <dgm:pt modelId="{0DB14EF3-F644-354E-B11D-5B1D3510F49D}" type="pres">
      <dgm:prSet presAssocID="{F5818EC7-ECC6-7143-AB9D-14749B3F3B76}" presName="textRepeatNode" presStyleLbl="alignNode1" presStyleIdx="5" presStyleCnt="12">
        <dgm:presLayoutVars>
          <dgm:chMax val="0"/>
          <dgm:chPref val="0"/>
          <dgm:bulletEnabled val="1"/>
        </dgm:presLayoutVars>
      </dgm:prSet>
      <dgm:spPr/>
      <dgm:t>
        <a:bodyPr/>
        <a:lstStyle/>
        <a:p>
          <a:endParaRPr lang="en-AU"/>
        </a:p>
      </dgm:t>
    </dgm:pt>
    <dgm:pt modelId="{AA4937CE-D052-3046-980A-EFAF6C790A41}" type="pres">
      <dgm:prSet presAssocID="{F5818EC7-ECC6-7143-AB9D-14749B3F3B76}" presName="textaccent6" presStyleCnt="0"/>
      <dgm:spPr/>
    </dgm:pt>
    <dgm:pt modelId="{FEB48967-E573-5C42-9E8E-E79D31B23722}" type="pres">
      <dgm:prSet presAssocID="{F5818EC7-ECC6-7143-AB9D-14749B3F3B76}" presName="accentRepeatNode" presStyleLbl="solidAlignAcc1" presStyleIdx="10" presStyleCnt="24"/>
      <dgm:spPr/>
    </dgm:pt>
    <dgm:pt modelId="{A22A99BA-0F92-074F-8E50-903AD3B31CB2}" type="pres">
      <dgm:prSet presAssocID="{7E99EF25-7995-3B4B-9A40-7E2201297622}" presName="image6" presStyleCnt="0"/>
      <dgm:spPr/>
    </dgm:pt>
    <dgm:pt modelId="{C8DE8C81-DEA6-2145-AA87-701672656CC1}" type="pres">
      <dgm:prSet presAssocID="{7E99EF25-7995-3B4B-9A40-7E2201297622}" presName="imageRepeatNode" presStyleLbl="alignAcc1" presStyleIdx="5" presStyleCnt="12"/>
      <dgm:spPr/>
      <dgm:t>
        <a:bodyPr/>
        <a:lstStyle/>
        <a:p>
          <a:endParaRPr lang="en-AU"/>
        </a:p>
      </dgm:t>
    </dgm:pt>
    <dgm:pt modelId="{71C7A9A4-05F3-D44D-8C53-CFA707D23383}" type="pres">
      <dgm:prSet presAssocID="{7E99EF25-7995-3B4B-9A40-7E2201297622}" presName="imageaccent6" presStyleCnt="0"/>
      <dgm:spPr/>
    </dgm:pt>
    <dgm:pt modelId="{306205EC-ACE9-9C40-BC2A-BB6426E963C0}" type="pres">
      <dgm:prSet presAssocID="{7E99EF25-7995-3B4B-9A40-7E2201297622}" presName="accentRepeatNode" presStyleLbl="solidAlignAcc1" presStyleIdx="11" presStyleCnt="24"/>
      <dgm:spPr/>
    </dgm:pt>
    <dgm:pt modelId="{3D66CE2E-8428-8342-8DA8-D9B1191881DC}" type="pres">
      <dgm:prSet presAssocID="{A96F8074-8E31-E243-ACCD-F32B412ECAC0}" presName="text7" presStyleCnt="0"/>
      <dgm:spPr/>
    </dgm:pt>
    <dgm:pt modelId="{9D0B76B2-288A-8041-AE15-4521B91DDC08}" type="pres">
      <dgm:prSet presAssocID="{A96F8074-8E31-E243-ACCD-F32B412ECAC0}" presName="textRepeatNode" presStyleLbl="alignNode1" presStyleIdx="6" presStyleCnt="12">
        <dgm:presLayoutVars>
          <dgm:chMax val="0"/>
          <dgm:chPref val="0"/>
          <dgm:bulletEnabled val="1"/>
        </dgm:presLayoutVars>
      </dgm:prSet>
      <dgm:spPr/>
      <dgm:t>
        <a:bodyPr/>
        <a:lstStyle/>
        <a:p>
          <a:endParaRPr lang="en-AU"/>
        </a:p>
      </dgm:t>
    </dgm:pt>
    <dgm:pt modelId="{283D7791-902F-E347-9E80-FB55C8B5BF78}" type="pres">
      <dgm:prSet presAssocID="{A96F8074-8E31-E243-ACCD-F32B412ECAC0}" presName="textaccent7" presStyleCnt="0"/>
      <dgm:spPr/>
    </dgm:pt>
    <dgm:pt modelId="{AAAD55C1-1B3F-C64E-9D18-CC6EFF4AE6B2}" type="pres">
      <dgm:prSet presAssocID="{A96F8074-8E31-E243-ACCD-F32B412ECAC0}" presName="accentRepeatNode" presStyleLbl="solidAlignAcc1" presStyleIdx="12" presStyleCnt="24"/>
      <dgm:spPr/>
    </dgm:pt>
    <dgm:pt modelId="{515D7CC8-3537-6347-AAF4-A77F0B98F5BE}" type="pres">
      <dgm:prSet presAssocID="{D12B7D8B-8494-9C4B-92D2-2CE898A41F6F}" presName="image7" presStyleCnt="0"/>
      <dgm:spPr/>
    </dgm:pt>
    <dgm:pt modelId="{B1DACDAC-DBB8-5845-A684-DB7D9B6DBB56}" type="pres">
      <dgm:prSet presAssocID="{D12B7D8B-8494-9C4B-92D2-2CE898A41F6F}" presName="imageRepeatNode" presStyleLbl="alignAcc1" presStyleIdx="6" presStyleCnt="12"/>
      <dgm:spPr/>
      <dgm:t>
        <a:bodyPr/>
        <a:lstStyle/>
        <a:p>
          <a:endParaRPr lang="en-AU"/>
        </a:p>
      </dgm:t>
    </dgm:pt>
    <dgm:pt modelId="{083ED5A8-F213-474D-9D64-973FDC3CB239}" type="pres">
      <dgm:prSet presAssocID="{D12B7D8B-8494-9C4B-92D2-2CE898A41F6F}" presName="imageaccent7" presStyleCnt="0"/>
      <dgm:spPr/>
    </dgm:pt>
    <dgm:pt modelId="{B0A4CDF4-F7DC-3A46-885B-4E35B0278933}" type="pres">
      <dgm:prSet presAssocID="{D12B7D8B-8494-9C4B-92D2-2CE898A41F6F}" presName="accentRepeatNode" presStyleLbl="solidAlignAcc1" presStyleIdx="13" presStyleCnt="24"/>
      <dgm:spPr/>
    </dgm:pt>
    <dgm:pt modelId="{F190312C-0BAB-B34D-A476-33A1C352321A}" type="pres">
      <dgm:prSet presAssocID="{7C0A8B33-EDC7-F647-93AF-C4FA4B304C57}" presName="text8" presStyleCnt="0"/>
      <dgm:spPr/>
    </dgm:pt>
    <dgm:pt modelId="{B2AEE0DB-2262-134F-8195-3856F3C3D6DB}" type="pres">
      <dgm:prSet presAssocID="{7C0A8B33-EDC7-F647-93AF-C4FA4B304C57}" presName="textRepeatNode" presStyleLbl="alignNode1" presStyleIdx="7" presStyleCnt="12">
        <dgm:presLayoutVars>
          <dgm:chMax val="0"/>
          <dgm:chPref val="0"/>
          <dgm:bulletEnabled val="1"/>
        </dgm:presLayoutVars>
      </dgm:prSet>
      <dgm:spPr/>
      <dgm:t>
        <a:bodyPr/>
        <a:lstStyle/>
        <a:p>
          <a:endParaRPr lang="en-AU"/>
        </a:p>
      </dgm:t>
    </dgm:pt>
    <dgm:pt modelId="{BDEDBAA1-882A-7B46-85BE-8246DC75C07B}" type="pres">
      <dgm:prSet presAssocID="{7C0A8B33-EDC7-F647-93AF-C4FA4B304C57}" presName="textaccent8" presStyleCnt="0"/>
      <dgm:spPr/>
    </dgm:pt>
    <dgm:pt modelId="{F9F6BABF-7678-5B4D-A7E9-75AE659C4E5F}" type="pres">
      <dgm:prSet presAssocID="{7C0A8B33-EDC7-F647-93AF-C4FA4B304C57}" presName="accentRepeatNode" presStyleLbl="solidAlignAcc1" presStyleIdx="14" presStyleCnt="24"/>
      <dgm:spPr/>
    </dgm:pt>
    <dgm:pt modelId="{9DC5FE3A-A823-114B-B556-FEEF3079559B}" type="pres">
      <dgm:prSet presAssocID="{596B61A8-73FC-004C-A008-9CF2EE9B5FE1}" presName="image8" presStyleCnt="0"/>
      <dgm:spPr/>
    </dgm:pt>
    <dgm:pt modelId="{DF34BE6A-7F15-214F-A0D1-3E067E2AC0A7}" type="pres">
      <dgm:prSet presAssocID="{596B61A8-73FC-004C-A008-9CF2EE9B5FE1}" presName="imageRepeatNode" presStyleLbl="alignAcc1" presStyleIdx="7" presStyleCnt="12"/>
      <dgm:spPr/>
      <dgm:t>
        <a:bodyPr/>
        <a:lstStyle/>
        <a:p>
          <a:endParaRPr lang="en-AU"/>
        </a:p>
      </dgm:t>
    </dgm:pt>
    <dgm:pt modelId="{DFF8784F-5675-B94A-AE55-41A9C990A0C6}" type="pres">
      <dgm:prSet presAssocID="{596B61A8-73FC-004C-A008-9CF2EE9B5FE1}" presName="imageaccent8" presStyleCnt="0"/>
      <dgm:spPr/>
    </dgm:pt>
    <dgm:pt modelId="{DB6C0486-FA86-494C-BC07-242D15CE3F15}" type="pres">
      <dgm:prSet presAssocID="{596B61A8-73FC-004C-A008-9CF2EE9B5FE1}" presName="accentRepeatNode" presStyleLbl="solidAlignAcc1" presStyleIdx="15" presStyleCnt="24"/>
      <dgm:spPr/>
    </dgm:pt>
    <dgm:pt modelId="{67F6FC0B-A191-D34C-8755-585948833136}" type="pres">
      <dgm:prSet presAssocID="{CD428D6B-DD88-F746-A5EC-446A314DF2A1}" presName="text9" presStyleCnt="0"/>
      <dgm:spPr/>
    </dgm:pt>
    <dgm:pt modelId="{EB2B5FDA-E75B-0C44-8E8B-D5B2DCE7C869}" type="pres">
      <dgm:prSet presAssocID="{CD428D6B-DD88-F746-A5EC-446A314DF2A1}" presName="textRepeatNode" presStyleLbl="alignNode1" presStyleIdx="8" presStyleCnt="12">
        <dgm:presLayoutVars>
          <dgm:chMax val="0"/>
          <dgm:chPref val="0"/>
          <dgm:bulletEnabled val="1"/>
        </dgm:presLayoutVars>
      </dgm:prSet>
      <dgm:spPr/>
      <dgm:t>
        <a:bodyPr/>
        <a:lstStyle/>
        <a:p>
          <a:endParaRPr lang="en-AU"/>
        </a:p>
      </dgm:t>
    </dgm:pt>
    <dgm:pt modelId="{F3065AD5-D05E-F948-B06D-603DC524C7FC}" type="pres">
      <dgm:prSet presAssocID="{CD428D6B-DD88-F746-A5EC-446A314DF2A1}" presName="textaccent9" presStyleCnt="0"/>
      <dgm:spPr/>
    </dgm:pt>
    <dgm:pt modelId="{528B978A-DCDF-9945-8AC0-424E0C53B15B}" type="pres">
      <dgm:prSet presAssocID="{CD428D6B-DD88-F746-A5EC-446A314DF2A1}" presName="accentRepeatNode" presStyleLbl="solidAlignAcc1" presStyleIdx="16" presStyleCnt="24"/>
      <dgm:spPr/>
    </dgm:pt>
    <dgm:pt modelId="{4A13920F-F790-7145-B0B7-7AA03C830214}" type="pres">
      <dgm:prSet presAssocID="{EBBBCB44-D675-0A49-B2B0-FED8AB68BA33}" presName="image9" presStyleCnt="0"/>
      <dgm:spPr/>
    </dgm:pt>
    <dgm:pt modelId="{1A4174D7-1F68-AF44-B30C-476A3F84750E}" type="pres">
      <dgm:prSet presAssocID="{EBBBCB44-D675-0A49-B2B0-FED8AB68BA33}" presName="imageRepeatNode" presStyleLbl="alignAcc1" presStyleIdx="8" presStyleCnt="12"/>
      <dgm:spPr/>
      <dgm:t>
        <a:bodyPr/>
        <a:lstStyle/>
        <a:p>
          <a:endParaRPr lang="en-AU"/>
        </a:p>
      </dgm:t>
    </dgm:pt>
    <dgm:pt modelId="{83ABA651-C9E4-9749-A8B0-5208C778EA75}" type="pres">
      <dgm:prSet presAssocID="{EBBBCB44-D675-0A49-B2B0-FED8AB68BA33}" presName="imageaccent9" presStyleCnt="0"/>
      <dgm:spPr/>
    </dgm:pt>
    <dgm:pt modelId="{43AD2C77-D976-0E4E-ABF3-9D16D7F2719F}" type="pres">
      <dgm:prSet presAssocID="{EBBBCB44-D675-0A49-B2B0-FED8AB68BA33}" presName="accentRepeatNode" presStyleLbl="solidAlignAcc1" presStyleIdx="17" presStyleCnt="24"/>
      <dgm:spPr/>
    </dgm:pt>
    <dgm:pt modelId="{980D6C4E-DA1B-234A-8F4E-FBE09C3C736E}" type="pres">
      <dgm:prSet presAssocID="{D7C3E36B-797D-1D46-8FFE-40D114BB11FC}" presName="text10" presStyleCnt="0"/>
      <dgm:spPr/>
    </dgm:pt>
    <dgm:pt modelId="{4A16CA48-9FA3-6843-9BAC-FA0C6E493956}" type="pres">
      <dgm:prSet presAssocID="{D7C3E36B-797D-1D46-8FFE-40D114BB11FC}" presName="textRepeatNode" presStyleLbl="alignNode1" presStyleIdx="9" presStyleCnt="12">
        <dgm:presLayoutVars>
          <dgm:chMax val="0"/>
          <dgm:chPref val="0"/>
          <dgm:bulletEnabled val="1"/>
        </dgm:presLayoutVars>
      </dgm:prSet>
      <dgm:spPr/>
      <dgm:t>
        <a:bodyPr/>
        <a:lstStyle/>
        <a:p>
          <a:endParaRPr lang="en-AU"/>
        </a:p>
      </dgm:t>
    </dgm:pt>
    <dgm:pt modelId="{58C3E1BC-994B-344C-8645-6222D4B4555F}" type="pres">
      <dgm:prSet presAssocID="{D7C3E36B-797D-1D46-8FFE-40D114BB11FC}" presName="textaccent10" presStyleCnt="0"/>
      <dgm:spPr/>
    </dgm:pt>
    <dgm:pt modelId="{3E3E505B-20E0-5644-825B-364C28D872F4}" type="pres">
      <dgm:prSet presAssocID="{D7C3E36B-797D-1D46-8FFE-40D114BB11FC}" presName="accentRepeatNode" presStyleLbl="solidAlignAcc1" presStyleIdx="18" presStyleCnt="24"/>
      <dgm:spPr/>
    </dgm:pt>
    <dgm:pt modelId="{A1446D19-707F-A944-93C6-05BB8F8CB657}" type="pres">
      <dgm:prSet presAssocID="{0502BFC7-A516-4747-85A6-852DBFFF55E3}" presName="image10" presStyleCnt="0"/>
      <dgm:spPr/>
    </dgm:pt>
    <dgm:pt modelId="{8CB34CB5-BBF3-AA4D-813D-26294E60190A}" type="pres">
      <dgm:prSet presAssocID="{0502BFC7-A516-4747-85A6-852DBFFF55E3}" presName="imageRepeatNode" presStyleLbl="alignAcc1" presStyleIdx="9" presStyleCnt="12"/>
      <dgm:spPr/>
      <dgm:t>
        <a:bodyPr/>
        <a:lstStyle/>
        <a:p>
          <a:endParaRPr lang="en-AU"/>
        </a:p>
      </dgm:t>
    </dgm:pt>
    <dgm:pt modelId="{7D87BC7E-E039-FD40-B325-CE3D6CF8C3BF}" type="pres">
      <dgm:prSet presAssocID="{0502BFC7-A516-4747-85A6-852DBFFF55E3}" presName="imageaccent10" presStyleCnt="0"/>
      <dgm:spPr/>
    </dgm:pt>
    <dgm:pt modelId="{1C87891A-3BC4-4D40-B7C2-71CF475EBDD1}" type="pres">
      <dgm:prSet presAssocID="{0502BFC7-A516-4747-85A6-852DBFFF55E3}" presName="accentRepeatNode" presStyleLbl="solidAlignAcc1" presStyleIdx="19" presStyleCnt="24"/>
      <dgm:spPr/>
    </dgm:pt>
    <dgm:pt modelId="{91E2F5F4-ADE9-AA4B-B6B3-CB4D462CE9A3}" type="pres">
      <dgm:prSet presAssocID="{A0FC6FC9-A161-1349-AB9E-AEF6DFF9481D}" presName="text11" presStyleCnt="0"/>
      <dgm:spPr/>
    </dgm:pt>
    <dgm:pt modelId="{D2DFD748-E6FD-D145-A117-E1BB91D7C5CD}" type="pres">
      <dgm:prSet presAssocID="{A0FC6FC9-A161-1349-AB9E-AEF6DFF9481D}" presName="textRepeatNode" presStyleLbl="alignNode1" presStyleIdx="10" presStyleCnt="12">
        <dgm:presLayoutVars>
          <dgm:chMax val="0"/>
          <dgm:chPref val="0"/>
          <dgm:bulletEnabled val="1"/>
        </dgm:presLayoutVars>
      </dgm:prSet>
      <dgm:spPr/>
      <dgm:t>
        <a:bodyPr/>
        <a:lstStyle/>
        <a:p>
          <a:endParaRPr lang="en-AU"/>
        </a:p>
      </dgm:t>
    </dgm:pt>
    <dgm:pt modelId="{026155E0-02D8-904C-ABF5-37341A119D64}" type="pres">
      <dgm:prSet presAssocID="{A0FC6FC9-A161-1349-AB9E-AEF6DFF9481D}" presName="textaccent11" presStyleCnt="0"/>
      <dgm:spPr/>
    </dgm:pt>
    <dgm:pt modelId="{9DA7C159-E84A-EE45-AD79-4206D6BE84E6}" type="pres">
      <dgm:prSet presAssocID="{A0FC6FC9-A161-1349-AB9E-AEF6DFF9481D}" presName="accentRepeatNode" presStyleLbl="solidAlignAcc1" presStyleIdx="20" presStyleCnt="24"/>
      <dgm:spPr/>
    </dgm:pt>
    <dgm:pt modelId="{64F24A16-45D8-EF41-91E7-63B33D7B6C8C}" type="pres">
      <dgm:prSet presAssocID="{082131DE-9F3A-6743-9E1A-142B75C9BBA4}" presName="image11" presStyleCnt="0"/>
      <dgm:spPr/>
    </dgm:pt>
    <dgm:pt modelId="{ACAA0720-FF5C-4245-9F55-1A6ADF9F55F5}" type="pres">
      <dgm:prSet presAssocID="{082131DE-9F3A-6743-9E1A-142B75C9BBA4}" presName="imageRepeatNode" presStyleLbl="alignAcc1" presStyleIdx="10" presStyleCnt="12"/>
      <dgm:spPr/>
      <dgm:t>
        <a:bodyPr/>
        <a:lstStyle/>
        <a:p>
          <a:endParaRPr lang="en-AU"/>
        </a:p>
      </dgm:t>
    </dgm:pt>
    <dgm:pt modelId="{A8C2FDE0-10CB-034B-B3E7-9EFBE7D124D8}" type="pres">
      <dgm:prSet presAssocID="{082131DE-9F3A-6743-9E1A-142B75C9BBA4}" presName="imageaccent11" presStyleCnt="0"/>
      <dgm:spPr/>
    </dgm:pt>
    <dgm:pt modelId="{119438FC-3154-8541-8D41-7692D666A8D8}" type="pres">
      <dgm:prSet presAssocID="{082131DE-9F3A-6743-9E1A-142B75C9BBA4}" presName="accentRepeatNode" presStyleLbl="solidAlignAcc1" presStyleIdx="21" presStyleCnt="24"/>
      <dgm:spPr/>
    </dgm:pt>
    <dgm:pt modelId="{F312C634-4AA2-074D-8BF6-BE1AC9B19653}" type="pres">
      <dgm:prSet presAssocID="{597F53F1-FBAA-694D-BAD3-38FB458E21E5}" presName="text12" presStyleCnt="0"/>
      <dgm:spPr/>
    </dgm:pt>
    <dgm:pt modelId="{6FF85E4F-1CEF-2248-AD15-39CBC641B430}" type="pres">
      <dgm:prSet presAssocID="{597F53F1-FBAA-694D-BAD3-38FB458E21E5}" presName="textRepeatNode" presStyleLbl="alignNode1" presStyleIdx="11" presStyleCnt="12">
        <dgm:presLayoutVars>
          <dgm:chMax val="0"/>
          <dgm:chPref val="0"/>
          <dgm:bulletEnabled val="1"/>
        </dgm:presLayoutVars>
      </dgm:prSet>
      <dgm:spPr/>
      <dgm:t>
        <a:bodyPr/>
        <a:lstStyle/>
        <a:p>
          <a:endParaRPr lang="en-AU"/>
        </a:p>
      </dgm:t>
    </dgm:pt>
    <dgm:pt modelId="{1EA8A0A5-BEEC-C844-B4C1-606D3A856931}" type="pres">
      <dgm:prSet presAssocID="{597F53F1-FBAA-694D-BAD3-38FB458E21E5}" presName="textaccent12" presStyleCnt="0"/>
      <dgm:spPr/>
    </dgm:pt>
    <dgm:pt modelId="{D8DF563F-EF97-A24F-AE89-026C16372956}" type="pres">
      <dgm:prSet presAssocID="{597F53F1-FBAA-694D-BAD3-38FB458E21E5}" presName="accentRepeatNode" presStyleLbl="solidAlignAcc1" presStyleIdx="22" presStyleCnt="24"/>
      <dgm:spPr/>
    </dgm:pt>
    <dgm:pt modelId="{4FFCF286-5034-EE4C-89B9-E841496E884E}" type="pres">
      <dgm:prSet presAssocID="{19FA4E29-3C0A-904E-B23E-80009B645F96}" presName="image12" presStyleCnt="0"/>
      <dgm:spPr/>
    </dgm:pt>
    <dgm:pt modelId="{B544E77B-FB24-7644-9803-A9A78580A8FD}" type="pres">
      <dgm:prSet presAssocID="{19FA4E29-3C0A-904E-B23E-80009B645F96}" presName="imageRepeatNode" presStyleLbl="alignAcc1" presStyleIdx="11" presStyleCnt="12"/>
      <dgm:spPr/>
      <dgm:t>
        <a:bodyPr/>
        <a:lstStyle/>
        <a:p>
          <a:endParaRPr lang="en-AU"/>
        </a:p>
      </dgm:t>
    </dgm:pt>
    <dgm:pt modelId="{2DDA9F4A-0D9F-984D-ADD5-626E4ACBA544}" type="pres">
      <dgm:prSet presAssocID="{19FA4E29-3C0A-904E-B23E-80009B645F96}" presName="imageaccent12" presStyleCnt="0"/>
      <dgm:spPr/>
    </dgm:pt>
    <dgm:pt modelId="{91EA2009-5280-674B-A961-E83A6C93E621}" type="pres">
      <dgm:prSet presAssocID="{19FA4E29-3C0A-904E-B23E-80009B645F96}" presName="accentRepeatNode" presStyleLbl="solidAlignAcc1" presStyleIdx="23" presStyleCnt="24"/>
      <dgm:spPr/>
    </dgm:pt>
  </dgm:ptLst>
  <dgm:cxnLst>
    <dgm:cxn modelId="{5B17CCD0-87E0-A346-9ACB-CAD4513310D8}" type="presOf" srcId="{27FC4EA5-02CE-A34C-8282-7E184C3E455A}" destId="{11657349-CE25-7D49-A0ED-E19FCADA1E3A}" srcOrd="0" destOrd="0" presId="urn:microsoft.com/office/officeart/2008/layout/HexagonCluster"/>
    <dgm:cxn modelId="{9A534584-4BE5-5A4D-9185-5CA706A45108}" srcId="{C8839981-5208-134C-ABEF-A7E809E8D451}" destId="{B30987FA-DA2B-5D44-A21D-1E4737DD7CF9}" srcOrd="3" destOrd="0" parTransId="{F00056C9-79D9-8742-9DFC-C27CEAD2EC13}" sibTransId="{2938A814-94B7-AB4F-B77B-C8E07D27E3D8}"/>
    <dgm:cxn modelId="{4BEF68CD-EDCB-8C4E-8E5B-FF27506117CA}" type="presOf" srcId="{A0FC6FC9-A161-1349-AB9E-AEF6DFF9481D}" destId="{D2DFD748-E6FD-D145-A117-E1BB91D7C5CD}" srcOrd="0" destOrd="0" presId="urn:microsoft.com/office/officeart/2008/layout/HexagonCluster"/>
    <dgm:cxn modelId="{5F075743-E9F5-9C41-B9F8-0C82EBF4DE57}" type="presOf" srcId="{082131DE-9F3A-6743-9E1A-142B75C9BBA4}" destId="{ACAA0720-FF5C-4245-9F55-1A6ADF9F55F5}" srcOrd="0" destOrd="0" presId="urn:microsoft.com/office/officeart/2008/layout/HexagonCluster"/>
    <dgm:cxn modelId="{0A7E31F4-3ED2-194F-9272-36541367B3E8}" type="presOf" srcId="{2938A814-94B7-AB4F-B77B-C8E07D27E3D8}" destId="{FF127ACF-C565-804C-9B4D-B6128A402D6C}" srcOrd="0" destOrd="0" presId="urn:microsoft.com/office/officeart/2008/layout/HexagonCluster"/>
    <dgm:cxn modelId="{44607DE3-4353-314F-A5B1-692FBAF06C29}" type="presOf" srcId="{CD428D6B-DD88-F746-A5EC-446A314DF2A1}" destId="{EB2B5FDA-E75B-0C44-8E8B-D5B2DCE7C869}" srcOrd="0" destOrd="0" presId="urn:microsoft.com/office/officeart/2008/layout/HexagonCluster"/>
    <dgm:cxn modelId="{236FDDDC-3C9B-984E-8A14-3CC4B2AEC9DB}" type="presOf" srcId="{597F53F1-FBAA-694D-BAD3-38FB458E21E5}" destId="{6FF85E4F-1CEF-2248-AD15-39CBC641B430}" srcOrd="0" destOrd="0" presId="urn:microsoft.com/office/officeart/2008/layout/HexagonCluster"/>
    <dgm:cxn modelId="{067CD93D-EAA8-834F-85F6-F9DC1F5A8813}" type="presOf" srcId="{D7C3E36B-797D-1D46-8FFE-40D114BB11FC}" destId="{4A16CA48-9FA3-6843-9BAC-FA0C6E493956}" srcOrd="0" destOrd="0" presId="urn:microsoft.com/office/officeart/2008/layout/HexagonCluster"/>
    <dgm:cxn modelId="{A60C8BF5-63F5-1D45-BB2C-4FC9E3EFDD85}" type="presOf" srcId="{2A7757EF-1C8C-7047-B340-A78C9C9ED989}" destId="{13C54E38-E41A-984D-9314-29348547D978}" srcOrd="0" destOrd="0" presId="urn:microsoft.com/office/officeart/2008/layout/HexagonCluster"/>
    <dgm:cxn modelId="{14081BF5-96A0-8641-AD96-D466C1CF06D1}" type="presOf" srcId="{EA53B3D8-5A23-9F42-92AA-BDD995A3C773}" destId="{BA671284-8BC5-FD45-B594-4D059F450EDF}" srcOrd="0" destOrd="0" presId="urn:microsoft.com/office/officeart/2008/layout/HexagonCluster"/>
    <dgm:cxn modelId="{F0E3BD1E-269E-DB4E-986B-AFD98734D4BF}" type="presOf" srcId="{99F2841C-CAC6-AE46-A272-EB7DE6EAFCCB}" destId="{0AABD280-0BCD-9144-B810-A288FBBE9E3E}" srcOrd="0" destOrd="0" presId="urn:microsoft.com/office/officeart/2008/layout/HexagonCluster"/>
    <dgm:cxn modelId="{79EA7C79-7045-0144-B5E8-EFCF46A9B3D2}" type="presOf" srcId="{D12B7D8B-8494-9C4B-92D2-2CE898A41F6F}" destId="{B1DACDAC-DBB8-5845-A684-DB7D9B6DBB56}" srcOrd="0" destOrd="0" presId="urn:microsoft.com/office/officeart/2008/layout/HexagonCluster"/>
    <dgm:cxn modelId="{5C644485-47EC-974F-94E7-AF11D33A1B8B}" type="presOf" srcId="{7E99EF25-7995-3B4B-9A40-7E2201297622}" destId="{C8DE8C81-DEA6-2145-AA87-701672656CC1}" srcOrd="0" destOrd="0" presId="urn:microsoft.com/office/officeart/2008/layout/HexagonCluster"/>
    <dgm:cxn modelId="{78D6105C-2BA1-A444-A8F4-1E9236E34CFB}" type="presOf" srcId="{E377644E-09F0-F641-85A6-65F06130C237}" destId="{9E34B3AE-AEF0-6048-97E8-FCFC3D4421F1}" srcOrd="0" destOrd="0" presId="urn:microsoft.com/office/officeart/2008/layout/HexagonCluster"/>
    <dgm:cxn modelId="{64AF49C6-34D7-FD4C-A323-3DE07742FE2D}" srcId="{C8839981-5208-134C-ABEF-A7E809E8D451}" destId="{A96F8074-8E31-E243-ACCD-F32B412ECAC0}" srcOrd="6" destOrd="0" parTransId="{647DE9A0-4A8C-924F-A76D-673DCA3099AE}" sibTransId="{D12B7D8B-8494-9C4B-92D2-2CE898A41F6F}"/>
    <dgm:cxn modelId="{81B33C98-C80E-4B42-9759-2D44A7DA8E71}" type="presOf" srcId="{0502BFC7-A516-4747-85A6-852DBFFF55E3}" destId="{8CB34CB5-BBF3-AA4D-813D-26294E60190A}" srcOrd="0" destOrd="0" presId="urn:microsoft.com/office/officeart/2008/layout/HexagonCluster"/>
    <dgm:cxn modelId="{98F79E94-D607-B748-B630-DEB052411627}" type="presOf" srcId="{EBBBCB44-D675-0A49-B2B0-FED8AB68BA33}" destId="{1A4174D7-1F68-AF44-B30C-476A3F84750E}" srcOrd="0" destOrd="0" presId="urn:microsoft.com/office/officeart/2008/layout/HexagonCluster"/>
    <dgm:cxn modelId="{CD29066B-EA4A-2748-8191-02AC200BD55F}" type="presOf" srcId="{767955BF-3503-F948-BED0-0FBB293E2806}" destId="{A6FC5F6C-6DB6-AE42-8E75-8A59E222580B}" srcOrd="0" destOrd="0" presId="urn:microsoft.com/office/officeart/2008/layout/HexagonCluster"/>
    <dgm:cxn modelId="{A3FCA7D6-A587-A44C-9E37-ED8CF1E6D436}" type="presOf" srcId="{2F7E4201-BCDF-974E-B625-ECAC7831F170}" destId="{67437948-54AD-DA4F-9E75-748DFF9009ED}" srcOrd="0" destOrd="0" presId="urn:microsoft.com/office/officeart/2008/layout/HexagonCluster"/>
    <dgm:cxn modelId="{1302BF31-8B3E-F44F-991A-D284C7C039CC}" srcId="{C8839981-5208-134C-ABEF-A7E809E8D451}" destId="{D7C3E36B-797D-1D46-8FFE-40D114BB11FC}" srcOrd="9" destOrd="0" parTransId="{8107882C-DB2C-9249-9BDD-FEFA0B9F6AA3}" sibTransId="{0502BFC7-A516-4747-85A6-852DBFFF55E3}"/>
    <dgm:cxn modelId="{8DC2515F-4EC8-2F4E-85B3-2242F5EC6DD4}" srcId="{C8839981-5208-134C-ABEF-A7E809E8D451}" destId="{CD428D6B-DD88-F746-A5EC-446A314DF2A1}" srcOrd="8" destOrd="0" parTransId="{17800821-806E-B54E-B0DB-B58F8BEA5A03}" sibTransId="{EBBBCB44-D675-0A49-B2B0-FED8AB68BA33}"/>
    <dgm:cxn modelId="{2E127FAA-2A37-234A-9BF0-0E94347B2FCA}" type="presOf" srcId="{A96F8074-8E31-E243-ACCD-F32B412ECAC0}" destId="{9D0B76B2-288A-8041-AE15-4521B91DDC08}" srcOrd="0" destOrd="0" presId="urn:microsoft.com/office/officeart/2008/layout/HexagonCluster"/>
    <dgm:cxn modelId="{761F0273-2CAB-244E-B277-6CF01C839664}" srcId="{C8839981-5208-134C-ABEF-A7E809E8D451}" destId="{767955BF-3503-F948-BED0-0FBB293E2806}" srcOrd="2" destOrd="0" parTransId="{99719487-3A90-2D44-A509-C3567C0E32E0}" sibTransId="{E377644E-09F0-F641-85A6-65F06130C237}"/>
    <dgm:cxn modelId="{1B21401D-4024-424A-A3D0-5BED65191399}" type="presOf" srcId="{B30987FA-DA2B-5D44-A21D-1E4737DD7CF9}" destId="{A6CBD089-3135-2846-BBA1-E6FA4F6A8CE0}" srcOrd="0" destOrd="0" presId="urn:microsoft.com/office/officeart/2008/layout/HexagonCluster"/>
    <dgm:cxn modelId="{0CFA9767-6B79-B04F-86B5-4D752689704B}" srcId="{C8839981-5208-134C-ABEF-A7E809E8D451}" destId="{7C0A8B33-EDC7-F647-93AF-C4FA4B304C57}" srcOrd="7" destOrd="0" parTransId="{EB9BEC2A-3445-6D49-AB91-9502154C64EA}" sibTransId="{596B61A8-73FC-004C-A008-9CF2EE9B5FE1}"/>
    <dgm:cxn modelId="{435DFA46-0E84-0840-AF03-F6B679B78116}" type="presOf" srcId="{596B61A8-73FC-004C-A008-9CF2EE9B5FE1}" destId="{DF34BE6A-7F15-214F-A0D1-3E067E2AC0A7}" srcOrd="0" destOrd="0" presId="urn:microsoft.com/office/officeart/2008/layout/HexagonCluster"/>
    <dgm:cxn modelId="{7528D82B-709D-124D-92AD-DDCE3FC02DF8}" type="presOf" srcId="{C8839981-5208-134C-ABEF-A7E809E8D451}" destId="{54FD7279-DBBD-D849-8590-E328BF8D8330}" srcOrd="0" destOrd="0" presId="urn:microsoft.com/office/officeart/2008/layout/HexagonCluster"/>
    <dgm:cxn modelId="{0C57A64C-C6CB-0144-8258-BDBCE43B2FEF}" srcId="{C8839981-5208-134C-ABEF-A7E809E8D451}" destId="{F5818EC7-ECC6-7143-AB9D-14749B3F3B76}" srcOrd="5" destOrd="0" parTransId="{64C933F9-0372-EC4E-8328-B152D4E8C10D}" sibTransId="{7E99EF25-7995-3B4B-9A40-7E2201297622}"/>
    <dgm:cxn modelId="{B159BF62-79F9-8749-921F-AA9C6218C405}" srcId="{C8839981-5208-134C-ABEF-A7E809E8D451}" destId="{A0FC6FC9-A161-1349-AB9E-AEF6DFF9481D}" srcOrd="10" destOrd="0" parTransId="{35F282BE-BF2B-5743-8F8D-4CCE8B15774A}" sibTransId="{082131DE-9F3A-6743-9E1A-142B75C9BBA4}"/>
    <dgm:cxn modelId="{0B420FBB-C066-AC40-AD3C-4C29FAD3A29F}" srcId="{C8839981-5208-134C-ABEF-A7E809E8D451}" destId="{99F2841C-CAC6-AE46-A272-EB7DE6EAFCCB}" srcOrd="0" destOrd="0" parTransId="{34770E4D-73B1-C843-A893-831329015614}" sibTransId="{1700CE79-48BA-DD48-A4E3-5835A35C2616}"/>
    <dgm:cxn modelId="{C96CE432-4F0B-C14B-9437-D95FACB7CE6C}" srcId="{C8839981-5208-134C-ABEF-A7E809E8D451}" destId="{597F53F1-FBAA-694D-BAD3-38FB458E21E5}" srcOrd="11" destOrd="0" parTransId="{DFF18167-761C-FA4E-8945-006094B98BF0}" sibTransId="{19FA4E29-3C0A-904E-B23E-80009B645F96}"/>
    <dgm:cxn modelId="{DF164D88-8F18-B94B-95E1-0A11C555CE2E}" srcId="{C8839981-5208-134C-ABEF-A7E809E8D451}" destId="{EA53B3D8-5A23-9F42-92AA-BDD995A3C773}" srcOrd="4" destOrd="0" parTransId="{A6756F41-AA27-5946-A493-823307B1F985}" sibTransId="{27FC4EA5-02CE-A34C-8282-7E184C3E455A}"/>
    <dgm:cxn modelId="{CF47E4E5-14B9-1541-AD70-84F4DB5F4821}" type="presOf" srcId="{1700CE79-48BA-DD48-A4E3-5835A35C2616}" destId="{403D51E3-B87B-D54D-A46A-4966378A427F}" srcOrd="0" destOrd="0" presId="urn:microsoft.com/office/officeart/2008/layout/HexagonCluster"/>
    <dgm:cxn modelId="{DD309368-E0C0-1C49-A726-8A06A95A0A3C}" type="presOf" srcId="{F5818EC7-ECC6-7143-AB9D-14749B3F3B76}" destId="{0DB14EF3-F644-354E-B11D-5B1D3510F49D}" srcOrd="0" destOrd="0" presId="urn:microsoft.com/office/officeart/2008/layout/HexagonCluster"/>
    <dgm:cxn modelId="{88A57816-EA83-0543-A798-75FC2C50663B}" type="presOf" srcId="{7C0A8B33-EDC7-F647-93AF-C4FA4B304C57}" destId="{B2AEE0DB-2262-134F-8195-3856F3C3D6DB}" srcOrd="0" destOrd="0" presId="urn:microsoft.com/office/officeart/2008/layout/HexagonCluster"/>
    <dgm:cxn modelId="{B6BBEF17-7BD5-CD4B-958F-E6C37124201D}" type="presOf" srcId="{19FA4E29-3C0A-904E-B23E-80009B645F96}" destId="{B544E77B-FB24-7644-9803-A9A78580A8FD}" srcOrd="0" destOrd="0" presId="urn:microsoft.com/office/officeart/2008/layout/HexagonCluster"/>
    <dgm:cxn modelId="{605DC8AB-43F7-E940-B940-89BCB2C5A3B2}" srcId="{C8839981-5208-134C-ABEF-A7E809E8D451}" destId="{2A7757EF-1C8C-7047-B340-A78C9C9ED989}" srcOrd="1" destOrd="0" parTransId="{1A8E1CA7-482B-384F-B331-3E4CB6021BA2}" sibTransId="{2F7E4201-BCDF-974E-B625-ECAC7831F170}"/>
    <dgm:cxn modelId="{4BF903C4-7830-5B42-9832-9A74344A3394}" type="presParOf" srcId="{54FD7279-DBBD-D849-8590-E328BF8D8330}" destId="{DF83620D-797A-4F41-9BDA-11183DF2FCB4}" srcOrd="0" destOrd="0" presId="urn:microsoft.com/office/officeart/2008/layout/HexagonCluster"/>
    <dgm:cxn modelId="{5E36D1B2-59B7-5446-9464-311F9C7B4295}" type="presParOf" srcId="{DF83620D-797A-4F41-9BDA-11183DF2FCB4}" destId="{0AABD280-0BCD-9144-B810-A288FBBE9E3E}" srcOrd="0" destOrd="0" presId="urn:microsoft.com/office/officeart/2008/layout/HexagonCluster"/>
    <dgm:cxn modelId="{FEDC14E8-FC9D-F442-BB65-FCAC24E5CB7D}" type="presParOf" srcId="{54FD7279-DBBD-D849-8590-E328BF8D8330}" destId="{D7C3C7BB-7D9D-9546-B48C-81AD15A3A6D4}" srcOrd="1" destOrd="0" presId="urn:microsoft.com/office/officeart/2008/layout/HexagonCluster"/>
    <dgm:cxn modelId="{A2DE203C-3600-2146-AC27-BD7DCF43EB4B}" type="presParOf" srcId="{D7C3C7BB-7D9D-9546-B48C-81AD15A3A6D4}" destId="{666F2BAC-BC91-704A-92C2-A02A871BDA99}" srcOrd="0" destOrd="0" presId="urn:microsoft.com/office/officeart/2008/layout/HexagonCluster"/>
    <dgm:cxn modelId="{FA2C588F-3C7E-D742-B353-680E58E97794}" type="presParOf" srcId="{54FD7279-DBBD-D849-8590-E328BF8D8330}" destId="{D53D289D-CCA1-4C40-A845-C946264DC7AC}" srcOrd="2" destOrd="0" presId="urn:microsoft.com/office/officeart/2008/layout/HexagonCluster"/>
    <dgm:cxn modelId="{B58E541B-AD78-484D-AD39-86BDB817CA4C}" type="presParOf" srcId="{D53D289D-CCA1-4C40-A845-C946264DC7AC}" destId="{403D51E3-B87B-D54D-A46A-4966378A427F}" srcOrd="0" destOrd="0" presId="urn:microsoft.com/office/officeart/2008/layout/HexagonCluster"/>
    <dgm:cxn modelId="{43F00854-4BD6-F64B-8D07-1312806833A7}" type="presParOf" srcId="{54FD7279-DBBD-D849-8590-E328BF8D8330}" destId="{DF1E5727-4770-0642-B78B-39D1057509EE}" srcOrd="3" destOrd="0" presId="urn:microsoft.com/office/officeart/2008/layout/HexagonCluster"/>
    <dgm:cxn modelId="{9DC96981-DD63-0A4E-B167-38BEF0E159E8}" type="presParOf" srcId="{DF1E5727-4770-0642-B78B-39D1057509EE}" destId="{6BF7FF11-1CD0-F24B-B9E2-37B5A2F172FE}" srcOrd="0" destOrd="0" presId="urn:microsoft.com/office/officeart/2008/layout/HexagonCluster"/>
    <dgm:cxn modelId="{20CD957F-32F9-284C-BA9B-064E2D7C2491}" type="presParOf" srcId="{54FD7279-DBBD-D849-8590-E328BF8D8330}" destId="{C8734CD6-314D-204D-9199-795AB3551678}" srcOrd="4" destOrd="0" presId="urn:microsoft.com/office/officeart/2008/layout/HexagonCluster"/>
    <dgm:cxn modelId="{9682CE77-AD42-E343-B41C-8CAAD793CD5F}" type="presParOf" srcId="{C8734CD6-314D-204D-9199-795AB3551678}" destId="{13C54E38-E41A-984D-9314-29348547D978}" srcOrd="0" destOrd="0" presId="urn:microsoft.com/office/officeart/2008/layout/HexagonCluster"/>
    <dgm:cxn modelId="{4DAF37F0-28FB-4F49-B9EE-F5B569E1042C}" type="presParOf" srcId="{54FD7279-DBBD-D849-8590-E328BF8D8330}" destId="{858F8C9E-3C66-E04F-B0D4-DF24E788472F}" srcOrd="5" destOrd="0" presId="urn:microsoft.com/office/officeart/2008/layout/HexagonCluster"/>
    <dgm:cxn modelId="{6993BFA3-D062-C543-94D5-E500303DFC48}" type="presParOf" srcId="{858F8C9E-3C66-E04F-B0D4-DF24E788472F}" destId="{8B5CF85E-0980-2449-8CF0-B89D0E8B63D1}" srcOrd="0" destOrd="0" presId="urn:microsoft.com/office/officeart/2008/layout/HexagonCluster"/>
    <dgm:cxn modelId="{603EFD2C-B7C9-8D45-91F6-D2570D90BE55}" type="presParOf" srcId="{54FD7279-DBBD-D849-8590-E328BF8D8330}" destId="{1535B0A4-7577-1747-9722-EC87AA18B82A}" srcOrd="6" destOrd="0" presId="urn:microsoft.com/office/officeart/2008/layout/HexagonCluster"/>
    <dgm:cxn modelId="{C6F8EA56-4019-4F44-84F6-A53E18FD6242}" type="presParOf" srcId="{1535B0A4-7577-1747-9722-EC87AA18B82A}" destId="{67437948-54AD-DA4F-9E75-748DFF9009ED}" srcOrd="0" destOrd="0" presId="urn:microsoft.com/office/officeart/2008/layout/HexagonCluster"/>
    <dgm:cxn modelId="{F1412CEE-CA77-5144-893C-DD379D32BFE8}" type="presParOf" srcId="{54FD7279-DBBD-D849-8590-E328BF8D8330}" destId="{A65AA115-C73F-5045-943B-AEB1E584A64E}" srcOrd="7" destOrd="0" presId="urn:microsoft.com/office/officeart/2008/layout/HexagonCluster"/>
    <dgm:cxn modelId="{BA8C5B92-C814-154B-B202-E7812956F1F4}" type="presParOf" srcId="{A65AA115-C73F-5045-943B-AEB1E584A64E}" destId="{DF7A63D2-6140-A842-8831-455D51642EA9}" srcOrd="0" destOrd="0" presId="urn:microsoft.com/office/officeart/2008/layout/HexagonCluster"/>
    <dgm:cxn modelId="{AB31CD01-1F12-D74F-93F1-7A30021FAD90}" type="presParOf" srcId="{54FD7279-DBBD-D849-8590-E328BF8D8330}" destId="{02ADD7B8-B3C6-6D46-AA8F-EEC74D6E8689}" srcOrd="8" destOrd="0" presId="urn:microsoft.com/office/officeart/2008/layout/HexagonCluster"/>
    <dgm:cxn modelId="{2D7939B7-31D3-4543-ABCE-826010202D56}" type="presParOf" srcId="{02ADD7B8-B3C6-6D46-AA8F-EEC74D6E8689}" destId="{A6FC5F6C-6DB6-AE42-8E75-8A59E222580B}" srcOrd="0" destOrd="0" presId="urn:microsoft.com/office/officeart/2008/layout/HexagonCluster"/>
    <dgm:cxn modelId="{99B825F9-0C98-054B-8A28-47C4E60FEA2C}" type="presParOf" srcId="{54FD7279-DBBD-D849-8590-E328BF8D8330}" destId="{7A8B7DC8-FC31-254F-B404-187940ED1826}" srcOrd="9" destOrd="0" presId="urn:microsoft.com/office/officeart/2008/layout/HexagonCluster"/>
    <dgm:cxn modelId="{5328DC8D-A0D3-954B-AD8B-A0F02A96CB3C}" type="presParOf" srcId="{7A8B7DC8-FC31-254F-B404-187940ED1826}" destId="{AADE247C-F7E2-B849-8CBD-36C5F185ACAD}" srcOrd="0" destOrd="0" presId="urn:microsoft.com/office/officeart/2008/layout/HexagonCluster"/>
    <dgm:cxn modelId="{5F05D792-FDF3-424F-9E8C-51B82632550A}" type="presParOf" srcId="{54FD7279-DBBD-D849-8590-E328BF8D8330}" destId="{DE589A19-9FC5-844B-84A1-3EF20B7DAFF9}" srcOrd="10" destOrd="0" presId="urn:microsoft.com/office/officeart/2008/layout/HexagonCluster"/>
    <dgm:cxn modelId="{6201C71A-EF63-A441-8727-CC0C3CF0DEC5}" type="presParOf" srcId="{DE589A19-9FC5-844B-84A1-3EF20B7DAFF9}" destId="{9E34B3AE-AEF0-6048-97E8-FCFC3D4421F1}" srcOrd="0" destOrd="0" presId="urn:microsoft.com/office/officeart/2008/layout/HexagonCluster"/>
    <dgm:cxn modelId="{63F2F49E-8157-1747-AF64-815F12A4628C}" type="presParOf" srcId="{54FD7279-DBBD-D849-8590-E328BF8D8330}" destId="{F1E59B46-AD51-6047-BE5A-679A083B6BFC}" srcOrd="11" destOrd="0" presId="urn:microsoft.com/office/officeart/2008/layout/HexagonCluster"/>
    <dgm:cxn modelId="{B572488A-0529-764D-829A-98495301D3C8}" type="presParOf" srcId="{F1E59B46-AD51-6047-BE5A-679A083B6BFC}" destId="{F95B559D-80DF-B74E-BC70-AE0E7CB1303C}" srcOrd="0" destOrd="0" presId="urn:microsoft.com/office/officeart/2008/layout/HexagonCluster"/>
    <dgm:cxn modelId="{BD3CDDB8-0F6C-DD49-A3AA-DD51D466323D}" type="presParOf" srcId="{54FD7279-DBBD-D849-8590-E328BF8D8330}" destId="{0936786B-24E6-8D4F-A68E-1F764291597A}" srcOrd="12" destOrd="0" presId="urn:microsoft.com/office/officeart/2008/layout/HexagonCluster"/>
    <dgm:cxn modelId="{07050329-BC2B-8540-899A-84B48F0AB2BF}" type="presParOf" srcId="{0936786B-24E6-8D4F-A68E-1F764291597A}" destId="{A6CBD089-3135-2846-BBA1-E6FA4F6A8CE0}" srcOrd="0" destOrd="0" presId="urn:microsoft.com/office/officeart/2008/layout/HexagonCluster"/>
    <dgm:cxn modelId="{D5190E6C-6921-1149-946A-7093EB63929A}" type="presParOf" srcId="{54FD7279-DBBD-D849-8590-E328BF8D8330}" destId="{CDC7F91A-06F6-9C41-851D-677E5B6C3714}" srcOrd="13" destOrd="0" presId="urn:microsoft.com/office/officeart/2008/layout/HexagonCluster"/>
    <dgm:cxn modelId="{6FB0A76B-5079-634C-A4D2-3CE9BFDF5BD2}" type="presParOf" srcId="{CDC7F91A-06F6-9C41-851D-677E5B6C3714}" destId="{36A9F2B9-6872-574D-89B9-D275F23EEE45}" srcOrd="0" destOrd="0" presId="urn:microsoft.com/office/officeart/2008/layout/HexagonCluster"/>
    <dgm:cxn modelId="{0AFF202E-6249-8741-9764-77C03D64E70D}" type="presParOf" srcId="{54FD7279-DBBD-D849-8590-E328BF8D8330}" destId="{1AFE550D-5C0A-5443-A4F0-8F9C29ABCA24}" srcOrd="14" destOrd="0" presId="urn:microsoft.com/office/officeart/2008/layout/HexagonCluster"/>
    <dgm:cxn modelId="{F1A67DBE-11F5-8846-997E-56F954A6567E}" type="presParOf" srcId="{1AFE550D-5C0A-5443-A4F0-8F9C29ABCA24}" destId="{FF127ACF-C565-804C-9B4D-B6128A402D6C}" srcOrd="0" destOrd="0" presId="urn:microsoft.com/office/officeart/2008/layout/HexagonCluster"/>
    <dgm:cxn modelId="{3AA68AA6-B48D-B746-BA59-FA43F64FC523}" type="presParOf" srcId="{54FD7279-DBBD-D849-8590-E328BF8D8330}" destId="{A2423745-2589-394B-9C14-D61D533BF656}" srcOrd="15" destOrd="0" presId="urn:microsoft.com/office/officeart/2008/layout/HexagonCluster"/>
    <dgm:cxn modelId="{856BA3F4-7529-764C-81BE-9A7C29ED20DC}" type="presParOf" srcId="{A2423745-2589-394B-9C14-D61D533BF656}" destId="{F78D8B6F-0211-0D41-A556-2B7C3B960FF6}" srcOrd="0" destOrd="0" presId="urn:microsoft.com/office/officeart/2008/layout/HexagonCluster"/>
    <dgm:cxn modelId="{559FD50D-EBD8-2A40-958C-56AD2AAFD7BA}" type="presParOf" srcId="{54FD7279-DBBD-D849-8590-E328BF8D8330}" destId="{8664D481-0AB9-E74F-976A-9F59D4C0A90D}" srcOrd="16" destOrd="0" presId="urn:microsoft.com/office/officeart/2008/layout/HexagonCluster"/>
    <dgm:cxn modelId="{CD6F5166-E82C-A241-94C0-B3062C158E46}" type="presParOf" srcId="{8664D481-0AB9-E74F-976A-9F59D4C0A90D}" destId="{BA671284-8BC5-FD45-B594-4D059F450EDF}" srcOrd="0" destOrd="0" presId="urn:microsoft.com/office/officeart/2008/layout/HexagonCluster"/>
    <dgm:cxn modelId="{836E2F84-22B5-B14F-BDE7-AF4055CF2CB4}" type="presParOf" srcId="{54FD7279-DBBD-D849-8590-E328BF8D8330}" destId="{B35EEDEA-A3C2-3448-A0A8-71D02E8A79D4}" srcOrd="17" destOrd="0" presId="urn:microsoft.com/office/officeart/2008/layout/HexagonCluster"/>
    <dgm:cxn modelId="{0DFC88D3-6081-0D40-9C1B-5406A85414CA}" type="presParOf" srcId="{B35EEDEA-A3C2-3448-A0A8-71D02E8A79D4}" destId="{ED886CDE-2B2B-0D43-A809-8A2AC5090F5E}" srcOrd="0" destOrd="0" presId="urn:microsoft.com/office/officeart/2008/layout/HexagonCluster"/>
    <dgm:cxn modelId="{990953F0-5FB0-214A-9963-2006FC122B0A}" type="presParOf" srcId="{54FD7279-DBBD-D849-8590-E328BF8D8330}" destId="{32653B64-8615-0447-9C0B-ED13CFE8E9F4}" srcOrd="18" destOrd="0" presId="urn:microsoft.com/office/officeart/2008/layout/HexagonCluster"/>
    <dgm:cxn modelId="{1F116DF1-AA86-894D-8F57-5800859C2E8F}" type="presParOf" srcId="{32653B64-8615-0447-9C0B-ED13CFE8E9F4}" destId="{11657349-CE25-7D49-A0ED-E19FCADA1E3A}" srcOrd="0" destOrd="0" presId="urn:microsoft.com/office/officeart/2008/layout/HexagonCluster"/>
    <dgm:cxn modelId="{307B053A-3F56-C848-AB03-3688C57720C9}" type="presParOf" srcId="{54FD7279-DBBD-D849-8590-E328BF8D8330}" destId="{8A615285-56A1-FB45-A98B-069F10A8CDD0}" srcOrd="19" destOrd="0" presId="urn:microsoft.com/office/officeart/2008/layout/HexagonCluster"/>
    <dgm:cxn modelId="{6739F46B-1ACA-534E-AC0B-705327FA0C8C}" type="presParOf" srcId="{8A615285-56A1-FB45-A98B-069F10A8CDD0}" destId="{FE401CFD-A24B-7448-B6CA-F49EF41DBAB6}" srcOrd="0" destOrd="0" presId="urn:microsoft.com/office/officeart/2008/layout/HexagonCluster"/>
    <dgm:cxn modelId="{AA4E1409-0BC6-4A41-9C80-9E0D715F35B8}" type="presParOf" srcId="{54FD7279-DBBD-D849-8590-E328BF8D8330}" destId="{06A4C110-A857-994C-995F-CFBFC5A24D0E}" srcOrd="20" destOrd="0" presId="urn:microsoft.com/office/officeart/2008/layout/HexagonCluster"/>
    <dgm:cxn modelId="{C915B7A3-0AD4-1743-972C-A52227EA322B}" type="presParOf" srcId="{06A4C110-A857-994C-995F-CFBFC5A24D0E}" destId="{0DB14EF3-F644-354E-B11D-5B1D3510F49D}" srcOrd="0" destOrd="0" presId="urn:microsoft.com/office/officeart/2008/layout/HexagonCluster"/>
    <dgm:cxn modelId="{9EA9F37D-883A-FC4F-81B9-BF0AEE3FB51C}" type="presParOf" srcId="{54FD7279-DBBD-D849-8590-E328BF8D8330}" destId="{AA4937CE-D052-3046-980A-EFAF6C790A41}" srcOrd="21" destOrd="0" presId="urn:microsoft.com/office/officeart/2008/layout/HexagonCluster"/>
    <dgm:cxn modelId="{05C01711-9900-F443-983D-1B214E60608F}" type="presParOf" srcId="{AA4937CE-D052-3046-980A-EFAF6C790A41}" destId="{FEB48967-E573-5C42-9E8E-E79D31B23722}" srcOrd="0" destOrd="0" presId="urn:microsoft.com/office/officeart/2008/layout/HexagonCluster"/>
    <dgm:cxn modelId="{888F9CE2-B533-B249-9DBE-9FAEEBD6D919}" type="presParOf" srcId="{54FD7279-DBBD-D849-8590-E328BF8D8330}" destId="{A22A99BA-0F92-074F-8E50-903AD3B31CB2}" srcOrd="22" destOrd="0" presId="urn:microsoft.com/office/officeart/2008/layout/HexagonCluster"/>
    <dgm:cxn modelId="{2AC6CE99-3358-E74C-91E2-36D336F09B0B}" type="presParOf" srcId="{A22A99BA-0F92-074F-8E50-903AD3B31CB2}" destId="{C8DE8C81-DEA6-2145-AA87-701672656CC1}" srcOrd="0" destOrd="0" presId="urn:microsoft.com/office/officeart/2008/layout/HexagonCluster"/>
    <dgm:cxn modelId="{EED1737F-FB94-C94F-A468-C861EDC7EC10}" type="presParOf" srcId="{54FD7279-DBBD-D849-8590-E328BF8D8330}" destId="{71C7A9A4-05F3-D44D-8C53-CFA707D23383}" srcOrd="23" destOrd="0" presId="urn:microsoft.com/office/officeart/2008/layout/HexagonCluster"/>
    <dgm:cxn modelId="{80C05F77-201F-B449-B4B2-72631C0506B2}" type="presParOf" srcId="{71C7A9A4-05F3-D44D-8C53-CFA707D23383}" destId="{306205EC-ACE9-9C40-BC2A-BB6426E963C0}" srcOrd="0" destOrd="0" presId="urn:microsoft.com/office/officeart/2008/layout/HexagonCluster"/>
    <dgm:cxn modelId="{EEE6D559-1BEF-3144-AC7E-BB8411740AEC}" type="presParOf" srcId="{54FD7279-DBBD-D849-8590-E328BF8D8330}" destId="{3D66CE2E-8428-8342-8DA8-D9B1191881DC}" srcOrd="24" destOrd="0" presId="urn:microsoft.com/office/officeart/2008/layout/HexagonCluster"/>
    <dgm:cxn modelId="{00203A4D-B6C8-C44E-88E0-D8F1AC4169D4}" type="presParOf" srcId="{3D66CE2E-8428-8342-8DA8-D9B1191881DC}" destId="{9D0B76B2-288A-8041-AE15-4521B91DDC08}" srcOrd="0" destOrd="0" presId="urn:microsoft.com/office/officeart/2008/layout/HexagonCluster"/>
    <dgm:cxn modelId="{2C1F8A80-092D-B445-B913-5C44D4D96939}" type="presParOf" srcId="{54FD7279-DBBD-D849-8590-E328BF8D8330}" destId="{283D7791-902F-E347-9E80-FB55C8B5BF78}" srcOrd="25" destOrd="0" presId="urn:microsoft.com/office/officeart/2008/layout/HexagonCluster"/>
    <dgm:cxn modelId="{EDFD5BFB-FC88-FA40-9305-70D5C57C1F34}" type="presParOf" srcId="{283D7791-902F-E347-9E80-FB55C8B5BF78}" destId="{AAAD55C1-1B3F-C64E-9D18-CC6EFF4AE6B2}" srcOrd="0" destOrd="0" presId="urn:microsoft.com/office/officeart/2008/layout/HexagonCluster"/>
    <dgm:cxn modelId="{508D2AD9-559E-B54A-89BF-E226EB8B8CEC}" type="presParOf" srcId="{54FD7279-DBBD-D849-8590-E328BF8D8330}" destId="{515D7CC8-3537-6347-AAF4-A77F0B98F5BE}" srcOrd="26" destOrd="0" presId="urn:microsoft.com/office/officeart/2008/layout/HexagonCluster"/>
    <dgm:cxn modelId="{4C6349CE-4250-6C49-9530-6443AB52C16A}" type="presParOf" srcId="{515D7CC8-3537-6347-AAF4-A77F0B98F5BE}" destId="{B1DACDAC-DBB8-5845-A684-DB7D9B6DBB56}" srcOrd="0" destOrd="0" presId="urn:microsoft.com/office/officeart/2008/layout/HexagonCluster"/>
    <dgm:cxn modelId="{663B6718-4AAE-FC4C-B16B-2B4F4182CAC6}" type="presParOf" srcId="{54FD7279-DBBD-D849-8590-E328BF8D8330}" destId="{083ED5A8-F213-474D-9D64-973FDC3CB239}" srcOrd="27" destOrd="0" presId="urn:microsoft.com/office/officeart/2008/layout/HexagonCluster"/>
    <dgm:cxn modelId="{7B9C99A1-FCD0-0D40-BF49-96C1386DC4CA}" type="presParOf" srcId="{083ED5A8-F213-474D-9D64-973FDC3CB239}" destId="{B0A4CDF4-F7DC-3A46-885B-4E35B0278933}" srcOrd="0" destOrd="0" presId="urn:microsoft.com/office/officeart/2008/layout/HexagonCluster"/>
    <dgm:cxn modelId="{AAFF15B5-8C2C-B342-ABD0-864EC2D576F4}" type="presParOf" srcId="{54FD7279-DBBD-D849-8590-E328BF8D8330}" destId="{F190312C-0BAB-B34D-A476-33A1C352321A}" srcOrd="28" destOrd="0" presId="urn:microsoft.com/office/officeart/2008/layout/HexagonCluster"/>
    <dgm:cxn modelId="{D8479217-0D3A-564A-87F0-650D2F957B4E}" type="presParOf" srcId="{F190312C-0BAB-B34D-A476-33A1C352321A}" destId="{B2AEE0DB-2262-134F-8195-3856F3C3D6DB}" srcOrd="0" destOrd="0" presId="urn:microsoft.com/office/officeart/2008/layout/HexagonCluster"/>
    <dgm:cxn modelId="{5CE179D5-A796-9344-BC4D-A6A807706AE7}" type="presParOf" srcId="{54FD7279-DBBD-D849-8590-E328BF8D8330}" destId="{BDEDBAA1-882A-7B46-85BE-8246DC75C07B}" srcOrd="29" destOrd="0" presId="urn:microsoft.com/office/officeart/2008/layout/HexagonCluster"/>
    <dgm:cxn modelId="{4CB1C9CB-9E14-D748-8FB0-1C65C533AEA6}" type="presParOf" srcId="{BDEDBAA1-882A-7B46-85BE-8246DC75C07B}" destId="{F9F6BABF-7678-5B4D-A7E9-75AE659C4E5F}" srcOrd="0" destOrd="0" presId="urn:microsoft.com/office/officeart/2008/layout/HexagonCluster"/>
    <dgm:cxn modelId="{49133B22-B1C5-354D-A045-00DD68590562}" type="presParOf" srcId="{54FD7279-DBBD-D849-8590-E328BF8D8330}" destId="{9DC5FE3A-A823-114B-B556-FEEF3079559B}" srcOrd="30" destOrd="0" presId="urn:microsoft.com/office/officeart/2008/layout/HexagonCluster"/>
    <dgm:cxn modelId="{6EBC78AD-C448-C04C-8853-666AAB2E2DC7}" type="presParOf" srcId="{9DC5FE3A-A823-114B-B556-FEEF3079559B}" destId="{DF34BE6A-7F15-214F-A0D1-3E067E2AC0A7}" srcOrd="0" destOrd="0" presId="urn:microsoft.com/office/officeart/2008/layout/HexagonCluster"/>
    <dgm:cxn modelId="{66E2475D-2F96-D040-8EC5-0F9E3D3F8DA0}" type="presParOf" srcId="{54FD7279-DBBD-D849-8590-E328BF8D8330}" destId="{DFF8784F-5675-B94A-AE55-41A9C990A0C6}" srcOrd="31" destOrd="0" presId="urn:microsoft.com/office/officeart/2008/layout/HexagonCluster"/>
    <dgm:cxn modelId="{BDA4D677-0366-2A4A-B7BD-DE03F10E493F}" type="presParOf" srcId="{DFF8784F-5675-B94A-AE55-41A9C990A0C6}" destId="{DB6C0486-FA86-494C-BC07-242D15CE3F15}" srcOrd="0" destOrd="0" presId="urn:microsoft.com/office/officeart/2008/layout/HexagonCluster"/>
    <dgm:cxn modelId="{C7C2C0BD-10EC-E145-A373-6BEC8D269C80}" type="presParOf" srcId="{54FD7279-DBBD-D849-8590-E328BF8D8330}" destId="{67F6FC0B-A191-D34C-8755-585948833136}" srcOrd="32" destOrd="0" presId="urn:microsoft.com/office/officeart/2008/layout/HexagonCluster"/>
    <dgm:cxn modelId="{994C3C44-299A-F842-B1AD-2E86ACDC8349}" type="presParOf" srcId="{67F6FC0B-A191-D34C-8755-585948833136}" destId="{EB2B5FDA-E75B-0C44-8E8B-D5B2DCE7C869}" srcOrd="0" destOrd="0" presId="urn:microsoft.com/office/officeart/2008/layout/HexagonCluster"/>
    <dgm:cxn modelId="{18D081E5-1469-CB46-B819-650F7169F13A}" type="presParOf" srcId="{54FD7279-DBBD-D849-8590-E328BF8D8330}" destId="{F3065AD5-D05E-F948-B06D-603DC524C7FC}" srcOrd="33" destOrd="0" presId="urn:microsoft.com/office/officeart/2008/layout/HexagonCluster"/>
    <dgm:cxn modelId="{89D95EA5-58CE-8446-ABA1-6146B89C1062}" type="presParOf" srcId="{F3065AD5-D05E-F948-B06D-603DC524C7FC}" destId="{528B978A-DCDF-9945-8AC0-424E0C53B15B}" srcOrd="0" destOrd="0" presId="urn:microsoft.com/office/officeart/2008/layout/HexagonCluster"/>
    <dgm:cxn modelId="{FA22772D-6E24-EB41-94E8-4D75E9A6C185}" type="presParOf" srcId="{54FD7279-DBBD-D849-8590-E328BF8D8330}" destId="{4A13920F-F790-7145-B0B7-7AA03C830214}" srcOrd="34" destOrd="0" presId="urn:microsoft.com/office/officeart/2008/layout/HexagonCluster"/>
    <dgm:cxn modelId="{F3A7CDEF-4606-C74A-8619-FE011F57887F}" type="presParOf" srcId="{4A13920F-F790-7145-B0B7-7AA03C830214}" destId="{1A4174D7-1F68-AF44-B30C-476A3F84750E}" srcOrd="0" destOrd="0" presId="urn:microsoft.com/office/officeart/2008/layout/HexagonCluster"/>
    <dgm:cxn modelId="{668286FC-83D7-604F-8B28-1ACA1854EAA2}" type="presParOf" srcId="{54FD7279-DBBD-D849-8590-E328BF8D8330}" destId="{83ABA651-C9E4-9749-A8B0-5208C778EA75}" srcOrd="35" destOrd="0" presId="urn:microsoft.com/office/officeart/2008/layout/HexagonCluster"/>
    <dgm:cxn modelId="{C7383FEE-40B6-AA42-BDF0-882845FF01BC}" type="presParOf" srcId="{83ABA651-C9E4-9749-A8B0-5208C778EA75}" destId="{43AD2C77-D976-0E4E-ABF3-9D16D7F2719F}" srcOrd="0" destOrd="0" presId="urn:microsoft.com/office/officeart/2008/layout/HexagonCluster"/>
    <dgm:cxn modelId="{53209288-34F6-214E-A1CE-A2D2AA186624}" type="presParOf" srcId="{54FD7279-DBBD-D849-8590-E328BF8D8330}" destId="{980D6C4E-DA1B-234A-8F4E-FBE09C3C736E}" srcOrd="36" destOrd="0" presId="urn:microsoft.com/office/officeart/2008/layout/HexagonCluster"/>
    <dgm:cxn modelId="{A523BA25-3585-C345-8798-F05ADE89F62F}" type="presParOf" srcId="{980D6C4E-DA1B-234A-8F4E-FBE09C3C736E}" destId="{4A16CA48-9FA3-6843-9BAC-FA0C6E493956}" srcOrd="0" destOrd="0" presId="urn:microsoft.com/office/officeart/2008/layout/HexagonCluster"/>
    <dgm:cxn modelId="{F9B7B82F-FDE9-D24F-A807-0A2ABFE862DF}" type="presParOf" srcId="{54FD7279-DBBD-D849-8590-E328BF8D8330}" destId="{58C3E1BC-994B-344C-8645-6222D4B4555F}" srcOrd="37" destOrd="0" presId="urn:microsoft.com/office/officeart/2008/layout/HexagonCluster"/>
    <dgm:cxn modelId="{74BD8DBD-32B3-B643-8406-28DF3A8DF126}" type="presParOf" srcId="{58C3E1BC-994B-344C-8645-6222D4B4555F}" destId="{3E3E505B-20E0-5644-825B-364C28D872F4}" srcOrd="0" destOrd="0" presId="urn:microsoft.com/office/officeart/2008/layout/HexagonCluster"/>
    <dgm:cxn modelId="{4B209AAB-9013-DD48-909B-8EC4526D06BE}" type="presParOf" srcId="{54FD7279-DBBD-D849-8590-E328BF8D8330}" destId="{A1446D19-707F-A944-93C6-05BB8F8CB657}" srcOrd="38" destOrd="0" presId="urn:microsoft.com/office/officeart/2008/layout/HexagonCluster"/>
    <dgm:cxn modelId="{28CA9A74-C1A1-8C40-8EB2-AD2D048934BB}" type="presParOf" srcId="{A1446D19-707F-A944-93C6-05BB8F8CB657}" destId="{8CB34CB5-BBF3-AA4D-813D-26294E60190A}" srcOrd="0" destOrd="0" presId="urn:microsoft.com/office/officeart/2008/layout/HexagonCluster"/>
    <dgm:cxn modelId="{1F19D3E1-328B-EA42-8744-D0FA5C82894A}" type="presParOf" srcId="{54FD7279-DBBD-D849-8590-E328BF8D8330}" destId="{7D87BC7E-E039-FD40-B325-CE3D6CF8C3BF}" srcOrd="39" destOrd="0" presId="urn:microsoft.com/office/officeart/2008/layout/HexagonCluster"/>
    <dgm:cxn modelId="{45378D21-E40E-6B40-B5C8-7E1AAD99A0C0}" type="presParOf" srcId="{7D87BC7E-E039-FD40-B325-CE3D6CF8C3BF}" destId="{1C87891A-3BC4-4D40-B7C2-71CF475EBDD1}" srcOrd="0" destOrd="0" presId="urn:microsoft.com/office/officeart/2008/layout/HexagonCluster"/>
    <dgm:cxn modelId="{6A58D2FF-DBEA-114B-AAE9-BF9E22D02B1F}" type="presParOf" srcId="{54FD7279-DBBD-D849-8590-E328BF8D8330}" destId="{91E2F5F4-ADE9-AA4B-B6B3-CB4D462CE9A3}" srcOrd="40" destOrd="0" presId="urn:microsoft.com/office/officeart/2008/layout/HexagonCluster"/>
    <dgm:cxn modelId="{D62F3AAC-6441-F144-8C20-C33C29AF36DA}" type="presParOf" srcId="{91E2F5F4-ADE9-AA4B-B6B3-CB4D462CE9A3}" destId="{D2DFD748-E6FD-D145-A117-E1BB91D7C5CD}" srcOrd="0" destOrd="0" presId="urn:microsoft.com/office/officeart/2008/layout/HexagonCluster"/>
    <dgm:cxn modelId="{0DBB7322-955C-9646-B74E-6F96143E937F}" type="presParOf" srcId="{54FD7279-DBBD-D849-8590-E328BF8D8330}" destId="{026155E0-02D8-904C-ABF5-37341A119D64}" srcOrd="41" destOrd="0" presId="urn:microsoft.com/office/officeart/2008/layout/HexagonCluster"/>
    <dgm:cxn modelId="{19D6B712-10EE-7340-9A54-18351ACAE22C}" type="presParOf" srcId="{026155E0-02D8-904C-ABF5-37341A119D64}" destId="{9DA7C159-E84A-EE45-AD79-4206D6BE84E6}" srcOrd="0" destOrd="0" presId="urn:microsoft.com/office/officeart/2008/layout/HexagonCluster"/>
    <dgm:cxn modelId="{8917AC21-59A9-364B-A832-B9F41CA85F3E}" type="presParOf" srcId="{54FD7279-DBBD-D849-8590-E328BF8D8330}" destId="{64F24A16-45D8-EF41-91E7-63B33D7B6C8C}" srcOrd="42" destOrd="0" presId="urn:microsoft.com/office/officeart/2008/layout/HexagonCluster"/>
    <dgm:cxn modelId="{A30DD891-74D6-5248-8C35-1531F32D8BBD}" type="presParOf" srcId="{64F24A16-45D8-EF41-91E7-63B33D7B6C8C}" destId="{ACAA0720-FF5C-4245-9F55-1A6ADF9F55F5}" srcOrd="0" destOrd="0" presId="urn:microsoft.com/office/officeart/2008/layout/HexagonCluster"/>
    <dgm:cxn modelId="{F04DBE26-99FC-594C-B96F-BF84180C07AF}" type="presParOf" srcId="{54FD7279-DBBD-D849-8590-E328BF8D8330}" destId="{A8C2FDE0-10CB-034B-B3E7-9EFBE7D124D8}" srcOrd="43" destOrd="0" presId="urn:microsoft.com/office/officeart/2008/layout/HexagonCluster"/>
    <dgm:cxn modelId="{856193D6-B5B4-774A-93F1-93E1A4613BF0}" type="presParOf" srcId="{A8C2FDE0-10CB-034B-B3E7-9EFBE7D124D8}" destId="{119438FC-3154-8541-8D41-7692D666A8D8}" srcOrd="0" destOrd="0" presId="urn:microsoft.com/office/officeart/2008/layout/HexagonCluster"/>
    <dgm:cxn modelId="{9D349612-A011-4246-B09A-5D43C17CD884}" type="presParOf" srcId="{54FD7279-DBBD-D849-8590-E328BF8D8330}" destId="{F312C634-4AA2-074D-8BF6-BE1AC9B19653}" srcOrd="44" destOrd="0" presId="urn:microsoft.com/office/officeart/2008/layout/HexagonCluster"/>
    <dgm:cxn modelId="{BACEAB3C-BBF6-B64C-B6C5-60D83C6FA9A3}" type="presParOf" srcId="{F312C634-4AA2-074D-8BF6-BE1AC9B19653}" destId="{6FF85E4F-1CEF-2248-AD15-39CBC641B430}" srcOrd="0" destOrd="0" presId="urn:microsoft.com/office/officeart/2008/layout/HexagonCluster"/>
    <dgm:cxn modelId="{21CA3221-8B2C-AD4C-9C14-AAE057916C09}" type="presParOf" srcId="{54FD7279-DBBD-D849-8590-E328BF8D8330}" destId="{1EA8A0A5-BEEC-C844-B4C1-606D3A856931}" srcOrd="45" destOrd="0" presId="urn:microsoft.com/office/officeart/2008/layout/HexagonCluster"/>
    <dgm:cxn modelId="{CFB5CD02-CDD1-3643-B655-415EF9A041D5}" type="presParOf" srcId="{1EA8A0A5-BEEC-C844-B4C1-606D3A856931}" destId="{D8DF563F-EF97-A24F-AE89-026C16372956}" srcOrd="0" destOrd="0" presId="urn:microsoft.com/office/officeart/2008/layout/HexagonCluster"/>
    <dgm:cxn modelId="{31CFBF55-1D89-3B4E-9FED-7D09BFDE88A2}" type="presParOf" srcId="{54FD7279-DBBD-D849-8590-E328BF8D8330}" destId="{4FFCF286-5034-EE4C-89B9-E841496E884E}" srcOrd="46" destOrd="0" presId="urn:microsoft.com/office/officeart/2008/layout/HexagonCluster"/>
    <dgm:cxn modelId="{1E5FC23F-9F87-4B48-8AC2-2605C3D18CB7}" type="presParOf" srcId="{4FFCF286-5034-EE4C-89B9-E841496E884E}" destId="{B544E77B-FB24-7644-9803-A9A78580A8FD}" srcOrd="0" destOrd="0" presId="urn:microsoft.com/office/officeart/2008/layout/HexagonCluster"/>
    <dgm:cxn modelId="{A9F149AC-48D5-5540-8FF3-82561644C2F2}" type="presParOf" srcId="{54FD7279-DBBD-D849-8590-E328BF8D8330}" destId="{2DDA9F4A-0D9F-984D-ADD5-626E4ACBA544}" srcOrd="47" destOrd="0" presId="urn:microsoft.com/office/officeart/2008/layout/HexagonCluster"/>
    <dgm:cxn modelId="{9CA554A6-CC1F-A24B-AEC5-50AAC78A19DE}" type="presParOf" srcId="{2DDA9F4A-0D9F-984D-ADD5-626E4ACBA544}" destId="{91EA2009-5280-674B-A961-E83A6C93E621}"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ABD280-0BCD-9144-B810-A288FBBE9E3E}">
      <dsp:nvSpPr>
        <dsp:cNvPr id="0" name=""/>
        <dsp:cNvSpPr/>
      </dsp:nvSpPr>
      <dsp:spPr>
        <a:xfrm>
          <a:off x="2610741" y="1649795"/>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Forms (service request)</a:t>
          </a:r>
          <a:endParaRPr lang="en-AU" sz="1000" kern="1200" dirty="0"/>
        </a:p>
      </dsp:txBody>
      <dsp:txXfrm>
        <a:off x="2789900" y="1803593"/>
        <a:ext cx="798513" cy="685480"/>
      </dsp:txXfrm>
    </dsp:sp>
    <dsp:sp modelId="{666F2BAC-BC91-704A-92C2-A02A871BDA99}">
      <dsp:nvSpPr>
        <dsp:cNvPr id="0" name=""/>
        <dsp:cNvSpPr/>
      </dsp:nvSpPr>
      <dsp:spPr>
        <a:xfrm>
          <a:off x="2638342" y="2093747"/>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03D51E3-B87B-D54D-A46A-4966378A427F}">
      <dsp:nvSpPr>
        <dsp:cNvPr id="0" name=""/>
        <dsp:cNvSpPr/>
      </dsp:nvSpPr>
      <dsp:spPr>
        <a:xfrm>
          <a:off x="1615459" y="1101156"/>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BF7FF11-1CD0-F24B-B9E2-37B5A2F172FE}">
      <dsp:nvSpPr>
        <dsp:cNvPr id="0" name=""/>
        <dsp:cNvSpPr/>
      </dsp:nvSpPr>
      <dsp:spPr>
        <a:xfrm>
          <a:off x="2407788" y="1961919"/>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C54E38-E41A-984D-9314-29348547D978}">
      <dsp:nvSpPr>
        <dsp:cNvPr id="0" name=""/>
        <dsp:cNvSpPr/>
      </dsp:nvSpPr>
      <dsp:spPr>
        <a:xfrm>
          <a:off x="3606022" y="1097763"/>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Document Management</a:t>
          </a:r>
          <a:endParaRPr lang="en-US" sz="1000" kern="1200" dirty="0"/>
        </a:p>
      </dsp:txBody>
      <dsp:txXfrm>
        <a:off x="3785181" y="1251561"/>
        <a:ext cx="798513" cy="685480"/>
      </dsp:txXfrm>
    </dsp:sp>
    <dsp:sp modelId="{8B5CF85E-0980-2449-8CF0-B89D0E8B63D1}">
      <dsp:nvSpPr>
        <dsp:cNvPr id="0" name=""/>
        <dsp:cNvSpPr/>
      </dsp:nvSpPr>
      <dsp:spPr>
        <a:xfrm>
          <a:off x="4401597" y="1957072"/>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7437948-54AD-DA4F-9E75-748DFF9009ED}">
      <dsp:nvSpPr>
        <dsp:cNvPr id="0" name=""/>
        <dsp:cNvSpPr/>
      </dsp:nvSpPr>
      <dsp:spPr>
        <a:xfrm>
          <a:off x="4600491" y="1647856"/>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F7A63D2-6140-A842-8831-455D51642EA9}">
      <dsp:nvSpPr>
        <dsp:cNvPr id="0" name=""/>
        <dsp:cNvSpPr/>
      </dsp:nvSpPr>
      <dsp:spPr>
        <a:xfrm>
          <a:off x="4628905" y="2089870"/>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6FC5F6C-6DB6-AE42-8E75-8A59E222580B}">
      <dsp:nvSpPr>
        <dsp:cNvPr id="0" name=""/>
        <dsp:cNvSpPr/>
      </dsp:nvSpPr>
      <dsp:spPr>
        <a:xfrm>
          <a:off x="2610741" y="552032"/>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Payments (received or paid)</a:t>
          </a:r>
          <a:endParaRPr lang="en-US" sz="1000" kern="1200" dirty="0"/>
        </a:p>
      </dsp:txBody>
      <dsp:txXfrm>
        <a:off x="2789900" y="705830"/>
        <a:ext cx="798513" cy="685480"/>
      </dsp:txXfrm>
    </dsp:sp>
    <dsp:sp modelId="{AADE247C-F7E2-B849-8CBD-36C5F185ACAD}">
      <dsp:nvSpPr>
        <dsp:cNvPr id="0" name=""/>
        <dsp:cNvSpPr/>
      </dsp:nvSpPr>
      <dsp:spPr>
        <a:xfrm>
          <a:off x="3398198" y="565602"/>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E34B3AE-AEF0-6048-97E8-FCFC3D4421F1}">
      <dsp:nvSpPr>
        <dsp:cNvPr id="0" name=""/>
        <dsp:cNvSpPr/>
      </dsp:nvSpPr>
      <dsp:spPr>
        <a:xfrm>
          <a:off x="3606022" y="0"/>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95B559D-80DF-B74E-BC70-AE0E7CB1303C}">
      <dsp:nvSpPr>
        <dsp:cNvPr id="0" name=""/>
        <dsp:cNvSpPr/>
      </dsp:nvSpPr>
      <dsp:spPr>
        <a:xfrm>
          <a:off x="3638494" y="440074"/>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6CBD089-3135-2846-BBA1-E6FA4F6A8CE0}">
      <dsp:nvSpPr>
        <dsp:cNvPr id="0" name=""/>
        <dsp:cNvSpPr/>
      </dsp:nvSpPr>
      <dsp:spPr>
        <a:xfrm>
          <a:off x="4600491" y="550093"/>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Relationships</a:t>
          </a:r>
          <a:endParaRPr lang="en-US" sz="1000" kern="1200" dirty="0"/>
        </a:p>
      </dsp:txBody>
      <dsp:txXfrm>
        <a:off x="4779650" y="703891"/>
        <a:ext cx="798513" cy="685480"/>
      </dsp:txXfrm>
    </dsp:sp>
    <dsp:sp modelId="{36A9F2B9-6872-574D-89B9-D275F23EEE45}">
      <dsp:nvSpPr>
        <dsp:cNvPr id="0" name=""/>
        <dsp:cNvSpPr/>
      </dsp:nvSpPr>
      <dsp:spPr>
        <a:xfrm>
          <a:off x="5601455" y="98968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F127ACF-C565-804C-9B4D-B6128A402D6C}">
      <dsp:nvSpPr>
        <dsp:cNvPr id="0" name=""/>
        <dsp:cNvSpPr/>
      </dsp:nvSpPr>
      <dsp:spPr>
        <a:xfrm>
          <a:off x="5595773" y="1108426"/>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8D8B6F-0211-0D41-A556-2B7C3B960FF6}">
      <dsp:nvSpPr>
        <dsp:cNvPr id="0" name=""/>
        <dsp:cNvSpPr/>
      </dsp:nvSpPr>
      <dsp:spPr>
        <a:xfrm>
          <a:off x="5821456" y="1125874"/>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A671284-8BC5-FD45-B594-4D059F450EDF}">
      <dsp:nvSpPr>
        <dsp:cNvPr id="0" name=""/>
        <dsp:cNvSpPr/>
      </dsp:nvSpPr>
      <dsp:spPr>
        <a:xfrm>
          <a:off x="5595773" y="10662"/>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smtClean="0"/>
            <a:t>Messaging</a:t>
          </a:r>
          <a:endParaRPr lang="en-US" sz="1000" kern="1200"/>
        </a:p>
      </dsp:txBody>
      <dsp:txXfrm>
        <a:off x="5774932" y="164460"/>
        <a:ext cx="798513" cy="685480"/>
      </dsp:txXfrm>
    </dsp:sp>
    <dsp:sp modelId="{ED886CDE-2B2B-0D43-A809-8A2AC5090F5E}">
      <dsp:nvSpPr>
        <dsp:cNvPr id="0" name=""/>
        <dsp:cNvSpPr/>
      </dsp:nvSpPr>
      <dsp:spPr>
        <a:xfrm>
          <a:off x="6596737" y="45558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1657349-CE25-7D49-A0ED-E19FCADA1E3A}">
      <dsp:nvSpPr>
        <dsp:cNvPr id="0" name=""/>
        <dsp:cNvSpPr/>
      </dsp:nvSpPr>
      <dsp:spPr>
        <a:xfrm>
          <a:off x="6591054" y="564633"/>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E401CFD-A24B-7448-B6CA-F49EF41DBAB6}">
      <dsp:nvSpPr>
        <dsp:cNvPr id="0" name=""/>
        <dsp:cNvSpPr/>
      </dsp:nvSpPr>
      <dsp:spPr>
        <a:xfrm>
          <a:off x="6821609" y="58644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DB14EF3-F644-354E-B11D-5B1D3510F49D}">
      <dsp:nvSpPr>
        <dsp:cNvPr id="0" name=""/>
        <dsp:cNvSpPr/>
      </dsp:nvSpPr>
      <dsp:spPr>
        <a:xfrm>
          <a:off x="6591054" y="1660458"/>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Tasks</a:t>
          </a:r>
          <a:endParaRPr lang="en-US" sz="1000" kern="1200" dirty="0"/>
        </a:p>
      </dsp:txBody>
      <dsp:txXfrm>
        <a:off x="6770213" y="1814256"/>
        <a:ext cx="798513" cy="685480"/>
      </dsp:txXfrm>
    </dsp:sp>
    <dsp:sp modelId="{FEB48967-E573-5C42-9E8E-E79D31B23722}">
      <dsp:nvSpPr>
        <dsp:cNvPr id="0" name=""/>
        <dsp:cNvSpPr/>
      </dsp:nvSpPr>
      <dsp:spPr>
        <a:xfrm>
          <a:off x="6819985" y="2530429"/>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DE8C81-DEA6-2145-AA87-701672656CC1}">
      <dsp:nvSpPr>
        <dsp:cNvPr id="0" name=""/>
        <dsp:cNvSpPr/>
      </dsp:nvSpPr>
      <dsp:spPr>
        <a:xfrm>
          <a:off x="5595773" y="2204250"/>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6205EC-ACE9-9C40-BC2A-BB6426E963C0}">
      <dsp:nvSpPr>
        <dsp:cNvPr id="0" name=""/>
        <dsp:cNvSpPr/>
      </dsp:nvSpPr>
      <dsp:spPr>
        <a:xfrm>
          <a:off x="6605667" y="263996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D0B76B2-288A-8041-AE15-4521B91DDC08}">
      <dsp:nvSpPr>
        <dsp:cNvPr id="0" name=""/>
        <dsp:cNvSpPr/>
      </dsp:nvSpPr>
      <dsp:spPr>
        <a:xfrm>
          <a:off x="3605210" y="2197950"/>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smtClean="0"/>
            <a:t>Bookings</a:t>
          </a:r>
          <a:endParaRPr lang="en-US" sz="1000" kern="1200"/>
        </a:p>
      </dsp:txBody>
      <dsp:txXfrm>
        <a:off x="3784369" y="2351748"/>
        <a:ext cx="798513" cy="685480"/>
      </dsp:txXfrm>
    </dsp:sp>
    <dsp:sp modelId="{AAAD55C1-1B3F-C64E-9D18-CC6EFF4AE6B2}">
      <dsp:nvSpPr>
        <dsp:cNvPr id="0" name=""/>
        <dsp:cNvSpPr/>
      </dsp:nvSpPr>
      <dsp:spPr>
        <a:xfrm>
          <a:off x="3637683" y="2638025"/>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1DACDAC-DBB8-5845-A684-DB7D9B6DBB56}">
      <dsp:nvSpPr>
        <dsp:cNvPr id="0" name=""/>
        <dsp:cNvSpPr/>
      </dsp:nvSpPr>
      <dsp:spPr>
        <a:xfrm>
          <a:off x="2609929" y="2749982"/>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A4CDF4-F7DC-3A46-885B-4E35B0278933}">
      <dsp:nvSpPr>
        <dsp:cNvPr id="0" name=""/>
        <dsp:cNvSpPr/>
      </dsp:nvSpPr>
      <dsp:spPr>
        <a:xfrm>
          <a:off x="3397386" y="2764037"/>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AEE0DB-2262-134F-8195-3856F3C3D6DB}">
      <dsp:nvSpPr>
        <dsp:cNvPr id="0" name=""/>
        <dsp:cNvSpPr/>
      </dsp:nvSpPr>
      <dsp:spPr>
        <a:xfrm>
          <a:off x="7581465" y="2216852"/>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smtClean="0"/>
            <a:t>Agnostic services API</a:t>
          </a:r>
          <a:endParaRPr lang="en-US" sz="1000" kern="1200"/>
        </a:p>
      </dsp:txBody>
      <dsp:txXfrm>
        <a:off x="7760624" y="2370650"/>
        <a:ext cx="798513" cy="685480"/>
      </dsp:txXfrm>
    </dsp:sp>
    <dsp:sp modelId="{F9F6BABF-7678-5B4D-A7E9-75AE659C4E5F}">
      <dsp:nvSpPr>
        <dsp:cNvPr id="0" name=""/>
        <dsp:cNvSpPr/>
      </dsp:nvSpPr>
      <dsp:spPr>
        <a:xfrm>
          <a:off x="7810396" y="308682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F34BE6A-7F15-214F-A0D1-3E067E2AC0A7}">
      <dsp:nvSpPr>
        <dsp:cNvPr id="0" name=""/>
        <dsp:cNvSpPr/>
      </dsp:nvSpPr>
      <dsp:spPr>
        <a:xfrm>
          <a:off x="6586183" y="2760645"/>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B6C0486-FA86-494C-BC07-242D15CE3F15}">
      <dsp:nvSpPr>
        <dsp:cNvPr id="0" name=""/>
        <dsp:cNvSpPr/>
      </dsp:nvSpPr>
      <dsp:spPr>
        <a:xfrm>
          <a:off x="7596077" y="3196357"/>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B2B5FDA-E75B-0C44-8E8B-D5B2DCE7C869}">
      <dsp:nvSpPr>
        <dsp:cNvPr id="0" name=""/>
        <dsp:cNvSpPr/>
      </dsp:nvSpPr>
      <dsp:spPr>
        <a:xfrm>
          <a:off x="7585524" y="21325"/>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Search (content)</a:t>
          </a:r>
          <a:endParaRPr lang="en-US" sz="1000" kern="1200" dirty="0"/>
        </a:p>
      </dsp:txBody>
      <dsp:txXfrm>
        <a:off x="7764683" y="175123"/>
        <a:ext cx="798513" cy="685480"/>
      </dsp:txXfrm>
    </dsp:sp>
    <dsp:sp modelId="{528B978A-DCDF-9945-8AC0-424E0C53B15B}">
      <dsp:nvSpPr>
        <dsp:cNvPr id="0" name=""/>
        <dsp:cNvSpPr/>
      </dsp:nvSpPr>
      <dsp:spPr>
        <a:xfrm>
          <a:off x="8385158" y="894689"/>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174D7-1F68-AF44-B30C-476A3F84750E}">
      <dsp:nvSpPr>
        <dsp:cNvPr id="0" name=""/>
        <dsp:cNvSpPr/>
      </dsp:nvSpPr>
      <dsp:spPr>
        <a:xfrm>
          <a:off x="7585524" y="1117634"/>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3AD2C77-D976-0E4E-ABF3-9D16D7F2719F}">
      <dsp:nvSpPr>
        <dsp:cNvPr id="0" name=""/>
        <dsp:cNvSpPr/>
      </dsp:nvSpPr>
      <dsp:spPr>
        <a:xfrm>
          <a:off x="8385158" y="1123450"/>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A16CA48-9FA3-6843-9BAC-FA0C6E493956}">
      <dsp:nvSpPr>
        <dsp:cNvPr id="0" name=""/>
        <dsp:cNvSpPr/>
      </dsp:nvSpPr>
      <dsp:spPr>
        <a:xfrm>
          <a:off x="4596432" y="2754344"/>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Government funded purchasing</a:t>
          </a:r>
          <a:endParaRPr lang="en-US" sz="1000" kern="1200" dirty="0"/>
        </a:p>
      </dsp:txBody>
      <dsp:txXfrm>
        <a:off x="4775591" y="2908142"/>
        <a:ext cx="798513" cy="685480"/>
      </dsp:txXfrm>
    </dsp:sp>
    <dsp:sp modelId="{3E3E505B-20E0-5644-825B-364C28D872F4}">
      <dsp:nvSpPr>
        <dsp:cNvPr id="0" name=""/>
        <dsp:cNvSpPr/>
      </dsp:nvSpPr>
      <dsp:spPr>
        <a:xfrm>
          <a:off x="4825363" y="3624315"/>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CB34CB5-BBF3-AA4D-813D-26294E60190A}">
      <dsp:nvSpPr>
        <dsp:cNvPr id="0" name=""/>
        <dsp:cNvSpPr/>
      </dsp:nvSpPr>
      <dsp:spPr>
        <a:xfrm>
          <a:off x="3601151" y="3298137"/>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87891A-3BC4-4D40-B7C2-71CF475EBDD1}">
      <dsp:nvSpPr>
        <dsp:cNvPr id="0" name=""/>
        <dsp:cNvSpPr/>
      </dsp:nvSpPr>
      <dsp:spPr>
        <a:xfrm>
          <a:off x="4611045" y="3733849"/>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2DFD748-E6FD-D145-A117-E1BB91D7C5CD}">
      <dsp:nvSpPr>
        <dsp:cNvPr id="0" name=""/>
        <dsp:cNvSpPr/>
      </dsp:nvSpPr>
      <dsp:spPr>
        <a:xfrm>
          <a:off x="6583748" y="3853561"/>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Wizards / Calculators</a:t>
          </a:r>
          <a:endParaRPr lang="en-US" sz="1000" kern="1200" dirty="0"/>
        </a:p>
      </dsp:txBody>
      <dsp:txXfrm>
        <a:off x="6762907" y="4007359"/>
        <a:ext cx="798513" cy="685480"/>
      </dsp:txXfrm>
    </dsp:sp>
    <dsp:sp modelId="{9DA7C159-E84A-EE45-AD79-4206D6BE84E6}">
      <dsp:nvSpPr>
        <dsp:cNvPr id="0" name=""/>
        <dsp:cNvSpPr/>
      </dsp:nvSpPr>
      <dsp:spPr>
        <a:xfrm>
          <a:off x="6611349" y="4295575"/>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CAA0720-FF5C-4245-9F55-1A6ADF9F55F5}">
      <dsp:nvSpPr>
        <dsp:cNvPr id="0" name=""/>
        <dsp:cNvSpPr/>
      </dsp:nvSpPr>
      <dsp:spPr>
        <a:xfrm>
          <a:off x="5588466" y="3303468"/>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19438FC-3154-8541-8D41-7692D666A8D8}">
      <dsp:nvSpPr>
        <dsp:cNvPr id="0" name=""/>
        <dsp:cNvSpPr/>
      </dsp:nvSpPr>
      <dsp:spPr>
        <a:xfrm>
          <a:off x="6384042" y="4162777"/>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FF85E4F-1CEF-2248-AD15-39CBC641B430}">
      <dsp:nvSpPr>
        <dsp:cNvPr id="0" name=""/>
        <dsp:cNvSpPr/>
      </dsp:nvSpPr>
      <dsp:spPr>
        <a:xfrm>
          <a:off x="7582276" y="3315100"/>
          <a:ext cx="1156831" cy="993076"/>
        </a:xfrm>
        <a:prstGeom prst="hexagon">
          <a:avLst>
            <a:gd name="adj" fmla="val 25000"/>
            <a:gd name="vf" fmla="val 115470"/>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AU" sz="1000" kern="1200" dirty="0" smtClean="0"/>
            <a:t>3</a:t>
          </a:r>
          <a:r>
            <a:rPr lang="en-AU" sz="1000" kern="1200" baseline="30000" dirty="0" smtClean="0"/>
            <a:t>rd</a:t>
          </a:r>
          <a:r>
            <a:rPr lang="en-AU" sz="1000" kern="1200" dirty="0" smtClean="0"/>
            <a:t> party providers</a:t>
          </a:r>
          <a:endParaRPr lang="en-US" sz="1000" kern="1200" dirty="0"/>
        </a:p>
      </dsp:txBody>
      <dsp:txXfrm>
        <a:off x="7761435" y="3468898"/>
        <a:ext cx="798513" cy="685480"/>
      </dsp:txXfrm>
    </dsp:sp>
    <dsp:sp modelId="{D8DF563F-EF97-A24F-AE89-026C16372956}">
      <dsp:nvSpPr>
        <dsp:cNvPr id="0" name=""/>
        <dsp:cNvSpPr/>
      </dsp:nvSpPr>
      <dsp:spPr>
        <a:xfrm>
          <a:off x="8592170" y="3750813"/>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544E77B-FB24-7644-9803-A9A78580A8FD}">
      <dsp:nvSpPr>
        <dsp:cNvPr id="0" name=""/>
        <dsp:cNvSpPr/>
      </dsp:nvSpPr>
      <dsp:spPr>
        <a:xfrm>
          <a:off x="8576746" y="2771307"/>
          <a:ext cx="1156831" cy="993076"/>
        </a:xfrm>
        <a:prstGeom prst="hexagon">
          <a:avLst>
            <a:gd name="adj" fmla="val 25000"/>
            <a:gd name="vf" fmla="val 115470"/>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1EA2009-5280-674B-A961-E83A6C93E621}">
      <dsp:nvSpPr>
        <dsp:cNvPr id="0" name=""/>
        <dsp:cNvSpPr/>
      </dsp:nvSpPr>
      <dsp:spPr>
        <a:xfrm>
          <a:off x="8806489" y="3641279"/>
          <a:ext cx="134760" cy="116319"/>
        </a:xfrm>
        <a:prstGeom prst="hexagon">
          <a:avLst>
            <a:gd name="adj" fmla="val 25000"/>
            <a:gd name="vf" fmla="val 115470"/>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D10A2-40D7-4993-B6A4-BE8521713FE9}" type="datetimeFigureOut">
              <a:rPr lang="en-AU" smtClean="0"/>
              <a:pPr/>
              <a:t>29/06/2016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4EE0B2-9E23-41E2-AA10-36BFBC9F7B4E}" type="slidenum">
              <a:rPr lang="en-AU" smtClean="0"/>
              <a:pPr/>
              <a:t>‹#›</a:t>
            </a:fld>
            <a:endParaRPr lang="en-AU"/>
          </a:p>
        </p:txBody>
      </p:sp>
    </p:spTree>
    <p:extLst>
      <p:ext uri="{BB962C8B-B14F-4D97-AF65-F5344CB8AC3E}">
        <p14:creationId xmlns:p14="http://schemas.microsoft.com/office/powerpoint/2010/main" val="3669448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www.surveymonkey.com</a:t>
            </a:r>
            <a:r>
              <a:rPr lang="en-US" dirty="0" smtClean="0"/>
              <a:t>/r/CTXYVTY</a:t>
            </a:r>
          </a:p>
          <a:p>
            <a:endParaRPr lang="en-US" dirty="0"/>
          </a:p>
        </p:txBody>
      </p:sp>
      <p:sp>
        <p:nvSpPr>
          <p:cNvPr id="4" name="Slide Number Placeholder 3"/>
          <p:cNvSpPr>
            <a:spLocks noGrp="1"/>
          </p:cNvSpPr>
          <p:nvPr>
            <p:ph type="sldNum" sz="quarter" idx="10"/>
          </p:nvPr>
        </p:nvSpPr>
        <p:spPr/>
        <p:txBody>
          <a:bodyPr/>
          <a:lstStyle/>
          <a:p>
            <a:fld id="{154EE0B2-9E23-41E2-AA10-36BFBC9F7B4E}" type="slidenum">
              <a:rPr lang="en-AU" smtClean="0"/>
              <a:pPr/>
              <a:t>1</a:t>
            </a:fld>
            <a:endParaRPr lang="en-AU"/>
          </a:p>
        </p:txBody>
      </p:sp>
    </p:spTree>
    <p:extLst>
      <p:ext uri="{BB962C8B-B14F-4D97-AF65-F5344CB8AC3E}">
        <p14:creationId xmlns:p14="http://schemas.microsoft.com/office/powerpoint/2010/main" val="1651895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44463" y="388938"/>
            <a:ext cx="7146926" cy="4021137"/>
          </a:xfrm>
          <a:ln/>
        </p:spPr>
      </p:sp>
      <p:sp>
        <p:nvSpPr>
          <p:cNvPr id="18435" name="Rectangle 3"/>
          <p:cNvSpPr>
            <a:spLocks noGrp="1" noChangeArrowheads="1"/>
          </p:cNvSpPr>
          <p:nvPr>
            <p:ph type="body" idx="1"/>
          </p:nvPr>
        </p:nvSpPr>
        <p:spPr>
          <a:noFill/>
          <a:ln w="9525"/>
        </p:spPr>
        <p:txBody>
          <a:bodyPr/>
          <a:lstStyle/>
          <a:p>
            <a:pPr eaLnBrk="1" hangingPunct="1"/>
            <a:r>
              <a:rPr lang="en-US" dirty="0" smtClean="0"/>
              <a:t>We have all seen the stats</a:t>
            </a:r>
            <a:r>
              <a:rPr lang="en-US" baseline="0" dirty="0" smtClean="0"/>
              <a:t> – citizen are not satisfied with their digital experience with government. But why not? Are public sector organizations just useless?</a:t>
            </a:r>
          </a:p>
          <a:p>
            <a:pPr eaLnBrk="1" hangingPunct="1"/>
            <a:endParaRPr lang="en-US" baseline="0" dirty="0" smtClean="0"/>
          </a:p>
          <a:p>
            <a:pPr eaLnBrk="1" hangingPunct="1"/>
            <a:r>
              <a:rPr lang="en-US" baseline="0" dirty="0" smtClean="0"/>
              <a:t>Why should we care? After all, it’s not like the citizen can go anywhere else!</a:t>
            </a:r>
          </a:p>
          <a:p>
            <a:pPr eaLnBrk="1" hangingPunct="1"/>
            <a:endParaRPr lang="en-US" baseline="0" dirty="0" smtClean="0"/>
          </a:p>
        </p:txBody>
      </p:sp>
    </p:spTree>
    <p:extLst>
      <p:ext uri="{BB962C8B-B14F-4D97-AF65-F5344CB8AC3E}">
        <p14:creationId xmlns:p14="http://schemas.microsoft.com/office/powerpoint/2010/main" val="1194155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54EE0B2-9E23-41E2-AA10-36BFBC9F7B4E}" type="slidenum">
              <a:rPr lang="en-AU" smtClean="0"/>
              <a:pPr/>
              <a:t>3</a:t>
            </a:fld>
            <a:endParaRPr lang="en-AU"/>
          </a:p>
        </p:txBody>
      </p:sp>
    </p:spTree>
    <p:extLst>
      <p:ext uri="{BB962C8B-B14F-4D97-AF65-F5344CB8AC3E}">
        <p14:creationId xmlns:p14="http://schemas.microsoft.com/office/powerpoint/2010/main" val="103198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Since transformation is a journey, then it will be good understand what the stages of that journey will look like. </a:t>
            </a:r>
          </a:p>
          <a:p>
            <a:pPr marL="0" marR="0" indent="0" algn="l" defTabSz="914218"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In Stage 1, and you may well be in this stage or perhaps moving towards Stage 2 – you may find that true digital government isn’t really your biggest concern yet, you’re busy building the foundation for digital government and it’s your efforts are mostly focused transactions through a portal and driving an increasing number of services online, and increasing the number of services that are mobile friendly, in fact you should be thinking mobile-first at this stage, not underestimating the rapidly growing need for mobile-accessed services, and increasing the number of integrated services. The most important aspect in this stage is to evolve to service oriented architecture to facilitate integration of services across agencies – if you think of a citizen process that crosses many agencies, like starting a business, then this all starts to make sense.</a:t>
            </a:r>
          </a:p>
          <a:p>
            <a:pPr marL="0" marR="0" indent="0" algn="l" defTabSz="914218"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In Stage 2 – you can look forward to true Digital Government becoming the natural focus, away from the more traditional, limited e-government. And this is mostly because there will be an increasing amount of data coming in from people and things as well as behavioral change within the </a:t>
            </a:r>
            <a:r>
              <a:rPr lang="en-US" baseline="0" dirty="0" err="1" smtClean="0"/>
              <a:t>organisation</a:t>
            </a:r>
            <a:r>
              <a:rPr lang="en-US" baseline="0" dirty="0" smtClean="0"/>
              <a:t> and that of the citizens. Your open government programs will start to take off, and not only should be focused on opening public data sources to external parties, but also finding ways to open data across agencies to have a more of a government as a platform feel. Your strategy will be inclined towards Cloud first. You’ll be thinking of initiatives that extend the use of open data from public data to ANY data, including non-public data.</a:t>
            </a:r>
          </a:p>
          <a:p>
            <a:pPr marL="0" marR="0" indent="0" algn="l" defTabSz="914218"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Stage 3 – things start getting pretty exciting with the increasing use of non-public data being used in agencies as well as an increasing number of new or transformed services being offered based on non-public data. You may well start to see data-based services delivered by NGOs, simply because it’s now possible.</a:t>
            </a:r>
          </a:p>
          <a:p>
            <a:pPr marL="0" marR="0" indent="0" algn="l" defTabSz="914218"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And in the final Stages of transformation, you will see that you will start by measuring how many services you’ve managed to eliminate over time and start comparing that to the number of new data driven, predictive services you now have. You may be crowd sourcing citizen data. We will likely see value-adding services built around digital moments due to the increased use of data. An example would be preventative healthcare using data from environmental monitoring  or something like tax advice coming from the tax agency that has a real-time view of a tax payer’s situation. We will also see that the portal in Stage 1 is really obsolete at this point because it’s now the norm for services and interactions take place through a variety of </a:t>
            </a:r>
            <a:r>
              <a:rPr lang="en-US" baseline="0" dirty="0" err="1" smtClean="0"/>
              <a:t>touchpoints</a:t>
            </a:r>
            <a:r>
              <a:rPr lang="en-US" baseline="0" dirty="0" smtClean="0"/>
              <a:t> and automation progressively takes over portal transactions.</a:t>
            </a:r>
          </a:p>
          <a:p>
            <a:pPr marL="0" marR="0" indent="0" algn="l" defTabSz="914218"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218" rtl="0" eaLnBrk="1" fontAlgn="auto" latinLnBrk="0" hangingPunct="1">
              <a:lnSpc>
                <a:spcPct val="100000"/>
              </a:lnSpc>
              <a:spcBef>
                <a:spcPts val="0"/>
              </a:spcBef>
              <a:spcAft>
                <a:spcPts val="0"/>
              </a:spcAft>
              <a:buClrTx/>
              <a:buSzTx/>
              <a:buFontTx/>
              <a:buNone/>
              <a:tabLst/>
              <a:defRPr/>
            </a:pPr>
            <a:r>
              <a:rPr lang="en-US" baseline="0" dirty="0" smtClean="0"/>
              <a:t>It’s important to know that when you select a technology partner in your foundational stage, that they actually have the technological savvy to go the full journey with you. If they don’t, then achieving full transformation is going to be much more difficult and costly.</a:t>
            </a:r>
          </a:p>
          <a:p>
            <a:pPr marL="0" marR="0" indent="0" algn="l" defTabSz="914218"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smtClean="0"/>
          </a:p>
          <a:p>
            <a:endParaRPr lang="de-DE" dirty="0"/>
          </a:p>
        </p:txBody>
      </p:sp>
      <p:sp>
        <p:nvSpPr>
          <p:cNvPr id="4" name="Foliennummernplatzhalter 3"/>
          <p:cNvSpPr>
            <a:spLocks noGrp="1"/>
          </p:cNvSpPr>
          <p:nvPr>
            <p:ph type="sldNum" sz="quarter" idx="10"/>
          </p:nvPr>
        </p:nvSpPr>
        <p:spPr/>
        <p:txBody>
          <a:bodyPr/>
          <a:lstStyle/>
          <a:p>
            <a:fld id="{A347CEAA-D318-4FEA-8471-B1D3D29536C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97815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services are offered 24/7 citizens</a:t>
            </a:r>
            <a:r>
              <a:rPr lang="en-US" baseline="0" dirty="0" smtClean="0"/>
              <a:t> are more satisfied because they don’t lose time during their work day to have to deal with inconvenient in-person or on the phone services. The large percentage of the population already wants to self serve or can be convinced to do so. According to a PwC study, this drops the average transaction cost to just 4 cents per transaction versus the $20 of the in person or $7 for a call. Refocusing those more expensive services to citizens that really need it makes the most sense and actually provides a higher quality of service than what they may be used to be today. </a:t>
            </a:r>
          </a:p>
          <a:p>
            <a:r>
              <a:rPr lang="en-US" baseline="0" dirty="0" smtClean="0"/>
              <a:t>This drive to create internal efficiency isn’t all about cost savings, it’s about putting the resources in the right place and actually taking a look at every process and reforming it from a citizen perspective instead of the old manual handling government method.  This gives staff a lot of opportunity as well, to </a:t>
            </a:r>
            <a:r>
              <a:rPr lang="en-US" baseline="0" dirty="0" err="1" smtClean="0"/>
              <a:t>upskill</a:t>
            </a:r>
            <a:r>
              <a:rPr lang="en-US" baseline="0" dirty="0" smtClean="0"/>
              <a:t> on digital skills, agile project management, learning about how understand sentiment analysis and other analytics where they see trends before they become problems allowing for early visibility and ability to make process or content changes immediately.</a:t>
            </a:r>
          </a:p>
          <a:p>
            <a:endParaRPr lang="en-US" baseline="0" dirty="0" smtClean="0"/>
          </a:p>
          <a:p>
            <a:r>
              <a:rPr lang="en-US" baseline="0" dirty="0" smtClean="0"/>
              <a:t>So, what does the full transformation journey </a:t>
            </a:r>
            <a:r>
              <a:rPr lang="en-US" baseline="0" smtClean="0"/>
              <a:t>look like?</a:t>
            </a:r>
            <a:endParaRPr lang="en-US" dirty="0"/>
          </a:p>
        </p:txBody>
      </p:sp>
      <p:sp>
        <p:nvSpPr>
          <p:cNvPr id="4" name="Slide Number Placeholder 3"/>
          <p:cNvSpPr>
            <a:spLocks noGrp="1"/>
          </p:cNvSpPr>
          <p:nvPr>
            <p:ph type="sldNum" sz="quarter" idx="10"/>
          </p:nvPr>
        </p:nvSpPr>
        <p:spPr/>
        <p:txBody>
          <a:bodyPr/>
          <a:lstStyle/>
          <a:p>
            <a:fld id="{A347CEAA-D318-4FEA-8471-B1D3D29536CF}" type="slidenum">
              <a:rPr lang="en-US" smtClean="0"/>
              <a:t>5</a:t>
            </a:fld>
            <a:endParaRPr lang="en-US" dirty="0"/>
          </a:p>
        </p:txBody>
      </p:sp>
    </p:spTree>
    <p:extLst>
      <p:ext uri="{BB962C8B-B14F-4D97-AF65-F5344CB8AC3E}">
        <p14:creationId xmlns:p14="http://schemas.microsoft.com/office/powerpoint/2010/main" val="1736100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54EE0B2-9E23-41E2-AA10-36BFBC9F7B4E}" type="slidenum">
              <a:rPr lang="en-AU" smtClean="0"/>
              <a:pPr/>
              <a:t>7</a:t>
            </a:fld>
            <a:endParaRPr lang="en-AU"/>
          </a:p>
        </p:txBody>
      </p:sp>
    </p:spTree>
    <p:extLst>
      <p:ext uri="{BB962C8B-B14F-4D97-AF65-F5344CB8AC3E}">
        <p14:creationId xmlns:p14="http://schemas.microsoft.com/office/powerpoint/2010/main" val="1713602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79944BF-61A2-4FA2-A175-DB63CFEA3ABE}" type="slidenum">
              <a:rPr lang="en-US" smtClean="0"/>
              <a:t>8</a:t>
            </a:fld>
            <a:endParaRPr lang="en-US"/>
          </a:p>
        </p:txBody>
      </p:sp>
    </p:spTree>
    <p:extLst>
      <p:ext uri="{BB962C8B-B14F-4D97-AF65-F5344CB8AC3E}">
        <p14:creationId xmlns:p14="http://schemas.microsoft.com/office/powerpoint/2010/main" val="7267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463" y="388938"/>
            <a:ext cx="7146926" cy="4021137"/>
          </a:xfrm>
        </p:spPr>
      </p:sp>
      <p:sp>
        <p:nvSpPr>
          <p:cNvPr id="3" name="Notes Placeholder 2"/>
          <p:cNvSpPr>
            <a:spLocks noGrp="1"/>
          </p:cNvSpPr>
          <p:nvPr>
            <p:ph type="body" idx="1"/>
          </p:nvPr>
        </p:nvSpPr>
        <p:spPr/>
        <p:txBody>
          <a:bodyPr>
            <a:normAutofit lnSpcReduction="10000"/>
          </a:bodyPr>
          <a:lstStyle/>
          <a:p>
            <a:pPr eaLnBrk="0" hangingPunct="0"/>
            <a:r>
              <a:rPr lang="en-US" b="0" dirty="0" smtClean="0"/>
              <a:t>What are some of the reasons</a:t>
            </a:r>
            <a:r>
              <a:rPr lang="en-US" b="0" baseline="0" dirty="0" smtClean="0"/>
              <a:t> that </a:t>
            </a:r>
            <a:r>
              <a:rPr lang="en-US" b="0" dirty="0" smtClean="0"/>
              <a:t>service is so poor?</a:t>
            </a:r>
          </a:p>
          <a:p>
            <a:pPr eaLnBrk="0" hangingPunct="0"/>
            <a:r>
              <a:rPr lang="en-US" b="0" dirty="0" smtClean="0"/>
              <a:t>First there is rarely a platform approach</a:t>
            </a:r>
            <a:r>
              <a:rPr lang="en-US" b="0" baseline="0" dirty="0" smtClean="0"/>
              <a:t> to citizen engagement in government. </a:t>
            </a:r>
          </a:p>
          <a:p>
            <a:pPr eaLnBrk="0" hangingPunct="0"/>
            <a:r>
              <a:rPr lang="en-US" b="0" baseline="0" dirty="0" smtClean="0"/>
              <a:t>Governments are in the business of serving their citizens.  They have multiple back office systems and processes that perform the basic functions of government.  These are homegrown, legacy and off the shelf, each system performs its specialty or unique function.  </a:t>
            </a:r>
          </a:p>
          <a:p>
            <a:pPr eaLnBrk="0" hangingPunct="0"/>
            <a:r>
              <a:rPr lang="en-US" b="0" baseline="0" dirty="0" smtClean="0"/>
              <a:t>Without a holistic platform approach governments have ended up with a hodgepodge of departmental, agency, application level apps, website and engagement models.  </a:t>
            </a:r>
          </a:p>
          <a:p>
            <a:pPr marL="0" marR="0" indent="0" algn="l" defTabSz="914156" rtl="0" eaLnBrk="0" fontAlgn="auto" latinLnBrk="0" hangingPunct="0">
              <a:lnSpc>
                <a:spcPct val="100000"/>
              </a:lnSpc>
              <a:spcBef>
                <a:spcPts val="0"/>
              </a:spcBef>
              <a:spcAft>
                <a:spcPts val="0"/>
              </a:spcAft>
              <a:buClrTx/>
              <a:buSzTx/>
              <a:buFontTx/>
              <a:buNone/>
              <a:tabLst/>
              <a:defRPr/>
            </a:pPr>
            <a:r>
              <a:rPr lang="en-US" b="0" baseline="0" dirty="0" smtClean="0"/>
              <a:t>This spaghetti type drawing here tries to represents the complexity.  </a:t>
            </a:r>
          </a:p>
          <a:p>
            <a:pPr marL="0" marR="0" indent="0" algn="l" defTabSz="914156" rtl="0" eaLnBrk="0" fontAlgn="auto" latinLnBrk="0" hangingPunct="0">
              <a:lnSpc>
                <a:spcPct val="100000"/>
              </a:lnSpc>
              <a:spcBef>
                <a:spcPts val="0"/>
              </a:spcBef>
              <a:spcAft>
                <a:spcPts val="0"/>
              </a:spcAft>
              <a:buClrTx/>
              <a:buSzTx/>
              <a:buFontTx/>
              <a:buNone/>
              <a:tabLst/>
              <a:defRPr/>
            </a:pPr>
            <a:r>
              <a:rPr lang="en-US" b="0" baseline="0" dirty="0" smtClean="0"/>
              <a:t>With this complexity comes </a:t>
            </a:r>
            <a:r>
              <a:rPr lang="en-US" dirty="0" smtClean="0">
                <a:cs typeface="BentonSans Bold"/>
              </a:rPr>
              <a:t>a higher cost for Government </a:t>
            </a:r>
            <a:r>
              <a:rPr lang="en-US" dirty="0" smtClean="0">
                <a:cs typeface="BentonSans Book"/>
              </a:rPr>
              <a:t>to support multiple sites, apps, development platforms, call centers and multiple front office and back office systems.</a:t>
            </a:r>
          </a:p>
          <a:p>
            <a:pPr eaLnBrk="0" hangingPunct="0"/>
            <a:r>
              <a:rPr lang="en-US" b="0" baseline="0" dirty="0" smtClean="0"/>
              <a:t>This results in very poor customer service.  Citizens now have many places to go to receive service, multiple log in accounts and passwords.  Different applications with different UI’s.  Often with no channel awareness so they start a process online and then call into the call center and there is no record of their online interaction.  Definitely not an optimal user experience for the citizen.</a:t>
            </a:r>
          </a:p>
          <a:p>
            <a:pPr marL="0" marR="0" indent="0" algn="l" defTabSz="914156" rtl="0" eaLnBrk="0" fontAlgn="auto" latinLnBrk="0" hangingPunct="0">
              <a:lnSpc>
                <a:spcPct val="100000"/>
              </a:lnSpc>
              <a:spcBef>
                <a:spcPts val="0"/>
              </a:spcBef>
              <a:spcAft>
                <a:spcPts val="0"/>
              </a:spcAft>
              <a:buClrTx/>
              <a:buSzTx/>
              <a:buFontTx/>
              <a:buNone/>
              <a:tabLst/>
              <a:defRPr/>
            </a:pPr>
            <a:r>
              <a:rPr lang="en-US" b="0" dirty="0" smtClean="0"/>
              <a:t>Citizens want a single view of the Government. </a:t>
            </a:r>
          </a:p>
          <a:p>
            <a:pPr eaLnBrk="0" hangingPunct="0"/>
            <a:r>
              <a:rPr lang="en-US" b="0" baseline="0" dirty="0" smtClean="0"/>
              <a:t>What is not often discussed is the security risk by having all these apps and interfaces as a potential target for hackers.</a:t>
            </a:r>
          </a:p>
        </p:txBody>
      </p:sp>
      <p:sp>
        <p:nvSpPr>
          <p:cNvPr id="4" name="Slide Number Placeholder 3"/>
          <p:cNvSpPr>
            <a:spLocks noGrp="1"/>
          </p:cNvSpPr>
          <p:nvPr>
            <p:ph type="sldNum" sz="quarter" idx="10"/>
          </p:nvPr>
        </p:nvSpPr>
        <p:spPr/>
        <p:txBody>
          <a:bodyPr/>
          <a:lstStyle/>
          <a:p>
            <a:fld id="{7D8C2C35-2B8A-446E-BEC0-FD36716C29AC}" type="slidenum">
              <a:rPr lang="de-DE" smtClean="0"/>
              <a:pPr/>
              <a:t>10</a:t>
            </a:fld>
            <a:endParaRPr lang="de-DE" dirty="0"/>
          </a:p>
        </p:txBody>
      </p:sp>
    </p:spTree>
    <p:extLst>
      <p:ext uri="{BB962C8B-B14F-4D97-AF65-F5344CB8AC3E}">
        <p14:creationId xmlns:p14="http://schemas.microsoft.com/office/powerpoint/2010/main" val="2807248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1084633" indent="-417166">
              <a:buClr>
                <a:srgbClr val="FDB913"/>
              </a:buClr>
              <a:buSzPct val="100000"/>
              <a:buFont typeface="Wingdings" pitchFamily="2" charset="2"/>
              <a:buChar char=""/>
              <a:defRPr>
                <a:solidFill>
                  <a:schemeClr val="tx1"/>
                </a:solidFill>
                <a:latin typeface="Arial" charset="0"/>
              </a:defRPr>
            </a:lvl2pPr>
            <a:lvl3pPr marL="1668666" indent="-333733">
              <a:buClr>
                <a:srgbClr val="666666"/>
              </a:buClr>
              <a:buSzPct val="80000"/>
              <a:buFont typeface="Wingdings" pitchFamily="2" charset="2"/>
              <a:buChar char="n"/>
              <a:defRPr sz="2000">
                <a:solidFill>
                  <a:schemeClr val="tx1"/>
                </a:solidFill>
                <a:latin typeface="Arial" charset="0"/>
              </a:defRPr>
            </a:lvl3pPr>
            <a:lvl4pPr marL="2336132" indent="-333733">
              <a:buClr>
                <a:srgbClr val="666666"/>
              </a:buClr>
              <a:buSzPct val="80000"/>
              <a:buFont typeface="Arial" charset="0"/>
              <a:buChar char=""/>
              <a:defRPr sz="1800">
                <a:solidFill>
                  <a:schemeClr val="tx1"/>
                </a:solidFill>
                <a:latin typeface="Arial" charset="0"/>
              </a:defRPr>
            </a:lvl4pPr>
            <a:lvl5pPr marL="3003598" indent="-333733">
              <a:buClr>
                <a:srgbClr val="666666"/>
              </a:buClr>
              <a:buSzPct val="80000"/>
              <a:buFont typeface="Arial" charset="0"/>
              <a:buChar char=""/>
              <a:defRPr sz="1500">
                <a:solidFill>
                  <a:schemeClr val="tx1"/>
                </a:solidFill>
                <a:latin typeface="Arial" charset="0"/>
              </a:defRPr>
            </a:lvl5pPr>
            <a:lvl6pPr marL="3671065" indent="-333733" fontAlgn="base">
              <a:spcBef>
                <a:spcPct val="0"/>
              </a:spcBef>
              <a:spcAft>
                <a:spcPct val="0"/>
              </a:spcAft>
              <a:buClr>
                <a:srgbClr val="666666"/>
              </a:buClr>
              <a:buSzPct val="80000"/>
              <a:buFont typeface="Arial" charset="0"/>
              <a:buChar char=""/>
              <a:defRPr sz="1500">
                <a:solidFill>
                  <a:schemeClr val="tx1"/>
                </a:solidFill>
                <a:latin typeface="Arial" charset="0"/>
              </a:defRPr>
            </a:lvl6pPr>
            <a:lvl7pPr marL="4338531" indent="-333733" fontAlgn="base">
              <a:spcBef>
                <a:spcPct val="0"/>
              </a:spcBef>
              <a:spcAft>
                <a:spcPct val="0"/>
              </a:spcAft>
              <a:buClr>
                <a:srgbClr val="666666"/>
              </a:buClr>
              <a:buSzPct val="80000"/>
              <a:buFont typeface="Arial" charset="0"/>
              <a:buChar char=""/>
              <a:defRPr sz="1500">
                <a:solidFill>
                  <a:schemeClr val="tx1"/>
                </a:solidFill>
                <a:latin typeface="Arial" charset="0"/>
              </a:defRPr>
            </a:lvl7pPr>
            <a:lvl8pPr marL="5005997" indent="-333733" fontAlgn="base">
              <a:spcBef>
                <a:spcPct val="0"/>
              </a:spcBef>
              <a:spcAft>
                <a:spcPct val="0"/>
              </a:spcAft>
              <a:buClr>
                <a:srgbClr val="666666"/>
              </a:buClr>
              <a:buSzPct val="80000"/>
              <a:buFont typeface="Arial" charset="0"/>
              <a:buChar char=""/>
              <a:defRPr sz="1500">
                <a:solidFill>
                  <a:schemeClr val="tx1"/>
                </a:solidFill>
                <a:latin typeface="Arial" charset="0"/>
              </a:defRPr>
            </a:lvl8pPr>
            <a:lvl9pPr marL="5673463" indent="-333733" fontAlgn="base">
              <a:spcBef>
                <a:spcPct val="0"/>
              </a:spcBef>
              <a:spcAft>
                <a:spcPct val="0"/>
              </a:spcAft>
              <a:buClr>
                <a:srgbClr val="666666"/>
              </a:buClr>
              <a:buSzPct val="80000"/>
              <a:buFont typeface="Arial" charset="0"/>
              <a:buChar char=""/>
              <a:defRPr sz="1500">
                <a:solidFill>
                  <a:schemeClr val="tx1"/>
                </a:solidFill>
                <a:latin typeface="Arial" charset="0"/>
              </a:defRPr>
            </a:lvl9pPr>
          </a:lstStyle>
          <a:p>
            <a:pPr fontAlgn="base">
              <a:spcBef>
                <a:spcPct val="0"/>
              </a:spcBef>
              <a:spcAft>
                <a:spcPct val="0"/>
              </a:spcAft>
              <a:defRPr/>
            </a:pPr>
            <a:fld id="{2FE2B891-2974-4BE8-A8B7-DF6302AB21E9}" type="slidenum">
              <a:rPr lang="en-US" smtClean="0"/>
              <a:pPr fontAlgn="base">
                <a:spcBef>
                  <a:spcPct val="0"/>
                </a:spcBef>
                <a:spcAft>
                  <a:spcPct val="0"/>
                </a:spcAft>
                <a:defRPr/>
              </a:pPr>
              <a:t>16</a:t>
            </a:fld>
            <a:endParaRPr lang="en-US" smtClean="0"/>
          </a:p>
        </p:txBody>
      </p:sp>
      <p:sp>
        <p:nvSpPr>
          <p:cNvPr id="125955" name="Slide Image Placeholder 14"/>
          <p:cNvSpPr>
            <a:spLocks noGrp="1" noRot="1" noChangeAspect="1" noTextEdit="1"/>
          </p:cNvSpPr>
          <p:nvPr>
            <p:ph type="sldImg"/>
          </p:nvPr>
        </p:nvSpPr>
        <p:spPr bwMode="auto">
          <a:xfrm>
            <a:off x="-623888" y="611188"/>
            <a:ext cx="11176001" cy="6286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19140414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3.wdp"/><Relationship Id="rId4" Type="http://schemas.microsoft.com/office/2007/relationships/hdphoto" Target="../media/hdphoto2.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6.wdp"/><Relationship Id="rId5" Type="http://schemas.microsoft.com/office/2007/relationships/hdphoto" Target="../media/hdphoto5.wdp"/><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8.wdp"/><Relationship Id="rId4" Type="http://schemas.microsoft.com/office/2007/relationships/hdphoto" Target="../media/hdphoto7.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hapter blue 01">
    <p:bg bwMode="gray">
      <p:bgPr>
        <a:solidFill>
          <a:schemeClr val="accent1"/>
        </a:solidFill>
        <a:effectLst/>
      </p:bgPr>
    </p:bg>
    <p:spTree>
      <p:nvGrpSpPr>
        <p:cNvPr id="1" name=""/>
        <p:cNvGrpSpPr/>
        <p:nvPr/>
      </p:nvGrpSpPr>
      <p:grpSpPr>
        <a:xfrm>
          <a:off x="0" y="0"/>
          <a:ext cx="0" cy="0"/>
          <a:chOff x="0" y="0"/>
          <a:chExt cx="0" cy="0"/>
        </a:xfrm>
      </p:grpSpPr>
      <p:pic>
        <p:nvPicPr>
          <p:cNvPr id="7" name="Picture 6" descr="triangle_bg.psd"/>
          <p:cNvPicPr>
            <a:picLocks noChangeAspect="1"/>
          </p:cNvPicPr>
          <p:nvPr/>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1" name="image11.png" descr="cec_item_05.png"/>
          <p:cNvPicPr/>
          <p:nvPr/>
        </p:nvPicPr>
        <p:blipFill>
          <a:blip r:embed="rId3">
            <a:extLst/>
          </a:blip>
          <a:stretch>
            <a:fillRect/>
          </a:stretch>
        </p:blipFill>
        <p:spPr>
          <a:xfrm>
            <a:off x="4139529" y="316007"/>
            <a:ext cx="7731778" cy="5443267"/>
          </a:xfrm>
          <a:prstGeom prst="rect">
            <a:avLst/>
          </a:prstGeom>
          <a:ln w="12700">
            <a:miter lim="400000"/>
          </a:ln>
        </p:spPr>
      </p:pic>
      <p:pic>
        <p:nvPicPr>
          <p:cNvPr id="14" name="image9.png"/>
          <p:cNvPicPr/>
          <p:nvPr/>
        </p:nvPicPr>
        <p:blipFill>
          <a:blip r:embed="rId4">
            <a:extLst/>
          </a:blip>
          <a:stretch>
            <a:fillRect/>
          </a:stretch>
        </p:blipFill>
        <p:spPr>
          <a:xfrm>
            <a:off x="423656" y="5995483"/>
            <a:ext cx="996505" cy="493326"/>
          </a:xfrm>
          <a:prstGeom prst="rect">
            <a:avLst/>
          </a:prstGeom>
          <a:ln w="12700">
            <a:miter lim="400000"/>
          </a:ln>
        </p:spPr>
      </p:pic>
      <p:pic>
        <p:nvPicPr>
          <p:cNvPr id="15" name="image11.png" descr="cec_item_05.png"/>
          <p:cNvPicPr/>
          <p:nvPr/>
        </p:nvPicPr>
        <p:blipFill>
          <a:blip r:embed="rId3">
            <a:extLst/>
          </a:blip>
          <a:stretch>
            <a:fillRect/>
          </a:stretch>
        </p:blipFill>
        <p:spPr>
          <a:xfrm>
            <a:off x="4141041" y="317510"/>
            <a:ext cx="7731778" cy="544326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41625993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pic>
        <p:nvPicPr>
          <p:cNvPr id="2" name="Bild 1" descr="(y)_small.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spTree>
    <p:extLst>
      <p:ext uri="{BB962C8B-B14F-4D97-AF65-F5344CB8AC3E}">
        <p14:creationId xmlns:p14="http://schemas.microsoft.com/office/powerpoint/2010/main" val="251683922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lue blank">
    <p:spTree>
      <p:nvGrpSpPr>
        <p:cNvPr id="1" name=""/>
        <p:cNvGrpSpPr/>
        <p:nvPr/>
      </p:nvGrpSpPr>
      <p:grpSpPr>
        <a:xfrm>
          <a:off x="0" y="0"/>
          <a:ext cx="0" cy="0"/>
          <a:chOff x="0" y="0"/>
          <a:chExt cx="0" cy="0"/>
        </a:xfrm>
      </p:grpSpPr>
      <p:pic>
        <p:nvPicPr>
          <p:cNvPr id="2" name="Picture 6" descr="triangle_bg.psd"/>
          <p:cNvPicPr>
            <a:picLocks noChangeAspect="1"/>
          </p:cNvPicPr>
          <p:nvPr/>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3" name="Bild 2" descr="(y)_small.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spTree>
    <p:extLst>
      <p:ext uri="{BB962C8B-B14F-4D97-AF65-F5344CB8AC3E}">
        <p14:creationId xmlns:p14="http://schemas.microsoft.com/office/powerpoint/2010/main" val="248338889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1_Thanks_blue01">
    <p:bg bwMode="gray">
      <p:bgPr>
        <a:solidFill>
          <a:schemeClr val="accent1"/>
        </a:solidFill>
        <a:effectLst/>
      </p:bgPr>
    </p:bg>
    <p:spTree>
      <p:nvGrpSpPr>
        <p:cNvPr id="1" name=""/>
        <p:cNvGrpSpPr/>
        <p:nvPr/>
      </p:nvGrpSpPr>
      <p:grpSpPr>
        <a:xfrm>
          <a:off x="0" y="0"/>
          <a:ext cx="0" cy="0"/>
          <a:chOff x="0" y="0"/>
          <a:chExt cx="0" cy="0"/>
        </a:xfrm>
      </p:grpSpPr>
      <p:pic>
        <p:nvPicPr>
          <p:cNvPr id="17" name="Picture 6" descr="triangle_bg.psd"/>
          <p:cNvPicPr>
            <a:picLocks noChangeAspect="1"/>
          </p:cNvPicPr>
          <p:nvPr/>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8" name="image9.png"/>
          <p:cNvPicPr/>
          <p:nvPr/>
        </p:nvPicPr>
        <p:blipFill>
          <a:blip r:embed="rId3">
            <a:extLst/>
          </a:blip>
          <a:stretch>
            <a:fillRect/>
          </a:stretch>
        </p:blipFill>
        <p:spPr>
          <a:xfrm>
            <a:off x="423656" y="5995483"/>
            <a:ext cx="996505" cy="493326"/>
          </a:xfrm>
          <a:prstGeom prst="rect">
            <a:avLst/>
          </a:prstGeom>
          <a:ln w="12700">
            <a:miter lim="400000"/>
          </a:ln>
        </p:spPr>
      </p:pic>
      <p:pic>
        <p:nvPicPr>
          <p:cNvPr id="8" name="Bild 7" descr="(y)_big_whit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1792" y="1202387"/>
            <a:ext cx="2178800" cy="2518478"/>
          </a:xfrm>
          <a:prstGeom prst="rect">
            <a:avLst/>
          </a:prstGeom>
        </p:spPr>
      </p:pic>
      <p:sp>
        <p:nvSpPr>
          <p:cNvPr id="10" name="Title 1"/>
          <p:cNvSpPr>
            <a:spLocks noGrp="1"/>
          </p:cNvSpPr>
          <p:nvPr>
            <p:ph type="ctrTitle" hasCustomPrompt="1"/>
          </p:nvPr>
        </p:nvSpPr>
        <p:spPr bwMode="gray">
          <a:xfrm>
            <a:off x="360999" y="4066501"/>
            <a:ext cx="11502514" cy="1323143"/>
          </a:xfrm>
        </p:spPr>
        <p:txBody>
          <a:bodyPr anchor="t" anchorCtr="0">
            <a:noAutofit/>
          </a:bodyPr>
          <a:lstStyle>
            <a:lvl1pPr algn="ctr">
              <a:defRPr sz="7600">
                <a:solidFill>
                  <a:srgbClr val="FFFFFF"/>
                </a:solidFill>
                <a:latin typeface="+mj-lt"/>
              </a:defRPr>
            </a:lvl1pPr>
          </a:lstStyle>
          <a:p>
            <a:r>
              <a:rPr lang="en-US" dirty="0" smtClean="0"/>
              <a:t>THANK YOU</a:t>
            </a:r>
            <a:endParaRPr lang="en-US" dirty="0"/>
          </a:p>
        </p:txBody>
      </p:sp>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18396545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hanks_blue02">
    <p:bg bwMode="gray">
      <p:bgPr>
        <a:solidFill>
          <a:schemeClr val="accent1"/>
        </a:solidFill>
        <a:effectLst/>
      </p:bgPr>
    </p:bg>
    <p:spTree>
      <p:nvGrpSpPr>
        <p:cNvPr id="1" name=""/>
        <p:cNvGrpSpPr/>
        <p:nvPr/>
      </p:nvGrpSpPr>
      <p:grpSpPr>
        <a:xfrm>
          <a:off x="0" y="0"/>
          <a:ext cx="0" cy="0"/>
          <a:chOff x="0" y="0"/>
          <a:chExt cx="0" cy="0"/>
        </a:xfrm>
      </p:grpSpPr>
      <p:pic>
        <p:nvPicPr>
          <p:cNvPr id="17" name="Picture 6" descr="triangle_bg.psd"/>
          <p:cNvPicPr>
            <a:picLocks noChangeAspect="1"/>
          </p:cNvPicPr>
          <p:nvPr/>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8" name="image9.png"/>
          <p:cNvPicPr/>
          <p:nvPr/>
        </p:nvPicPr>
        <p:blipFill>
          <a:blip r:embed="rId3">
            <a:extLst/>
          </a:blip>
          <a:stretch>
            <a:fillRect/>
          </a:stretch>
        </p:blipFill>
        <p:spPr>
          <a:xfrm>
            <a:off x="423656" y="5995483"/>
            <a:ext cx="996505" cy="493326"/>
          </a:xfrm>
          <a:prstGeom prst="rect">
            <a:avLst/>
          </a:prstGeom>
          <a:ln w="12700">
            <a:miter lim="400000"/>
          </a:ln>
        </p:spPr>
      </p:pic>
      <p:sp>
        <p:nvSpPr>
          <p:cNvPr id="20" name="Title 1"/>
          <p:cNvSpPr>
            <a:spLocks noGrp="1"/>
          </p:cNvSpPr>
          <p:nvPr>
            <p:ph type="ctrTitle" hasCustomPrompt="1"/>
          </p:nvPr>
        </p:nvSpPr>
        <p:spPr bwMode="gray">
          <a:xfrm>
            <a:off x="360999" y="4269151"/>
            <a:ext cx="11502514" cy="1323143"/>
          </a:xfrm>
        </p:spPr>
        <p:txBody>
          <a:bodyPr anchor="t" anchorCtr="0">
            <a:noAutofit/>
          </a:bodyPr>
          <a:lstStyle>
            <a:lvl1pPr algn="ctr">
              <a:defRPr sz="7600">
                <a:solidFill>
                  <a:srgbClr val="FFFFFF"/>
                </a:solidFill>
                <a:latin typeface="+mj-lt"/>
              </a:defRPr>
            </a:lvl1pPr>
          </a:lstStyle>
          <a:p>
            <a:r>
              <a:rPr lang="en-US" dirty="0" smtClean="0"/>
              <a:t>THANK YOU</a:t>
            </a:r>
            <a:endParaRPr lang="en-US" dirty="0"/>
          </a:p>
        </p:txBody>
      </p:sp>
      <p:pic>
        <p:nvPicPr>
          <p:cNvPr id="21" name="image11.png" descr="cec_item_05.png"/>
          <p:cNvPicPr/>
          <p:nvPr/>
        </p:nvPicPr>
        <p:blipFill>
          <a:blip r:embed="rId4">
            <a:extLst/>
          </a:blip>
          <a:stretch>
            <a:fillRect/>
          </a:stretch>
        </p:blipFill>
        <p:spPr>
          <a:xfrm>
            <a:off x="3867201" y="881074"/>
            <a:ext cx="4697270" cy="3306934"/>
          </a:xfrm>
          <a:prstGeom prst="rect">
            <a:avLst/>
          </a:prstGeom>
          <a:ln w="12700">
            <a:miter lim="400000"/>
          </a:ln>
        </p:spPr>
      </p:pic>
      <p:pic>
        <p:nvPicPr>
          <p:cNvPr id="22" name="image11.png" descr="cec_item_05.png"/>
          <p:cNvPicPr/>
          <p:nvPr/>
        </p:nvPicPr>
        <p:blipFill>
          <a:blip r:embed="rId4">
            <a:extLst/>
          </a:blip>
          <a:stretch>
            <a:fillRect/>
          </a:stretch>
        </p:blipFill>
        <p:spPr>
          <a:xfrm>
            <a:off x="3868713" y="882576"/>
            <a:ext cx="4697270" cy="3306934"/>
          </a:xfrm>
          <a:prstGeom prst="rect">
            <a:avLst/>
          </a:prstGeom>
          <a:ln w="12700">
            <a:miter lim="400000"/>
          </a:ln>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34338526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2" y="1107942"/>
            <a:ext cx="11326284" cy="4973772"/>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1126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Standar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432000" y="104789"/>
            <a:ext cx="11328000" cy="6206536"/>
          </a:xfrm>
        </p:spPr>
        <p:txBody>
          <a:bodyPr/>
          <a:lstStyle>
            <a:lvl1pPr>
              <a:defRPr sz="5040"/>
            </a:lvl1pPr>
          </a:lstStyle>
          <a:p>
            <a:r>
              <a:rPr lang="en-US" noProof="0" dirty="0" smtClean="0"/>
              <a:t>Insert page title</a:t>
            </a:r>
            <a:endParaRPr lang="en-US" dirty="0"/>
          </a:p>
        </p:txBody>
      </p:sp>
    </p:spTree>
    <p:extLst>
      <p:ext uri="{BB962C8B-B14F-4D97-AF65-F5344CB8AC3E}">
        <p14:creationId xmlns:p14="http://schemas.microsoft.com/office/powerpoint/2010/main" val="91625224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C7C21D30-F57A-974B-A106-0C85E4616816}" type="datetimeFigureOut">
              <a:rPr lang="en-US" smtClean="0">
                <a:solidFill>
                  <a:prstClr val="black">
                    <a:tint val="75000"/>
                  </a:prstClr>
                </a:solidFill>
              </a:rPr>
              <a:pPr/>
              <a:t>6/29/2016</a:t>
            </a:fld>
            <a:endParaRPr lang="en-US">
              <a:solidFill>
                <a:prstClr val="black">
                  <a:tint val="75000"/>
                </a:prstClr>
              </a:solidFill>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7B98DD30-DBB2-E346-87BD-0BB689C01B1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7405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0" y="324000"/>
            <a:ext cx="11328629" cy="756000"/>
          </a:xfrm>
          <a:prstGeom prst="rect">
            <a:avLst/>
          </a:prstGeom>
        </p:spPr>
        <p:txBody>
          <a:bodyPr vert="horz" lIns="0" tIns="0" rIns="0" bIns="0" rtlCol="0" anchor="ctr" anchorCtr="0">
            <a:noAutofit/>
          </a:bodyPr>
          <a:lstStyle/>
          <a:p>
            <a:pPr algn="l" defTabSz="914400" rtl="0" eaLnBrk="1" latinLnBrk="0" hangingPunct="1">
              <a:spcBef>
                <a:spcPct val="0"/>
              </a:spcBef>
              <a:buNone/>
            </a:pPr>
            <a:r>
              <a:rPr lang="en-AU" sz="2400" b="0" kern="1200" noProof="0" dirty="0" smtClean="0">
                <a:solidFill>
                  <a:schemeClr val="bg1">
                    <a:lumMod val="50000"/>
                  </a:schemeClr>
                </a:solidFill>
                <a:latin typeface="+mj-lt"/>
                <a:ea typeface="+mj-ea"/>
                <a:cs typeface="+mj-cs"/>
              </a:rPr>
              <a:t>Safe Harbour Statement</a:t>
            </a:r>
          </a:p>
        </p:txBody>
      </p:sp>
      <p:sp>
        <p:nvSpPr>
          <p:cNvPr id="5" name="TextBox 4"/>
          <p:cNvSpPr txBox="1"/>
          <p:nvPr userDrawn="1"/>
        </p:nvSpPr>
        <p:spPr bwMode="gray">
          <a:xfrm>
            <a:off x="432000" y="1445289"/>
            <a:ext cx="11328629" cy="4431983"/>
          </a:xfrm>
          <a:prstGeom prst="rect">
            <a:avLst/>
          </a:prstGeom>
          <a:noFill/>
        </p:spPr>
        <p:txBody>
          <a:bodyPr wrap="square" lIns="0" tIns="0" rIns="0" bIns="0" rtlCol="0">
            <a:spAutoFit/>
          </a:bodyPr>
          <a:lstStyle/>
          <a:p>
            <a:pPr marL="0" indent="0" algn="l" defTabSz="914400" rtl="0" eaLnBrk="1" latinLnBrk="0" hangingPunct="1">
              <a:lnSpc>
                <a:spcPct val="100000"/>
              </a:lnSpc>
              <a:spcBef>
                <a:spcPts val="1200"/>
              </a:spcBef>
            </a:pPr>
            <a:r>
              <a:rPr lang="en-AU" sz="1200" b="0" kern="1200" noProof="1" smtClean="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SAP affiliate company products and services are those that are set forth in the express warranty statements accompanying such products and services, if any. Nothing herein should be construed as constituting an additional warranty. </a:t>
            </a:r>
          </a:p>
          <a:p>
            <a:pPr marL="0" indent="0" algn="l" defTabSz="914400" rtl="0" eaLnBrk="1" latinLnBrk="0" hangingPunct="1">
              <a:lnSpc>
                <a:spcPct val="100000"/>
              </a:lnSpc>
              <a:spcBef>
                <a:spcPts val="1200"/>
              </a:spcBef>
            </a:pPr>
            <a:r>
              <a:rPr lang="en-AU" sz="1200" b="1" kern="1200" noProof="1" smtClean="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a:p>
            <a:pPr marL="0" indent="0" algn="l" defTabSz="914400" rtl="0" eaLnBrk="1" latinLnBrk="0" hangingPunct="1">
              <a:lnSpc>
                <a:spcPct val="100000"/>
              </a:lnSpc>
              <a:spcBef>
                <a:spcPts val="1200"/>
              </a:spcBef>
            </a:pPr>
            <a:r>
              <a:rPr lang="en-AU" sz="1200" kern="1200" noProof="1" smtClean="0">
                <a:solidFill>
                  <a:schemeClr val="tx1"/>
                </a:solidFill>
                <a:latin typeface="Arial"/>
                <a:ea typeface="MS PGothic" pitchFamily="34" charset="-128"/>
                <a:cs typeface="+mn-cs"/>
              </a:rPr>
              <a:t>No part of this publication may be reproduced or transmitted in any form or for any purpose without the express permission of SAP SE or an SAP affiliate company.</a:t>
            </a:r>
          </a:p>
          <a:p>
            <a:pPr marL="0" indent="0" algn="l" defTabSz="914400" rtl="0" eaLnBrk="1" latinLnBrk="0" hangingPunct="1">
              <a:lnSpc>
                <a:spcPct val="100000"/>
              </a:lnSpc>
              <a:spcBef>
                <a:spcPts val="1200"/>
              </a:spcBef>
            </a:pPr>
            <a:r>
              <a:rPr lang="en-AU" sz="1200" kern="1200" noProof="1" smtClean="0">
                <a:solidFill>
                  <a:schemeClr val="tx1"/>
                </a:solidFill>
                <a:latin typeface="Arial"/>
                <a:ea typeface="MS PGothic" pitchFamily="34" charset="-128"/>
                <a:cs typeface="+mn-cs"/>
              </a:rPr>
              <a:t>SAP and other SAP products and services mentioned herein as well as their respective logos are trademarks or registered trademarks of SAP SE </a:t>
            </a:r>
            <a:br>
              <a:rPr lang="en-AU" sz="1200" kern="1200" noProof="1" smtClean="0">
                <a:solidFill>
                  <a:schemeClr val="tx1"/>
                </a:solidFill>
                <a:latin typeface="Arial"/>
                <a:ea typeface="MS PGothic" pitchFamily="34" charset="-128"/>
                <a:cs typeface="+mn-cs"/>
              </a:rPr>
            </a:br>
            <a:r>
              <a:rPr lang="en-AU" sz="1200" kern="1200" noProof="1" smtClean="0">
                <a:solidFill>
                  <a:schemeClr val="tx1"/>
                </a:solidFill>
                <a:latin typeface="Arial"/>
                <a:ea typeface="MS PGothic" pitchFamily="34" charset="-128"/>
                <a:cs typeface="+mn-cs"/>
              </a:rPr>
              <a:t>(or an SAP affiliate company) in Germany and other countries. Please see </a:t>
            </a:r>
            <a:r>
              <a:rPr lang="en-AU" sz="1200" kern="1200" noProof="1" smtClean="0">
                <a:solidFill>
                  <a:schemeClr val="tx1"/>
                </a:solidFill>
                <a:latin typeface="Arial"/>
                <a:ea typeface="MS PGothic" pitchFamily="34" charset="-128"/>
                <a:cs typeface="+mn-cs"/>
                <a:hlinkClick r:id="rId2"/>
              </a:rPr>
              <a:t>http://global12.sap.com/corporate-en/legal/copyright/index.epx</a:t>
            </a:r>
            <a:r>
              <a:rPr lang="en-AU" sz="1200" kern="1200" noProof="1" smtClean="0">
                <a:solidFill>
                  <a:schemeClr val="tx1"/>
                </a:solidFill>
                <a:latin typeface="Arial"/>
                <a:ea typeface="MS PGothic" pitchFamily="34" charset="-128"/>
                <a:cs typeface="+mn-cs"/>
              </a:rPr>
              <a:t> for additional trademark information and notices.</a:t>
            </a:r>
          </a:p>
          <a:p>
            <a:pPr marL="0" indent="0" algn="l" defTabSz="914400" rtl="0" eaLnBrk="1" latinLnBrk="0" hangingPunct="1">
              <a:lnSpc>
                <a:spcPct val="100000"/>
              </a:lnSpc>
              <a:spcBef>
                <a:spcPts val="1200"/>
              </a:spcBef>
            </a:pPr>
            <a:r>
              <a:rPr lang="en-AU" sz="1200" kern="1200" noProof="1" smtClean="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marL="0" indent="0" algn="l" defTabSz="914400" rtl="0" eaLnBrk="1" latinLnBrk="0" hangingPunct="1">
              <a:lnSpc>
                <a:spcPct val="100000"/>
              </a:lnSpc>
              <a:spcBef>
                <a:spcPts val="1200"/>
              </a:spcBef>
            </a:pPr>
            <a:r>
              <a:rPr lang="en-AU" sz="1200" kern="1200" noProof="1" smtClean="0">
                <a:solidFill>
                  <a:schemeClr val="tx1"/>
                </a:solidFill>
                <a:latin typeface="Arial"/>
                <a:ea typeface="MS PGothic" pitchFamily="34" charset="-128"/>
                <a:cs typeface="+mn-cs"/>
              </a:rPr>
              <a:t>National product specifications may vary.</a:t>
            </a:r>
          </a:p>
          <a:p>
            <a:pPr marL="0" indent="0" algn="l" defTabSz="914400" rtl="0" eaLnBrk="1" latinLnBrk="0" hangingPunct="1">
              <a:lnSpc>
                <a:spcPct val="100000"/>
              </a:lnSpc>
              <a:spcBef>
                <a:spcPts val="1200"/>
              </a:spcBef>
            </a:pPr>
            <a:r>
              <a:rPr lang="en-AU" sz="1200" kern="1200" noProof="1" smtClean="0">
                <a:solidFill>
                  <a:schemeClr val="tx1"/>
                </a:solidFill>
                <a:latin typeface="Arial"/>
                <a:ea typeface="MS PGothic" pitchFamily="34" charset="-128"/>
                <a:cs typeface="+mn-cs"/>
              </a:rPr>
              <a:t>© 2016 SAP SE or an SAP affiliate company.</a:t>
            </a:r>
            <a:br>
              <a:rPr lang="en-AU" sz="1200" kern="1200" noProof="1" smtClean="0">
                <a:solidFill>
                  <a:schemeClr val="tx1"/>
                </a:solidFill>
                <a:latin typeface="Arial"/>
                <a:ea typeface="MS PGothic" pitchFamily="34" charset="-128"/>
                <a:cs typeface="+mn-cs"/>
              </a:rPr>
            </a:br>
            <a:r>
              <a:rPr lang="en-AU" sz="1200" kern="1200" noProof="1" smtClean="0">
                <a:solidFill>
                  <a:schemeClr val="tx1"/>
                </a:solidFill>
                <a:latin typeface="Arial"/>
                <a:ea typeface="MS PGothic" pitchFamily="34" charset="-128"/>
                <a:cs typeface="+mn-cs"/>
              </a:rPr>
              <a:t>All rights reserved.</a:t>
            </a:r>
          </a:p>
        </p:txBody>
      </p:sp>
    </p:spTree>
    <p:extLst>
      <p:ext uri="{BB962C8B-B14F-4D97-AF65-F5344CB8AC3E}">
        <p14:creationId xmlns:p14="http://schemas.microsoft.com/office/powerpoint/2010/main" val="39539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hapter yellow 01">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p:nvSpPr>
        <p:spPr>
          <a:xfrm>
            <a:off x="0" y="0"/>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1" name="image11.png" descr="cec_item_05.png"/>
          <p:cNvPicPr/>
          <p:nvPr/>
        </p:nvPicPr>
        <p:blipFill>
          <a:blip r:embed="rId2">
            <a:extLst/>
          </a:blip>
          <a:stretch>
            <a:fillRect/>
          </a:stretch>
        </p:blipFill>
        <p:spPr>
          <a:xfrm>
            <a:off x="4139529" y="316007"/>
            <a:ext cx="7731778" cy="5443267"/>
          </a:xfrm>
          <a:prstGeom prst="rect">
            <a:avLst/>
          </a:prstGeom>
          <a:ln w="12700">
            <a:miter lim="400000"/>
          </a:ln>
        </p:spPr>
      </p:pic>
      <p:pic>
        <p:nvPicPr>
          <p:cNvPr id="14" name="image9.png"/>
          <p:cNvPicPr/>
          <p:nvPr/>
        </p:nvPicPr>
        <p:blipFill>
          <a:blip r:embed="rId3">
            <a:extLst/>
          </a:blip>
          <a:stretch>
            <a:fillRect/>
          </a:stretch>
        </p:blipFill>
        <p:spPr>
          <a:xfrm>
            <a:off x="423656" y="5995483"/>
            <a:ext cx="996505" cy="493326"/>
          </a:xfrm>
          <a:prstGeom prst="rect">
            <a:avLst/>
          </a:prstGeom>
          <a:ln w="12700">
            <a:miter lim="400000"/>
          </a:ln>
        </p:spPr>
      </p:pic>
      <p:pic>
        <p:nvPicPr>
          <p:cNvPr id="15" name="image11.png" descr="cec_item_05.png"/>
          <p:cNvPicPr/>
          <p:nvPr/>
        </p:nvPicPr>
        <p:blipFill>
          <a:blip r:embed="rId2">
            <a:extLst/>
          </a:blip>
          <a:stretch>
            <a:fillRect/>
          </a:stretch>
        </p:blipFill>
        <p:spPr>
          <a:xfrm>
            <a:off x="4141041" y="317510"/>
            <a:ext cx="7731778" cy="544326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17763261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hapter blue 02">
    <p:bg bwMode="gray">
      <p:bgPr>
        <a:solidFill>
          <a:schemeClr val="accent1"/>
        </a:solidFill>
        <a:effectLst/>
      </p:bgPr>
    </p:bg>
    <p:spTree>
      <p:nvGrpSpPr>
        <p:cNvPr id="1" name=""/>
        <p:cNvGrpSpPr/>
        <p:nvPr/>
      </p:nvGrpSpPr>
      <p:grpSpPr>
        <a:xfrm>
          <a:off x="0" y="0"/>
          <a:ext cx="0" cy="0"/>
          <a:chOff x="0" y="0"/>
          <a:chExt cx="0" cy="0"/>
        </a:xfrm>
      </p:grpSpPr>
      <p:pic>
        <p:nvPicPr>
          <p:cNvPr id="13" name="Bild 12" descr="CEC_piece_02.png"/>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7136" y="-2083423"/>
            <a:ext cx="10706486" cy="7504546"/>
          </a:xfrm>
          <a:prstGeom prst="rect">
            <a:avLst/>
          </a:prstGeom>
        </p:spPr>
      </p:pic>
      <p:pic>
        <p:nvPicPr>
          <p:cNvPr id="7" name="Picture 6" descr="triangle_bg.psd"/>
          <p:cNvPicPr>
            <a:picLocks noChangeAspect="1"/>
          </p:cNvPicPr>
          <p:nvPr/>
        </p:nvPicPr>
        <p:blipFill rotWithShape="1">
          <a:blip r:embed="rId4">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4" name="image9.png"/>
          <p:cNvPicPr/>
          <p:nvPr/>
        </p:nvPicPr>
        <p:blipFill>
          <a:blip r:embed="rId5">
            <a:extLst/>
          </a:blip>
          <a:stretch>
            <a:fillRect/>
          </a:stretch>
        </p:blipFill>
        <p:spPr>
          <a:xfrm>
            <a:off x="423656" y="5995483"/>
            <a:ext cx="996505" cy="49332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2" name="Bild 1" descr="CEC_piece_02.png"/>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0849" y="-2089729"/>
            <a:ext cx="10706486" cy="7504546"/>
          </a:xfrm>
          <a:prstGeom prst="rect">
            <a:avLst/>
          </a:prstGeom>
        </p:spPr>
      </p:pic>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97752532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hapter yellow 02">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p:nvSpPr>
        <p:spPr>
          <a:xfrm>
            <a:off x="0" y="-101143"/>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4" name="image9.png"/>
          <p:cNvPicPr/>
          <p:nvPr/>
        </p:nvPicPr>
        <p:blipFill>
          <a:blip r:embed="rId2">
            <a:extLst/>
          </a:blip>
          <a:stretch>
            <a:fillRect/>
          </a:stretch>
        </p:blipFill>
        <p:spPr>
          <a:xfrm>
            <a:off x="423656" y="5995483"/>
            <a:ext cx="996505" cy="49332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12" name="Bild 11" descr="CEC_piece_02.png"/>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0849" y="-2089729"/>
            <a:ext cx="10706486" cy="7504546"/>
          </a:xfrm>
          <a:prstGeom prst="rect">
            <a:avLst/>
          </a:prstGeom>
        </p:spPr>
      </p:pic>
      <p:pic>
        <p:nvPicPr>
          <p:cNvPr id="13" name="Bild 12" descr="CEC_piece_02.png"/>
          <p:cNvPicPr>
            <a:picLocks noChangeAspect="1"/>
          </p:cNvPicPr>
          <p:nvPr/>
        </p:nvPicPr>
        <p:blipFill>
          <a:blip r:embed="rId3">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07136" y="-2083423"/>
            <a:ext cx="10706486" cy="7504546"/>
          </a:xfrm>
          <a:prstGeom prst="rect">
            <a:avLst/>
          </a:prstGeom>
        </p:spPr>
      </p:pic>
      <p:pic>
        <p:nvPicPr>
          <p:cNvPr id="9" name="Bild 8" descr="(y)_small.png"/>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783" y="6034729"/>
            <a:ext cx="445624" cy="510241"/>
          </a:xfrm>
          <a:prstGeom prst="rect">
            <a:avLst/>
          </a:prstGeom>
        </p:spPr>
      </p:pic>
    </p:spTree>
    <p:extLst>
      <p:ext uri="{BB962C8B-B14F-4D97-AF65-F5344CB8AC3E}">
        <p14:creationId xmlns:p14="http://schemas.microsoft.com/office/powerpoint/2010/main" val="257696330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hapter blue 03">
    <p:bg bwMode="gray">
      <p:bgPr>
        <a:solidFill>
          <a:schemeClr val="accent1"/>
        </a:solidFill>
        <a:effectLst/>
      </p:bgPr>
    </p:bg>
    <p:spTree>
      <p:nvGrpSpPr>
        <p:cNvPr id="1" name=""/>
        <p:cNvGrpSpPr/>
        <p:nvPr/>
      </p:nvGrpSpPr>
      <p:grpSpPr>
        <a:xfrm>
          <a:off x="0" y="0"/>
          <a:ext cx="0" cy="0"/>
          <a:chOff x="0" y="0"/>
          <a:chExt cx="0" cy="0"/>
        </a:xfrm>
      </p:grpSpPr>
      <p:pic>
        <p:nvPicPr>
          <p:cNvPr id="7" name="Picture 6" descr="triangle_bg.psd"/>
          <p:cNvPicPr>
            <a:picLocks noChangeAspect="1"/>
          </p:cNvPicPr>
          <p:nvPr/>
        </p:nvPicPr>
        <p:blipFill rotWithShape="1">
          <a:blip r:embed="rId2">
            <a:extLst>
              <a:ext uri="{28A0092B-C50C-407E-A947-70E740481C1C}">
                <a14:useLocalDpi xmlns:a14="http://schemas.microsoft.com/office/drawing/2010/main" val="0"/>
              </a:ext>
            </a:extLst>
          </a:blip>
          <a:srcRect l="8333" r="8334"/>
          <a:stretch/>
        </p:blipFill>
        <p:spPr>
          <a:xfrm>
            <a:off x="0" y="0"/>
            <a:ext cx="12192000" cy="6858000"/>
          </a:xfrm>
          <a:prstGeom prst="rect">
            <a:avLst/>
          </a:prstGeom>
        </p:spPr>
      </p:pic>
      <p:pic>
        <p:nvPicPr>
          <p:cNvPr id="14" name="image9.png"/>
          <p:cNvPicPr/>
          <p:nvPr/>
        </p:nvPicPr>
        <p:blipFill>
          <a:blip r:embed="rId3">
            <a:extLst/>
          </a:blip>
          <a:stretch>
            <a:fillRect/>
          </a:stretch>
        </p:blipFill>
        <p:spPr>
          <a:xfrm>
            <a:off x="423656" y="5995483"/>
            <a:ext cx="996505" cy="493326"/>
          </a:xfrm>
          <a:prstGeom prst="rect">
            <a:avLst/>
          </a:prstGeom>
          <a:ln w="12700">
            <a:miter lim="400000"/>
          </a:ln>
        </p:spPr>
      </p:pic>
      <p:sp>
        <p:nvSpPr>
          <p:cNvPr id="10"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2"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2" name="Bild 1" descr="CEC_piece_02.png"/>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5166" y="0"/>
            <a:ext cx="8343354" cy="5848146"/>
          </a:xfrm>
          <a:prstGeom prst="rect">
            <a:avLst/>
          </a:prstGeom>
        </p:spPr>
      </p:pic>
      <p:pic>
        <p:nvPicPr>
          <p:cNvPr id="11" name="Bild 10" descr="CEC_piece_02.png"/>
          <p:cNvPicPr>
            <a:picLocks noChangeAspect="1"/>
          </p:cNvPicPr>
          <p:nvPr/>
        </p:nvPicPr>
        <p:blipFill>
          <a:blip r:embed="rId4">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0214" y="0"/>
            <a:ext cx="8343354" cy="5848146"/>
          </a:xfrm>
          <a:prstGeom prst="rect">
            <a:avLst/>
          </a:prstGeom>
        </p:spPr>
      </p:pic>
      <p:pic>
        <p:nvPicPr>
          <p:cNvPr id="13" name="Picture 1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145470155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hapter yellow 03">
    <p:bg bwMode="gray">
      <p:bgPr>
        <a:solidFill>
          <a:schemeClr val="accent1"/>
        </a:solidFill>
        <a:effectLst/>
      </p:bgPr>
    </p:bg>
    <p:spTree>
      <p:nvGrpSpPr>
        <p:cNvPr id="1" name=""/>
        <p:cNvGrpSpPr/>
        <p:nvPr/>
      </p:nvGrpSpPr>
      <p:grpSpPr>
        <a:xfrm>
          <a:off x="0" y="0"/>
          <a:ext cx="0" cy="0"/>
          <a:chOff x="0" y="0"/>
          <a:chExt cx="0" cy="0"/>
        </a:xfrm>
      </p:grpSpPr>
      <p:sp>
        <p:nvSpPr>
          <p:cNvPr id="8" name="Shape 154"/>
          <p:cNvSpPr/>
          <p:nvPr/>
        </p:nvSpPr>
        <p:spPr>
          <a:xfrm>
            <a:off x="0" y="-101143"/>
            <a:ext cx="12192000" cy="6858000"/>
          </a:xfrm>
          <a:prstGeom prst="rect">
            <a:avLst/>
          </a:prstGeom>
          <a:solidFill>
            <a:srgbClr val="F0AB00"/>
          </a:solidFill>
          <a:ln w="12700">
            <a:miter lim="400000"/>
          </a:ln>
        </p:spPr>
        <p:txBody>
          <a:bodyPr lIns="0" tIns="0" rIns="0" bIns="0" anchor="ctr"/>
          <a:lstStyle/>
          <a:p>
            <a:pPr algn="ctr">
              <a:spcBef>
                <a:spcPts val="1000"/>
              </a:spcBef>
            </a:pPr>
            <a:endParaRPr kern="0">
              <a:solidFill>
                <a:sysClr val="windowText" lastClr="000000"/>
              </a:solidFill>
              <a:latin typeface="Arial"/>
              <a:ea typeface="Arial"/>
              <a:cs typeface="Arial"/>
              <a:sym typeface="Arial"/>
            </a:endParaRPr>
          </a:p>
        </p:txBody>
      </p:sp>
      <p:pic>
        <p:nvPicPr>
          <p:cNvPr id="14" name="image9.png"/>
          <p:cNvPicPr/>
          <p:nvPr/>
        </p:nvPicPr>
        <p:blipFill>
          <a:blip r:embed="rId2">
            <a:extLst/>
          </a:blip>
          <a:stretch>
            <a:fillRect/>
          </a:stretch>
        </p:blipFill>
        <p:spPr>
          <a:xfrm>
            <a:off x="423656" y="5995483"/>
            <a:ext cx="996505" cy="493326"/>
          </a:xfrm>
          <a:prstGeom prst="rect">
            <a:avLst/>
          </a:prstGeom>
          <a:ln w="12700">
            <a:miter lim="400000"/>
          </a:ln>
        </p:spPr>
      </p:pic>
      <p:sp>
        <p:nvSpPr>
          <p:cNvPr id="17" name="Title 1"/>
          <p:cNvSpPr>
            <a:spLocks noGrp="1"/>
          </p:cNvSpPr>
          <p:nvPr>
            <p:ph type="ctrTitle" hasCustomPrompt="1"/>
          </p:nvPr>
        </p:nvSpPr>
        <p:spPr bwMode="gray">
          <a:xfrm>
            <a:off x="219579" y="2906536"/>
            <a:ext cx="6411812" cy="1008000"/>
          </a:xfrm>
        </p:spPr>
        <p:txBody>
          <a:bodyPr anchor="b" anchorCtr="0">
            <a:noAutofit/>
          </a:bodyPr>
          <a:lstStyle>
            <a:lvl1pPr>
              <a:defRPr sz="4800">
                <a:solidFill>
                  <a:schemeClr val="tx1"/>
                </a:solidFill>
                <a:latin typeface="+mj-lt"/>
              </a:defRPr>
            </a:lvl1pPr>
          </a:lstStyle>
          <a:p>
            <a:r>
              <a:rPr lang="en-US" sz="4000" dirty="0" smtClean="0"/>
              <a:t>Presentation Title breaks to Two Lines</a:t>
            </a:r>
            <a:endParaRPr lang="de-DE" dirty="0"/>
          </a:p>
        </p:txBody>
      </p:sp>
      <p:sp>
        <p:nvSpPr>
          <p:cNvPr id="18" name="Subtitle 2"/>
          <p:cNvSpPr>
            <a:spLocks noGrp="1"/>
          </p:cNvSpPr>
          <p:nvPr>
            <p:ph type="subTitle" idx="1" hasCustomPrompt="1"/>
          </p:nvPr>
        </p:nvSpPr>
        <p:spPr bwMode="gray">
          <a:xfrm>
            <a:off x="219579" y="3954730"/>
            <a:ext cx="6411812" cy="576000"/>
          </a:xfrm>
        </p:spPr>
        <p:txBody>
          <a:bodyPr anchor="t" anchorCtr="0">
            <a:noAutofit/>
          </a:bodyPr>
          <a:lstStyle>
            <a:lvl1pPr marL="0" marR="0" indent="0" algn="l" defTabSz="1219170" rtl="0" eaLnBrk="1" fontAlgn="auto" latinLnBrk="0" hangingPunct="1">
              <a:lnSpc>
                <a:spcPct val="100000"/>
              </a:lnSpc>
              <a:spcBef>
                <a:spcPts val="0"/>
              </a:spcBef>
              <a:spcAft>
                <a:spcPts val="0"/>
              </a:spcAft>
              <a:buClr>
                <a:schemeClr val="accent1"/>
              </a:buClr>
              <a:buSzPct val="80000"/>
              <a:buFontTx/>
              <a:buNone/>
              <a:tabLst/>
              <a:defRPr sz="2133" b="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11" name="Bild 10" descr="CEC_piece_02.png"/>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0214" y="0"/>
            <a:ext cx="8343354" cy="5848146"/>
          </a:xfrm>
          <a:prstGeom prst="rect">
            <a:avLst/>
          </a:prstGeom>
        </p:spPr>
      </p:pic>
      <p:pic>
        <p:nvPicPr>
          <p:cNvPr id="12" name="Bild 11" descr="CEC_piece_02.png"/>
          <p:cNvPicPr>
            <a:picLocks noChangeAspect="1"/>
          </p:cNvPicPr>
          <p:nvPr/>
        </p:nvPicPr>
        <p:blipFill>
          <a:blip r:embed="rId3">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86501" y="0"/>
            <a:ext cx="8343354" cy="584814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42097" y="5995483"/>
            <a:ext cx="1780300" cy="569931"/>
          </a:xfrm>
          <a:prstGeom prst="rect">
            <a:avLst/>
          </a:prstGeom>
        </p:spPr>
      </p:pic>
    </p:spTree>
    <p:extLst>
      <p:ext uri="{BB962C8B-B14F-4D97-AF65-F5344CB8AC3E}">
        <p14:creationId xmlns:p14="http://schemas.microsoft.com/office/powerpoint/2010/main" val="408125156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dirty="0"/>
          </a:p>
        </p:txBody>
      </p:sp>
      <p:sp>
        <p:nvSpPr>
          <p:cNvPr id="6" name="Inhaltsplatzhalter 5"/>
          <p:cNvSpPr>
            <a:spLocks noGrp="1"/>
          </p:cNvSpPr>
          <p:nvPr>
            <p:ph sz="quarter" idx="10"/>
          </p:nvPr>
        </p:nvSpPr>
        <p:spPr>
          <a:xfrm>
            <a:off x="419460" y="1200041"/>
            <a:ext cx="11348711" cy="48467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588726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tandard_no_Foo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de-DE" dirty="0"/>
          </a:p>
        </p:txBody>
      </p:sp>
      <p:sp>
        <p:nvSpPr>
          <p:cNvPr id="3" name="Rechteck 2"/>
          <p:cNvSpPr/>
          <p:nvPr/>
        </p:nvSpPr>
        <p:spPr bwMode="gray">
          <a:xfrm>
            <a:off x="0" y="6239001"/>
            <a:ext cx="12192000" cy="618999"/>
          </a:xfrm>
          <a:prstGeom prst="rect">
            <a:avLst/>
          </a:prstGeom>
          <a:solidFill>
            <a:schemeClr val="bg1"/>
          </a:solidFill>
          <a:ln w="6350" algn="ctr">
            <a:noFill/>
            <a:miter lim="800000"/>
            <a:headEnd/>
            <a:tailEnd/>
          </a:ln>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5" name="Inhaltsplatzhalter 5"/>
          <p:cNvSpPr>
            <a:spLocks noGrp="1"/>
          </p:cNvSpPr>
          <p:nvPr>
            <p:ph sz="quarter" idx="10"/>
          </p:nvPr>
        </p:nvSpPr>
        <p:spPr>
          <a:xfrm>
            <a:off x="419460" y="1200041"/>
            <a:ext cx="11348711" cy="48467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203959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2_Divider Pag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705556" y="2924157"/>
            <a:ext cx="10780888" cy="984885"/>
          </a:xfrm>
        </p:spPr>
        <p:txBody>
          <a:bodyPr anchor="t" anchorCtr="0">
            <a:noAutofit/>
          </a:bodyPr>
          <a:lstStyle>
            <a:lvl1pPr>
              <a:defRPr sz="64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705566" y="4062358"/>
            <a:ext cx="10781268" cy="620713"/>
          </a:xfrm>
        </p:spPr>
        <p:txBody>
          <a:bodyPr/>
          <a:lstStyle>
            <a:lvl1pPr>
              <a:spcBef>
                <a:spcPts val="1600"/>
              </a:spcBef>
              <a:defRPr sz="2133" b="0"/>
            </a:lvl1pPr>
          </a:lstStyle>
          <a:p>
            <a:r>
              <a:rPr lang="en-US" dirty="0" smtClean="0"/>
              <a:t>Subtitle if needed</a:t>
            </a:r>
          </a:p>
        </p:txBody>
      </p:sp>
      <p:pic>
        <p:nvPicPr>
          <p:cNvPr id="11" name="image9.png"/>
          <p:cNvPicPr/>
          <p:nvPr/>
        </p:nvPicPr>
        <p:blipFill>
          <a:blip r:embed="rId2">
            <a:extLst/>
          </a:blip>
          <a:stretch>
            <a:fillRect/>
          </a:stretch>
        </p:blipFill>
        <p:spPr>
          <a:xfrm>
            <a:off x="410290" y="6389870"/>
            <a:ext cx="632448" cy="313097"/>
          </a:xfrm>
          <a:prstGeom prst="rect">
            <a:avLst/>
          </a:prstGeom>
          <a:ln w="12700">
            <a:miter lim="400000"/>
          </a:ln>
        </p:spPr>
      </p:pic>
      <p:pic>
        <p:nvPicPr>
          <p:cNvPr id="12" name="Bild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26" y="207309"/>
            <a:ext cx="11656308" cy="275690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59034" y="6133036"/>
            <a:ext cx="1780300" cy="569931"/>
          </a:xfrm>
          <a:prstGeom prst="rect">
            <a:avLst/>
          </a:prstGeom>
        </p:spPr>
      </p:pic>
    </p:spTree>
    <p:extLst>
      <p:ext uri="{BB962C8B-B14F-4D97-AF65-F5344CB8AC3E}">
        <p14:creationId xmlns:p14="http://schemas.microsoft.com/office/powerpoint/2010/main" val="3112142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2000" y="65507"/>
            <a:ext cx="10762815"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432000" y="1210298"/>
            <a:ext cx="11328000" cy="4836291"/>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cxnSp>
        <p:nvCxnSpPr>
          <p:cNvPr id="8" name="Straight Connector 7"/>
          <p:cNvCxnSpPr/>
          <p:nvPr/>
        </p:nvCxnSpPr>
        <p:spPr>
          <a:xfrm>
            <a:off x="432000" y="895415"/>
            <a:ext cx="113284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image9.png"/>
          <p:cNvPicPr/>
          <p:nvPr/>
        </p:nvPicPr>
        <p:blipFill>
          <a:blip r:embed="rId19">
            <a:extLst/>
          </a:blip>
          <a:stretch>
            <a:fillRect/>
          </a:stretch>
        </p:blipFill>
        <p:spPr>
          <a:xfrm>
            <a:off x="410290" y="6389870"/>
            <a:ext cx="632448" cy="313097"/>
          </a:xfrm>
          <a:prstGeom prst="rect">
            <a:avLst/>
          </a:prstGeom>
          <a:ln w="12700">
            <a:miter lim="400000"/>
          </a:ln>
        </p:spPr>
      </p:pic>
      <p:pic>
        <p:nvPicPr>
          <p:cNvPr id="13" name="Bild 12" descr="(y)_small.png"/>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470225" y="192731"/>
            <a:ext cx="445624" cy="510241"/>
          </a:xfrm>
          <a:prstGeom prst="rect">
            <a:avLst/>
          </a:prstGeom>
        </p:spPr>
      </p:pic>
      <p:pic>
        <p:nvPicPr>
          <p:cNvPr id="10" name="Picture 9"/>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10264168" y="6204491"/>
            <a:ext cx="1780300" cy="569931"/>
          </a:xfrm>
          <a:prstGeom prst="rect">
            <a:avLst/>
          </a:prstGeom>
        </p:spPr>
      </p:pic>
    </p:spTree>
    <p:extLst>
      <p:ext uri="{BB962C8B-B14F-4D97-AF65-F5344CB8AC3E}">
        <p14:creationId xmlns:p14="http://schemas.microsoft.com/office/powerpoint/2010/main" val="7355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 id="2147483666" r:id="rId16"/>
    <p:sldLayoutId id="2147483667" r:id="rId17"/>
  </p:sldLayoutIdLst>
  <p:timing>
    <p:tnLst>
      <p:par>
        <p:cTn id="1" dur="indefinite" restart="never" nodeType="tmRoot"/>
      </p:par>
    </p:tnLst>
  </p:timing>
  <p:txStyles>
    <p:titleStyle>
      <a:lvl1pPr algn="l" defTabSz="1219170" rtl="0" eaLnBrk="1" latinLnBrk="0" hangingPunct="1">
        <a:lnSpc>
          <a:spcPct val="90000"/>
        </a:lnSpc>
        <a:spcBef>
          <a:spcPct val="0"/>
        </a:spcBef>
        <a:buNone/>
        <a:defRPr sz="2800" b="1" kern="1200">
          <a:solidFill>
            <a:schemeClr val="accent2"/>
          </a:solidFill>
          <a:latin typeface="+mj-lt"/>
          <a:ea typeface="+mj-ea"/>
          <a:cs typeface="+mj-cs"/>
        </a:defRPr>
      </a:lvl1pPr>
    </p:titleStyle>
    <p:bodyStyle>
      <a:lvl1pPr marL="0" indent="0" algn="l" defTabSz="1219170" rtl="0" eaLnBrk="1" latinLnBrk="0" hangingPunct="1">
        <a:spcBef>
          <a:spcPts val="2160"/>
        </a:spcBef>
        <a:buClr>
          <a:schemeClr val="accent1"/>
        </a:buClr>
        <a:buSzPct val="80000"/>
        <a:buFontTx/>
        <a:buNone/>
        <a:defRPr sz="2400" b="1" kern="1200">
          <a:solidFill>
            <a:schemeClr val="tx1"/>
          </a:solidFill>
          <a:latin typeface="+mn-lt"/>
          <a:ea typeface="+mn-ea"/>
          <a:cs typeface="+mn-cs"/>
        </a:defRPr>
      </a:lvl1pPr>
      <a:lvl2pPr marL="0" indent="0" algn="l" defTabSz="1219170" rtl="0" eaLnBrk="1" latinLnBrk="0" hangingPunct="1">
        <a:spcBef>
          <a:spcPts val="667"/>
        </a:spcBef>
        <a:buClr>
          <a:schemeClr val="accent1"/>
        </a:buClr>
        <a:buSzPct val="80000"/>
        <a:buFont typeface="Wingdings" pitchFamily="2" charset="2"/>
        <a:buNone/>
        <a:defRPr sz="2400" kern="1200">
          <a:solidFill>
            <a:schemeClr val="tx1"/>
          </a:solidFill>
          <a:latin typeface="+mn-lt"/>
          <a:ea typeface="+mn-ea"/>
          <a:cs typeface="+mn-cs"/>
        </a:defRPr>
      </a:lvl2pPr>
      <a:lvl3pPr marL="359824" indent="-241294" algn="l" defTabSz="1219170" rtl="0" eaLnBrk="1" latinLnBrk="0" hangingPunct="1">
        <a:spcBef>
          <a:spcPts val="560"/>
        </a:spcBef>
        <a:buClr>
          <a:schemeClr val="accent1"/>
        </a:buClr>
        <a:buSzPct val="100000"/>
        <a:buFont typeface="Wingdings" pitchFamily="2" charset="2"/>
        <a:buChar char=""/>
        <a:defRPr sz="2133" kern="1200">
          <a:solidFill>
            <a:schemeClr val="tx1"/>
          </a:solidFill>
          <a:latin typeface="+mn-lt"/>
          <a:ea typeface="+mn-ea"/>
          <a:cs typeface="+mn-cs"/>
        </a:defRPr>
      </a:lvl3pPr>
      <a:lvl4pPr marL="596885" indent="-237061" algn="l" defTabSz="1219170" rtl="0" eaLnBrk="1" latinLnBrk="0" hangingPunct="1">
        <a:spcBef>
          <a:spcPts val="560"/>
        </a:spcBef>
        <a:buClr>
          <a:schemeClr val="accent2"/>
        </a:buClr>
        <a:buSzPct val="100000"/>
        <a:buFont typeface="Arial" pitchFamily="34" charset="0"/>
        <a:buChar char="–"/>
        <a:defRPr sz="1867" kern="1200">
          <a:solidFill>
            <a:schemeClr val="tx1"/>
          </a:solidFill>
          <a:latin typeface="+mn-lt"/>
          <a:ea typeface="+mn-ea"/>
          <a:cs typeface="+mn-cs"/>
        </a:defRPr>
      </a:lvl4pPr>
      <a:lvl5pPr marL="836063" indent="-239178" algn="l" defTabSz="1219170" rtl="0" eaLnBrk="1" latinLnBrk="0" hangingPunct="1">
        <a:spcBef>
          <a:spcPts val="336"/>
        </a:spcBef>
        <a:buClr>
          <a:schemeClr val="accent2"/>
        </a:buClr>
        <a:buSzPct val="100000"/>
        <a:buFont typeface="Courier New" pitchFamily="49" charset="0"/>
        <a:buChar char="o"/>
        <a:defRPr sz="18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de-D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png"/><Relationship Id="rId3" Type="http://schemas.openxmlformats.org/officeDocument/2006/relationships/image" Target="../media/image32.png"/><Relationship Id="rId21" Type="http://schemas.openxmlformats.org/officeDocument/2006/relationships/image" Target="../media/image50.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8.xml"/><Relationship Id="rId16" Type="http://schemas.openxmlformats.org/officeDocument/2006/relationships/image" Target="../media/image45.png"/><Relationship Id="rId20"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19" Type="http://schemas.openxmlformats.org/officeDocument/2006/relationships/image" Target="../media/image48.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1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www.dto.gov.au/blog/announcing-our-work-programme" TargetMode="Externa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12.tiff"/><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27.png"/><Relationship Id="rId4" Type="http://schemas.openxmlformats.org/officeDocument/2006/relationships/image" Target="../media/image25.png"/><Relationship Id="rId9" Type="http://schemas.openxmlformats.org/officeDocument/2006/relationships/image" Target="../media/image30.tiff"/></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AU" dirty="0" smtClean="0"/>
              <a:t>Hybris Public Sector Accelerator</a:t>
            </a:r>
            <a:endParaRPr lang="de-DE" dirty="0"/>
          </a:p>
        </p:txBody>
      </p:sp>
      <p:sp>
        <p:nvSpPr>
          <p:cNvPr id="3" name="Untertitel 2"/>
          <p:cNvSpPr>
            <a:spLocks noGrp="1"/>
          </p:cNvSpPr>
          <p:nvPr>
            <p:ph type="subTitle" idx="1"/>
          </p:nvPr>
        </p:nvSpPr>
        <p:spPr/>
        <p:txBody>
          <a:bodyPr/>
          <a:lstStyle/>
          <a:p>
            <a:r>
              <a:rPr lang="en-AU" dirty="0" smtClean="0"/>
              <a:t>Enabling </a:t>
            </a:r>
            <a:r>
              <a:rPr lang="en-AU" dirty="0"/>
              <a:t>Public Sector organisations to make it simple for citizens to interact with them regardless of channel or device</a:t>
            </a:r>
          </a:p>
          <a:p>
            <a:endParaRPr lang="en-AU" dirty="0"/>
          </a:p>
        </p:txBody>
      </p:sp>
    </p:spTree>
    <p:extLst>
      <p:ext uri="{BB962C8B-B14F-4D97-AF65-F5344CB8AC3E}">
        <p14:creationId xmlns:p14="http://schemas.microsoft.com/office/powerpoint/2010/main" val="11300980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036593" y="540974"/>
            <a:ext cx="521511"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600" kern="0" dirty="0">
                <a:solidFill>
                  <a:schemeClr val="bg1"/>
                </a:solidFill>
                <a:ea typeface="Arial Unicode MS" pitchFamily="34" charset="-128"/>
                <a:cs typeface="Arial Unicode MS" pitchFamily="34" charset="-128"/>
              </a:rPr>
              <a:t>Video</a:t>
            </a:r>
          </a:p>
        </p:txBody>
      </p:sp>
      <p:sp>
        <p:nvSpPr>
          <p:cNvPr id="4" name="Title 3"/>
          <p:cNvSpPr>
            <a:spLocks noGrp="1"/>
          </p:cNvSpPr>
          <p:nvPr>
            <p:ph type="title"/>
          </p:nvPr>
        </p:nvSpPr>
        <p:spPr/>
        <p:txBody>
          <a:bodyPr/>
          <a:lstStyle/>
          <a:p>
            <a:r>
              <a:rPr lang="en-US" dirty="0" smtClean="0"/>
              <a:t>Key technical challenge</a:t>
            </a:r>
            <a:endParaRPr lang="en-US" dirty="0"/>
          </a:p>
        </p:txBody>
      </p:sp>
      <p:grpSp>
        <p:nvGrpSpPr>
          <p:cNvPr id="82" name="Group 81"/>
          <p:cNvGrpSpPr/>
          <p:nvPr/>
        </p:nvGrpSpPr>
        <p:grpSpPr>
          <a:xfrm>
            <a:off x="536678" y="2582177"/>
            <a:ext cx="4759443" cy="2680193"/>
            <a:chOff x="479316" y="1761205"/>
            <a:chExt cx="3569582" cy="2386224"/>
          </a:xfrm>
        </p:grpSpPr>
        <p:cxnSp>
          <p:nvCxnSpPr>
            <p:cNvPr id="7" name="Elbow Connector 214"/>
            <p:cNvCxnSpPr/>
            <p:nvPr/>
          </p:nvCxnSpPr>
          <p:spPr>
            <a:xfrm flipH="1">
              <a:off x="2187068" y="1805716"/>
              <a:ext cx="33554" cy="2246046"/>
            </a:xfrm>
            <a:prstGeom prst="straightConnector1">
              <a:avLst/>
            </a:prstGeom>
            <a:noFill/>
            <a:ln w="15875">
              <a:solidFill>
                <a:schemeClr val="tx1">
                  <a:lumMod val="50000"/>
                  <a:lumOff val="50000"/>
                </a:schemeClr>
              </a:solidFill>
              <a:prstDash val="solid"/>
              <a:round/>
              <a:headEnd type="triangle" w="med" len="med"/>
              <a:tailEnd type="none" w="med" len="med"/>
            </a:ln>
          </p:spPr>
        </p:cxnSp>
        <p:cxnSp>
          <p:nvCxnSpPr>
            <p:cNvPr id="10" name="Curved Connector 9"/>
            <p:cNvCxnSpPr/>
            <p:nvPr/>
          </p:nvCxnSpPr>
          <p:spPr>
            <a:xfrm rot="16200000" flipV="1">
              <a:off x="1056728" y="2279406"/>
              <a:ext cx="2246046" cy="1209643"/>
            </a:xfrm>
            <a:prstGeom prst="curvedConnector3">
              <a:avLst>
                <a:gd name="adj1" fmla="val 50000"/>
              </a:avLst>
            </a:pr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Curved Connector 10"/>
            <p:cNvCxnSpPr>
              <a:stCxn id="15" idx="0"/>
            </p:cNvCxnSpPr>
            <p:nvPr/>
          </p:nvCxnSpPr>
          <p:spPr>
            <a:xfrm rot="5400000" flipH="1" flipV="1">
              <a:off x="750721" y="1895614"/>
              <a:ext cx="2122399" cy="2381231"/>
            </a:xfrm>
            <a:prstGeom prst="curvedConnector4">
              <a:avLst>
                <a:gd name="adj1" fmla="val 55403"/>
                <a:gd name="adj2" fmla="val 10525"/>
              </a:avLst>
            </a:pr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 name="Curved Connector 11"/>
            <p:cNvCxnSpPr/>
            <p:nvPr/>
          </p:nvCxnSpPr>
          <p:spPr>
            <a:xfrm flipV="1">
              <a:off x="825289" y="1938765"/>
              <a:ext cx="2597379" cy="1982223"/>
            </a:xfrm>
            <a:prstGeom prst="curvedConnector3">
              <a:avLst>
                <a:gd name="adj1" fmla="val 81001"/>
              </a:avLst>
            </a:pr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Curved Connector 12"/>
            <p:cNvCxnSpPr/>
            <p:nvPr/>
          </p:nvCxnSpPr>
          <p:spPr>
            <a:xfrm rot="16200000" flipV="1">
              <a:off x="1497829" y="1483049"/>
              <a:ext cx="2246046" cy="2802357"/>
            </a:xfrm>
            <a:prstGeom prst="curvedConnector3">
              <a:avLst>
                <a:gd name="adj1" fmla="val 50000"/>
              </a:avLst>
            </a:pr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Curved Connector 13"/>
            <p:cNvCxnSpPr/>
            <p:nvPr/>
          </p:nvCxnSpPr>
          <p:spPr>
            <a:xfrm rot="5400000" flipH="1" flipV="1">
              <a:off x="486871" y="2344217"/>
              <a:ext cx="2178270" cy="1095948"/>
            </a:xfrm>
            <a:prstGeom prst="curvedConnector3">
              <a:avLst>
                <a:gd name="adj1" fmla="val 50000"/>
              </a:avLst>
            </a:pr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rot="16200000">
              <a:off x="1043296" y="1476729"/>
              <a:ext cx="2248705" cy="3092695"/>
            </a:xfrm>
            <a:custGeom>
              <a:avLst/>
              <a:gdLst>
                <a:gd name="connsiteX0" fmla="*/ 0 w 4061668"/>
                <a:gd name="connsiteY0" fmla="*/ 0 h 1511462"/>
                <a:gd name="connsiteX1" fmla="*/ 902593 w 4061668"/>
                <a:gd name="connsiteY1" fmla="*/ 1291041 h 1511462"/>
                <a:gd name="connsiteX2" fmla="*/ 2046577 w 4061668"/>
                <a:gd name="connsiteY2" fmla="*/ 178436 h 1511462"/>
                <a:gd name="connsiteX3" fmla="*/ 3264028 w 4061668"/>
                <a:gd name="connsiteY3" fmla="*/ 1343522 h 1511462"/>
                <a:gd name="connsiteX4" fmla="*/ 4061668 w 4061668"/>
                <a:gd name="connsiteY4" fmla="*/ 1511462 h 1511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668" h="1511462">
                  <a:moveTo>
                    <a:pt x="0" y="0"/>
                  </a:moveTo>
                  <a:cubicBezTo>
                    <a:pt x="280748" y="630651"/>
                    <a:pt x="561497" y="1261302"/>
                    <a:pt x="902593" y="1291041"/>
                  </a:cubicBezTo>
                  <a:cubicBezTo>
                    <a:pt x="1243689" y="1320780"/>
                    <a:pt x="1653005" y="169689"/>
                    <a:pt x="2046577" y="178436"/>
                  </a:cubicBezTo>
                  <a:cubicBezTo>
                    <a:pt x="2440149" y="187183"/>
                    <a:pt x="2928180" y="1121351"/>
                    <a:pt x="3264028" y="1343522"/>
                  </a:cubicBezTo>
                  <a:cubicBezTo>
                    <a:pt x="3599877" y="1565693"/>
                    <a:pt x="3926979" y="1451983"/>
                    <a:pt x="4061668" y="1511462"/>
                  </a:cubicBezTo>
                </a:path>
              </a:pathLst>
            </a:custGeom>
            <a:ln w="19050" cmpd="sng">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txBody>
            <a:bodyPr lIns="81580" tIns="40789" rIns="81580" bIns="40789" rtlCol="0" anchor="ctr"/>
            <a:lstStyle/>
            <a:p>
              <a:pPr algn="ctr" defTabSz="1088098"/>
              <a:endParaRPr lang="en-US" sz="2100" dirty="0">
                <a:solidFill>
                  <a:srgbClr val="000000"/>
                </a:solidFill>
              </a:endParaRPr>
            </a:p>
          </p:txBody>
        </p:sp>
        <p:sp>
          <p:nvSpPr>
            <p:cNvPr id="16" name="Freeform 15"/>
            <p:cNvSpPr/>
            <p:nvPr/>
          </p:nvSpPr>
          <p:spPr>
            <a:xfrm rot="16200000">
              <a:off x="1691243" y="1563333"/>
              <a:ext cx="2117931" cy="2597379"/>
            </a:xfrm>
            <a:custGeom>
              <a:avLst/>
              <a:gdLst>
                <a:gd name="connsiteX0" fmla="*/ 0 w 4072163"/>
                <a:gd name="connsiteY0" fmla="*/ 1218360 h 1218360"/>
                <a:gd name="connsiteX1" fmla="*/ 1007546 w 4072163"/>
                <a:gd name="connsiteY1" fmla="*/ 793 h 1218360"/>
                <a:gd name="connsiteX2" fmla="*/ 2728769 w 4072163"/>
                <a:gd name="connsiteY2" fmla="*/ 1018931 h 1218360"/>
                <a:gd name="connsiteX3" fmla="*/ 3557895 w 4072163"/>
                <a:gd name="connsiteY3" fmla="*/ 179229 h 1218360"/>
                <a:gd name="connsiteX4" fmla="*/ 4072163 w 4072163"/>
                <a:gd name="connsiteY4" fmla="*/ 168733 h 1218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163" h="1218360">
                  <a:moveTo>
                    <a:pt x="0" y="1218360"/>
                  </a:moveTo>
                  <a:cubicBezTo>
                    <a:pt x="276375" y="626195"/>
                    <a:pt x="552751" y="34031"/>
                    <a:pt x="1007546" y="793"/>
                  </a:cubicBezTo>
                  <a:cubicBezTo>
                    <a:pt x="1462341" y="-32445"/>
                    <a:pt x="2303711" y="989192"/>
                    <a:pt x="2728769" y="1018931"/>
                  </a:cubicBezTo>
                  <a:cubicBezTo>
                    <a:pt x="3153827" y="1048670"/>
                    <a:pt x="3333996" y="320929"/>
                    <a:pt x="3557895" y="179229"/>
                  </a:cubicBezTo>
                  <a:cubicBezTo>
                    <a:pt x="3781794" y="37529"/>
                    <a:pt x="4000445" y="142492"/>
                    <a:pt x="4072163" y="168733"/>
                  </a:cubicBezTo>
                </a:path>
              </a:pathLst>
            </a:custGeom>
            <a:ln w="19050" cmpd="sng">
              <a:solidFill>
                <a:schemeClr val="tx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lIns="81580" tIns="40789" rIns="81580" bIns="40789" rtlCol="0" anchor="ctr"/>
            <a:lstStyle/>
            <a:p>
              <a:pPr algn="ctr" defTabSz="1088098"/>
              <a:endParaRPr lang="en-US" sz="2100" dirty="0">
                <a:solidFill>
                  <a:srgbClr val="000000"/>
                </a:solidFill>
              </a:endParaRPr>
            </a:p>
          </p:txBody>
        </p:sp>
        <p:sp>
          <p:nvSpPr>
            <p:cNvPr id="17" name="Freeform 16"/>
            <p:cNvSpPr/>
            <p:nvPr/>
          </p:nvSpPr>
          <p:spPr>
            <a:xfrm rot="16200000">
              <a:off x="1214788" y="1126271"/>
              <a:ext cx="2098638" cy="3569581"/>
            </a:xfrm>
            <a:custGeom>
              <a:avLst/>
              <a:gdLst>
                <a:gd name="connsiteX0" fmla="*/ 0 w 4051173"/>
                <a:gd name="connsiteY0" fmla="*/ 566867 h 1336075"/>
                <a:gd name="connsiteX1" fmla="*/ 1847167 w 4051173"/>
                <a:gd name="connsiteY1" fmla="*/ 1322599 h 1336075"/>
                <a:gd name="connsiteX2" fmla="*/ 881602 w 4051173"/>
                <a:gd name="connsiteY2" fmla="*/ 377934 h 1336075"/>
                <a:gd name="connsiteX3" fmla="*/ 2634312 w 4051173"/>
                <a:gd name="connsiteY3" fmla="*/ 42054 h 1336075"/>
                <a:gd name="connsiteX4" fmla="*/ 1437851 w 4051173"/>
                <a:gd name="connsiteY4" fmla="*/ 1112673 h 1336075"/>
                <a:gd name="connsiteX5" fmla="*/ 3452942 w 4051173"/>
                <a:gd name="connsiteY5" fmla="*/ 73542 h 1336075"/>
                <a:gd name="connsiteX6" fmla="*/ 2476883 w 4051173"/>
                <a:gd name="connsiteY6" fmla="*/ 1291110 h 1336075"/>
                <a:gd name="connsiteX7" fmla="*/ 3610371 w 4051173"/>
                <a:gd name="connsiteY7" fmla="*/ 986718 h 1336075"/>
                <a:gd name="connsiteX8" fmla="*/ 713678 w 4051173"/>
                <a:gd name="connsiteY8" fmla="*/ 157513 h 1336075"/>
                <a:gd name="connsiteX9" fmla="*/ 787145 w 4051173"/>
                <a:gd name="connsiteY9" fmla="*/ 1312102 h 1336075"/>
                <a:gd name="connsiteX10" fmla="*/ 2833722 w 4051173"/>
                <a:gd name="connsiteY10" fmla="*/ 69 h 1336075"/>
                <a:gd name="connsiteX11" fmla="*/ 2350940 w 4051173"/>
                <a:gd name="connsiteY11" fmla="*/ 1249125 h 1336075"/>
                <a:gd name="connsiteX12" fmla="*/ 3589381 w 4051173"/>
                <a:gd name="connsiteY12" fmla="*/ 493393 h 1336075"/>
                <a:gd name="connsiteX13" fmla="*/ 3557895 w 4051173"/>
                <a:gd name="connsiteY13" fmla="*/ 892251 h 1336075"/>
                <a:gd name="connsiteX14" fmla="*/ 4051173 w 4051173"/>
                <a:gd name="connsiteY14" fmla="*/ 787289 h 133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51173" h="1336075">
                  <a:moveTo>
                    <a:pt x="0" y="566867"/>
                  </a:moveTo>
                  <a:cubicBezTo>
                    <a:pt x="850116" y="960477"/>
                    <a:pt x="1700233" y="1354088"/>
                    <a:pt x="1847167" y="1322599"/>
                  </a:cubicBezTo>
                  <a:cubicBezTo>
                    <a:pt x="1994101" y="1291110"/>
                    <a:pt x="750411" y="591358"/>
                    <a:pt x="881602" y="377934"/>
                  </a:cubicBezTo>
                  <a:cubicBezTo>
                    <a:pt x="1012793" y="164510"/>
                    <a:pt x="2541604" y="-80403"/>
                    <a:pt x="2634312" y="42054"/>
                  </a:cubicBezTo>
                  <a:cubicBezTo>
                    <a:pt x="2727020" y="164511"/>
                    <a:pt x="1301413" y="1107425"/>
                    <a:pt x="1437851" y="1112673"/>
                  </a:cubicBezTo>
                  <a:cubicBezTo>
                    <a:pt x="1574289" y="1117921"/>
                    <a:pt x="3279770" y="43802"/>
                    <a:pt x="3452942" y="73542"/>
                  </a:cubicBezTo>
                  <a:cubicBezTo>
                    <a:pt x="3626114" y="103281"/>
                    <a:pt x="2450645" y="1138914"/>
                    <a:pt x="2476883" y="1291110"/>
                  </a:cubicBezTo>
                  <a:cubicBezTo>
                    <a:pt x="2503121" y="1443306"/>
                    <a:pt x="3904238" y="1175651"/>
                    <a:pt x="3610371" y="986718"/>
                  </a:cubicBezTo>
                  <a:cubicBezTo>
                    <a:pt x="3316504" y="797785"/>
                    <a:pt x="1184216" y="103282"/>
                    <a:pt x="713678" y="157513"/>
                  </a:cubicBezTo>
                  <a:cubicBezTo>
                    <a:pt x="243140" y="211744"/>
                    <a:pt x="433804" y="1338343"/>
                    <a:pt x="787145" y="1312102"/>
                  </a:cubicBezTo>
                  <a:cubicBezTo>
                    <a:pt x="1140486" y="1285861"/>
                    <a:pt x="2573090" y="10565"/>
                    <a:pt x="2833722" y="69"/>
                  </a:cubicBezTo>
                  <a:cubicBezTo>
                    <a:pt x="3094354" y="-10427"/>
                    <a:pt x="2224997" y="1166904"/>
                    <a:pt x="2350940" y="1249125"/>
                  </a:cubicBezTo>
                  <a:cubicBezTo>
                    <a:pt x="2476883" y="1331346"/>
                    <a:pt x="3388222" y="552872"/>
                    <a:pt x="3589381" y="493393"/>
                  </a:cubicBezTo>
                  <a:cubicBezTo>
                    <a:pt x="3790540" y="433914"/>
                    <a:pt x="3480930" y="843268"/>
                    <a:pt x="3557895" y="892251"/>
                  </a:cubicBezTo>
                  <a:cubicBezTo>
                    <a:pt x="3634860" y="941234"/>
                    <a:pt x="3935725" y="748803"/>
                    <a:pt x="4051173" y="787289"/>
                  </a:cubicBezTo>
                </a:path>
              </a:pathLst>
            </a:custGeom>
            <a:ln w="19050" cmpd="sng">
              <a:solidFill>
                <a:schemeClr val="tx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lIns="81580" tIns="40789" rIns="81580" bIns="40789" rtlCol="0" anchor="ctr"/>
            <a:lstStyle/>
            <a:p>
              <a:pPr algn="ctr" defTabSz="1088098"/>
              <a:endParaRPr lang="en-US" sz="2100" dirty="0">
                <a:solidFill>
                  <a:srgbClr val="000000"/>
                </a:solidFill>
              </a:endParaRPr>
            </a:p>
          </p:txBody>
        </p:sp>
      </p:grpSp>
      <p:grpSp>
        <p:nvGrpSpPr>
          <p:cNvPr id="18" name="Group 17"/>
          <p:cNvGrpSpPr/>
          <p:nvPr/>
        </p:nvGrpSpPr>
        <p:grpSpPr>
          <a:xfrm>
            <a:off x="436728" y="1574149"/>
            <a:ext cx="366320" cy="1032329"/>
            <a:chOff x="332172" y="1668246"/>
            <a:chExt cx="351545" cy="1320926"/>
          </a:xfrm>
          <a:noFill/>
        </p:grpSpPr>
        <p:pic>
          <p:nvPicPr>
            <p:cNvPr id="19" name="Picture 2" descr="\\psf\Host\Users\eric\Graphic Tank\People v2_Generic Person copy 5.png"/>
            <p:cNvPicPr>
              <a:picLocks noChangeArrowheads="1"/>
            </p:cNvPicPr>
            <p:nvPr/>
          </p:nvPicPr>
          <p:blipFill>
            <a:blip r:embed="rId3">
              <a:duotone>
                <a:schemeClr val="bg2">
                  <a:shade val="45000"/>
                  <a:satMod val="135000"/>
                </a:schemeClr>
                <a:prstClr val="white"/>
              </a:duotone>
            </a:blip>
            <a:srcRect/>
            <a:stretch>
              <a:fillRect/>
            </a:stretch>
          </p:blipFill>
          <p:spPr bwMode="auto">
            <a:xfrm>
              <a:off x="332172" y="1668246"/>
              <a:ext cx="351545" cy="608415"/>
            </a:xfrm>
            <a:prstGeom prst="rect">
              <a:avLst/>
            </a:prstGeom>
            <a:grpFill/>
          </p:spPr>
        </p:pic>
        <p:pic>
          <p:nvPicPr>
            <p:cNvPr id="20" name="Picture 2" descr="\\psf\Host\Users\eric\Graphic Tank\People v2_Generic Person copy 5.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332172" y="2378570"/>
              <a:ext cx="351545" cy="610602"/>
            </a:xfrm>
            <a:prstGeom prst="rect">
              <a:avLst/>
            </a:prstGeom>
            <a:grpFill/>
          </p:spPr>
        </p:pic>
      </p:grpSp>
      <p:grpSp>
        <p:nvGrpSpPr>
          <p:cNvPr id="21" name="Group 20"/>
          <p:cNvGrpSpPr/>
          <p:nvPr/>
        </p:nvGrpSpPr>
        <p:grpSpPr>
          <a:xfrm>
            <a:off x="442089" y="5213428"/>
            <a:ext cx="5265324" cy="998529"/>
            <a:chOff x="432232" y="5105965"/>
            <a:chExt cx="3948993" cy="998529"/>
          </a:xfrm>
        </p:grpSpPr>
        <p:sp>
          <p:nvSpPr>
            <p:cNvPr id="22" name="Rectangle 21"/>
            <p:cNvSpPr/>
            <p:nvPr/>
          </p:nvSpPr>
          <p:spPr bwMode="gray">
            <a:xfrm>
              <a:off x="3388992" y="5105965"/>
              <a:ext cx="992233" cy="998529"/>
            </a:xfrm>
            <a:prstGeom prst="rect">
              <a:avLst/>
            </a:prstGeom>
            <a:solidFill>
              <a:srgbClr val="E1E1E1"/>
            </a:solidFill>
            <a:ln w="6350" algn="ctr">
              <a:noFill/>
              <a:miter lim="800000"/>
              <a:headEnd/>
              <a:tailEnd/>
            </a:ln>
            <a:effectLst/>
          </p:spPr>
          <p:txBody>
            <a:bodyPr lIns="75534" tIns="60426" rIns="75534" bIns="30214" rtlCol="0" anchor="ctr"/>
            <a:lstStyle/>
            <a:p>
              <a:pPr algn="ctr" defTabSz="1088098" fontAlgn="base">
                <a:lnSpc>
                  <a:spcPts val="1667"/>
                </a:lnSpc>
                <a:spcBef>
                  <a:spcPts val="713"/>
                </a:spcBef>
                <a:spcAft>
                  <a:spcPct val="0"/>
                </a:spcAft>
                <a:buClr>
                  <a:srgbClr val="F0AB00"/>
                </a:buClr>
                <a:buSzPct val="80000"/>
              </a:pPr>
              <a:r>
                <a:rPr lang="en-US" sz="1100" b="1" kern="0" dirty="0">
                  <a:solidFill>
                    <a:srgbClr val="000000"/>
                  </a:solidFill>
                  <a:ea typeface="Arial Unicode MS" pitchFamily="34" charset="-128"/>
                  <a:cs typeface="Arial Unicode MS" pitchFamily="34" charset="-128"/>
                </a:rPr>
                <a:t>3</a:t>
              </a:r>
              <a:r>
                <a:rPr lang="en-US" sz="1100" b="1" kern="0" baseline="30000" dirty="0">
                  <a:solidFill>
                    <a:srgbClr val="000000"/>
                  </a:solidFill>
                  <a:ea typeface="Arial Unicode MS" pitchFamily="34" charset="-128"/>
                  <a:cs typeface="Arial Unicode MS" pitchFamily="34" charset="-128"/>
                </a:rPr>
                <a:t>rd</a:t>
              </a:r>
              <a:r>
                <a:rPr lang="en-US" sz="1100" b="1" kern="0" dirty="0">
                  <a:solidFill>
                    <a:srgbClr val="000000"/>
                  </a:solidFill>
                  <a:ea typeface="Arial Unicode MS" pitchFamily="34" charset="-128"/>
                  <a:cs typeface="Arial Unicode MS" pitchFamily="34" charset="-128"/>
                </a:rPr>
                <a:t> Party</a:t>
              </a:r>
            </a:p>
          </p:txBody>
        </p:sp>
        <p:grpSp>
          <p:nvGrpSpPr>
            <p:cNvPr id="23" name="Group 22"/>
            <p:cNvGrpSpPr/>
            <p:nvPr/>
          </p:nvGrpSpPr>
          <p:grpSpPr>
            <a:xfrm>
              <a:off x="3521874" y="5198170"/>
              <a:ext cx="710017" cy="276978"/>
              <a:chOff x="3448553" y="5128342"/>
              <a:chExt cx="912653" cy="356026"/>
            </a:xfrm>
          </p:grpSpPr>
          <p:grpSp>
            <p:nvGrpSpPr>
              <p:cNvPr id="42" name="Group 41"/>
              <p:cNvGrpSpPr/>
              <p:nvPr/>
            </p:nvGrpSpPr>
            <p:grpSpPr>
              <a:xfrm>
                <a:off x="3448553" y="5128342"/>
                <a:ext cx="603837" cy="356026"/>
                <a:chOff x="3405481" y="5128342"/>
                <a:chExt cx="668955" cy="356026"/>
              </a:xfrm>
            </p:grpSpPr>
            <p:sp>
              <p:nvSpPr>
                <p:cNvPr id="50" name="Rectangle 49"/>
                <p:cNvSpPr/>
                <p:nvPr/>
              </p:nvSpPr>
              <p:spPr>
                <a:xfrm>
                  <a:off x="3516974" y="5128342"/>
                  <a:ext cx="445969" cy="356026"/>
                </a:xfrm>
                <a:prstGeom prst="rect">
                  <a:avLst/>
                </a:prstGeom>
                <a:ln/>
                <a:effectLst/>
                <a:scene3d>
                  <a:camera prst="isometricTopDown" fov="0">
                    <a:rot lat="0" lon="0" rev="0"/>
                  </a:camera>
                  <a:lightRig rig="balanced" dir="t">
                    <a:rot lat="0" lon="0" rev="13800000"/>
                  </a:lightRig>
                </a:scene3d>
                <a:sp3d extrusionH="12700" prstMaterial="plastic">
                  <a:contourClr>
                    <a:schemeClr val="accent1"/>
                  </a:contourClr>
                </a:sp3d>
              </p:spPr>
              <p:style>
                <a:lnRef idx="0">
                  <a:schemeClr val="accent1"/>
                </a:lnRef>
                <a:fillRef idx="3">
                  <a:schemeClr val="accent1"/>
                </a:fillRef>
                <a:effectRef idx="3">
                  <a:schemeClr val="accent1"/>
                </a:effectRef>
                <a:fontRef idx="minor">
                  <a:schemeClr val="lt1"/>
                </a:fontRef>
              </p:style>
              <p:txBody>
                <a:bodyPr rtlCol="0" anchor="ctr"/>
                <a:lstStyle/>
                <a:p>
                  <a:pPr algn="ctr" defTabSz="1088098"/>
                  <a:endParaRPr lang="en-US" sz="2100" dirty="0">
                    <a:solidFill>
                      <a:srgbClr val="000000"/>
                    </a:solidFill>
                  </a:endParaRPr>
                </a:p>
              </p:txBody>
            </p:sp>
            <p:cxnSp>
              <p:nvCxnSpPr>
                <p:cNvPr id="51" name="Straight Connector 50"/>
                <p:cNvCxnSpPr/>
                <p:nvPr/>
              </p:nvCxnSpPr>
              <p:spPr>
                <a:xfrm rot="10800000">
                  <a:off x="3962943" y="5187680"/>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2" name="Straight Connector 51"/>
                <p:cNvCxnSpPr/>
                <p:nvPr/>
              </p:nvCxnSpPr>
              <p:spPr>
                <a:xfrm rot="10800000">
                  <a:off x="3962943" y="5247018"/>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3" name="Straight Connector 52"/>
                <p:cNvCxnSpPr/>
                <p:nvPr/>
              </p:nvCxnSpPr>
              <p:spPr>
                <a:xfrm rot="10800000">
                  <a:off x="3962943" y="5306356"/>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4" name="Straight Connector 53"/>
                <p:cNvCxnSpPr/>
                <p:nvPr/>
              </p:nvCxnSpPr>
              <p:spPr>
                <a:xfrm rot="10800000">
                  <a:off x="3962943" y="5365692"/>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5" name="Straight Connector 54"/>
                <p:cNvCxnSpPr/>
                <p:nvPr/>
              </p:nvCxnSpPr>
              <p:spPr>
                <a:xfrm rot="10800000">
                  <a:off x="3962943" y="5425030"/>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6" name="Straight Connector 55"/>
                <p:cNvCxnSpPr/>
                <p:nvPr/>
              </p:nvCxnSpPr>
              <p:spPr>
                <a:xfrm rot="10800000">
                  <a:off x="3405481" y="5187680"/>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7" name="Straight Connector 56"/>
                <p:cNvCxnSpPr/>
                <p:nvPr/>
              </p:nvCxnSpPr>
              <p:spPr>
                <a:xfrm rot="10800000">
                  <a:off x="3405481" y="5247018"/>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8" name="Straight Connector 57"/>
                <p:cNvCxnSpPr/>
                <p:nvPr/>
              </p:nvCxnSpPr>
              <p:spPr>
                <a:xfrm rot="10800000">
                  <a:off x="3405481" y="5306356"/>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59" name="Straight Connector 58"/>
                <p:cNvCxnSpPr/>
                <p:nvPr/>
              </p:nvCxnSpPr>
              <p:spPr>
                <a:xfrm rot="10800000">
                  <a:off x="3405481" y="5365692"/>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cxnSp>
              <p:nvCxnSpPr>
                <p:cNvPr id="60" name="Straight Connector 59"/>
                <p:cNvCxnSpPr/>
                <p:nvPr/>
              </p:nvCxnSpPr>
              <p:spPr>
                <a:xfrm rot="10800000">
                  <a:off x="3405481" y="5425030"/>
                  <a:ext cx="111493" cy="0"/>
                </a:xfrm>
                <a:prstGeom prst="line">
                  <a:avLst/>
                </a:prstGeom>
                <a:ln w="19050" cmpd="sng"/>
                <a:effectLst/>
              </p:spPr>
              <p:style>
                <a:lnRef idx="1">
                  <a:schemeClr val="accent1"/>
                </a:lnRef>
                <a:fillRef idx="3">
                  <a:schemeClr val="accent1"/>
                </a:fillRef>
                <a:effectRef idx="2">
                  <a:schemeClr val="accent1"/>
                </a:effectRef>
                <a:fontRef idx="minor">
                  <a:schemeClr val="lt1"/>
                </a:fontRef>
              </p:style>
            </p:cxnSp>
            <p:sp>
              <p:nvSpPr>
                <p:cNvPr id="61" name="Rectangle 60"/>
                <p:cNvSpPr/>
                <p:nvPr/>
              </p:nvSpPr>
              <p:spPr>
                <a:xfrm>
                  <a:off x="3628467" y="5182688"/>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2" name="Rectangle 61"/>
                <p:cNvSpPr/>
                <p:nvPr/>
              </p:nvSpPr>
              <p:spPr>
                <a:xfrm>
                  <a:off x="3739960" y="5182688"/>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3" name="Rectangle 62"/>
                <p:cNvSpPr/>
                <p:nvPr/>
              </p:nvSpPr>
              <p:spPr>
                <a:xfrm>
                  <a:off x="3628467" y="5242026"/>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4" name="Rectangle 63"/>
                <p:cNvSpPr/>
                <p:nvPr/>
              </p:nvSpPr>
              <p:spPr>
                <a:xfrm>
                  <a:off x="3739960" y="5242026"/>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5" name="Rectangle 64"/>
                <p:cNvSpPr/>
                <p:nvPr/>
              </p:nvSpPr>
              <p:spPr>
                <a:xfrm>
                  <a:off x="3628467" y="5301363"/>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6" name="Rectangle 65"/>
                <p:cNvSpPr/>
                <p:nvPr/>
              </p:nvSpPr>
              <p:spPr>
                <a:xfrm>
                  <a:off x="3739960" y="5301363"/>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7" name="Rectangle 66"/>
                <p:cNvSpPr/>
                <p:nvPr/>
              </p:nvSpPr>
              <p:spPr>
                <a:xfrm>
                  <a:off x="3628467" y="5360700"/>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68" name="Rectangle 67"/>
                <p:cNvSpPr/>
                <p:nvPr/>
              </p:nvSpPr>
              <p:spPr>
                <a:xfrm>
                  <a:off x="3739960" y="5360700"/>
                  <a:ext cx="111493" cy="59338"/>
                </a:xfrm>
                <a:prstGeom prst="rect">
                  <a:avLst/>
                </a:prstGeom>
                <a:ln w="6350" cmpd="sng"/>
                <a:effectLst/>
              </p:spPr>
              <p:style>
                <a:lnRef idx="3">
                  <a:schemeClr val="lt1"/>
                </a:lnRef>
                <a:fillRef idx="1">
                  <a:schemeClr val="accent1"/>
                </a:fillRef>
                <a:effectRef idx="1">
                  <a:schemeClr val="accent1"/>
                </a:effectRef>
                <a:fontRef idx="minor">
                  <a:schemeClr val="lt1"/>
                </a:fontRef>
              </p:style>
              <p:txBody>
                <a:bodyPr rtlCol="0" anchor="ctr"/>
                <a:lstStyle/>
                <a:p>
                  <a:pPr algn="ctr" defTabSz="1088098"/>
                  <a:endParaRPr lang="en-US" sz="2100" dirty="0">
                    <a:solidFill>
                      <a:srgbClr val="000000"/>
                    </a:solidFill>
                  </a:endParaRPr>
                </a:p>
              </p:txBody>
            </p:sp>
          </p:grpSp>
          <p:grpSp>
            <p:nvGrpSpPr>
              <p:cNvPr id="43" name="Group 42"/>
              <p:cNvGrpSpPr/>
              <p:nvPr/>
            </p:nvGrpSpPr>
            <p:grpSpPr>
              <a:xfrm>
                <a:off x="4078604" y="5156997"/>
                <a:ext cx="282602" cy="294930"/>
                <a:chOff x="4326279" y="5076860"/>
                <a:chExt cx="440723" cy="479584"/>
              </a:xfrm>
            </p:grpSpPr>
            <p:sp>
              <p:nvSpPr>
                <p:cNvPr id="44" name="Rectangle 43"/>
                <p:cNvSpPr/>
                <p:nvPr/>
              </p:nvSpPr>
              <p:spPr>
                <a:xfrm>
                  <a:off x="4326279" y="5076860"/>
                  <a:ext cx="88145" cy="159861"/>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45" name="Rectangle 44"/>
                <p:cNvSpPr/>
                <p:nvPr/>
              </p:nvSpPr>
              <p:spPr>
                <a:xfrm>
                  <a:off x="4502568" y="5076860"/>
                  <a:ext cx="88145" cy="319722"/>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46" name="Rectangle 45"/>
                <p:cNvSpPr/>
                <p:nvPr/>
              </p:nvSpPr>
              <p:spPr>
                <a:xfrm>
                  <a:off x="4678857" y="5076860"/>
                  <a:ext cx="88145" cy="239792"/>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47" name="Rectangle 46"/>
                <p:cNvSpPr/>
                <p:nvPr/>
              </p:nvSpPr>
              <p:spPr>
                <a:xfrm>
                  <a:off x="4326279" y="5236721"/>
                  <a:ext cx="88145" cy="319722"/>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48" name="Rectangle 47"/>
                <p:cNvSpPr/>
                <p:nvPr/>
              </p:nvSpPr>
              <p:spPr>
                <a:xfrm>
                  <a:off x="4502568" y="5396582"/>
                  <a:ext cx="88145" cy="159861"/>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sp>
              <p:nvSpPr>
                <p:cNvPr id="49" name="Rectangle 48"/>
                <p:cNvSpPr/>
                <p:nvPr/>
              </p:nvSpPr>
              <p:spPr>
                <a:xfrm>
                  <a:off x="4678857" y="5316652"/>
                  <a:ext cx="88145" cy="239792"/>
                </a:xfrm>
                <a:prstGeom prst="rect">
                  <a:avLst/>
                </a:prstGeom>
                <a:solidFill>
                  <a:schemeClr val="bg1"/>
                </a:solidFill>
                <a:ln w="1270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88098"/>
                  <a:endParaRPr lang="en-US" sz="2100" dirty="0">
                    <a:solidFill>
                      <a:srgbClr val="000000"/>
                    </a:solidFill>
                  </a:endParaRPr>
                </a:p>
              </p:txBody>
            </p:sp>
          </p:grpSp>
        </p:grpSp>
        <p:pic>
          <p:nvPicPr>
            <p:cNvPr id="24" name="Picture 2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82493" y="5797624"/>
              <a:ext cx="233365" cy="228603"/>
            </a:xfrm>
            <a:prstGeom prst="flowChartAlternateProcess">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95906" y="5797626"/>
              <a:ext cx="216130" cy="228601"/>
            </a:xfrm>
            <a:prstGeom prst="flowChartAlternateProcess">
              <a:avLst/>
            </a:prstGeom>
          </p:spPr>
        </p:pic>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486838" y="5797624"/>
              <a:ext cx="230773" cy="228603"/>
            </a:xfrm>
            <a:prstGeom prst="flowChartAlternateProcess">
              <a:avLst/>
            </a:prstGeom>
          </p:spPr>
        </p:pic>
        <p:sp>
          <p:nvSpPr>
            <p:cNvPr id="27" name="Rectangle 26"/>
            <p:cNvSpPr/>
            <p:nvPr/>
          </p:nvSpPr>
          <p:spPr bwMode="gray">
            <a:xfrm>
              <a:off x="432232" y="5105966"/>
              <a:ext cx="1014113" cy="994778"/>
            </a:xfrm>
            <a:prstGeom prst="rect">
              <a:avLst/>
            </a:prstGeom>
            <a:solidFill>
              <a:srgbClr val="E1E1E1"/>
            </a:solidFill>
            <a:ln w="6350" algn="ctr">
              <a:noFill/>
              <a:miter lim="800000"/>
              <a:headEnd/>
              <a:tailEnd/>
            </a:ln>
            <a:effectLst/>
          </p:spPr>
          <p:txBody>
            <a:bodyPr lIns="89955" tIns="71963" rIns="89955" bIns="35982" rtlCol="0" anchor="ctr"/>
            <a:lstStyle/>
            <a:p>
              <a:pPr algn="ctr" defTabSz="1088098" fontAlgn="base">
                <a:lnSpc>
                  <a:spcPts val="1667"/>
                </a:lnSpc>
                <a:spcBef>
                  <a:spcPts val="713"/>
                </a:spcBef>
                <a:spcAft>
                  <a:spcPct val="0"/>
                </a:spcAft>
                <a:buClr>
                  <a:srgbClr val="F0AB00"/>
                </a:buClr>
                <a:buSzPct val="80000"/>
              </a:pPr>
              <a:r>
                <a:rPr lang="en-US" sz="1100" b="1" kern="0" dirty="0">
                  <a:solidFill>
                    <a:srgbClr val="000000"/>
                  </a:solidFill>
                  <a:ea typeface="Arial Unicode MS" pitchFamily="34" charset="-128"/>
                  <a:cs typeface="Arial Unicode MS" pitchFamily="34" charset="-128"/>
                </a:rPr>
                <a:t>Legacy</a:t>
              </a:r>
            </a:p>
          </p:txBody>
        </p:sp>
        <p:pic>
          <p:nvPicPr>
            <p:cNvPr id="28" name="Picture 27"/>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28809" y="5797626"/>
              <a:ext cx="225245" cy="228601"/>
            </a:xfrm>
            <a:prstGeom prst="flowChartAlternateProcess">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27040" y="5797626"/>
              <a:ext cx="239904" cy="228601"/>
            </a:xfrm>
            <a:prstGeom prst="flowChartAlternateProcess">
              <a:avLst/>
            </a:prstGeom>
          </p:spPr>
        </p:pic>
        <p:pic>
          <p:nvPicPr>
            <p:cNvPr id="30" name="Picture 29"/>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1134737" y="5797626"/>
              <a:ext cx="228600" cy="228601"/>
            </a:xfrm>
            <a:prstGeom prst="flowChartAlternateProcess">
              <a:avLst/>
            </a:prstGeom>
          </p:spPr>
        </p:pic>
        <p:grpSp>
          <p:nvGrpSpPr>
            <p:cNvPr id="31" name="Group 30"/>
            <p:cNvGrpSpPr/>
            <p:nvPr/>
          </p:nvGrpSpPr>
          <p:grpSpPr>
            <a:xfrm>
              <a:off x="690767" y="5141721"/>
              <a:ext cx="512450" cy="396907"/>
              <a:chOff x="350423" y="5199279"/>
              <a:chExt cx="538658" cy="417206"/>
            </a:xfrm>
          </p:grpSpPr>
          <p:pic>
            <p:nvPicPr>
              <p:cNvPr id="39" name="Picture 13" descr="\\psf\Host\Users\eric\Graphic Tank\Electronics_Database.png"/>
              <p:cNvPicPr>
                <a:picLocks noChangeAspect="1" noChangeArrowheads="1"/>
              </p:cNvPicPr>
              <p:nvPr/>
            </p:nvPicPr>
            <p:blipFill>
              <a:blip r:embed="rId10"/>
              <a:srcRect/>
              <a:stretch>
                <a:fillRect/>
              </a:stretch>
            </p:blipFill>
            <p:spPr bwMode="auto">
              <a:xfrm>
                <a:off x="602595" y="5199279"/>
                <a:ext cx="286486" cy="266184"/>
              </a:xfrm>
              <a:prstGeom prst="rect">
                <a:avLst/>
              </a:prstGeom>
              <a:noFill/>
            </p:spPr>
          </p:pic>
          <p:pic>
            <p:nvPicPr>
              <p:cNvPr id="40" name="Picture 13" descr="\\psf\Host\Users\eric\Graphic Tank\Electronics_Database.png"/>
              <p:cNvPicPr>
                <a:picLocks noChangeAspect="1" noChangeArrowheads="1"/>
              </p:cNvPicPr>
              <p:nvPr/>
            </p:nvPicPr>
            <p:blipFill>
              <a:blip r:embed="rId10"/>
              <a:srcRect/>
              <a:stretch>
                <a:fillRect/>
              </a:stretch>
            </p:blipFill>
            <p:spPr bwMode="auto">
              <a:xfrm>
                <a:off x="350423" y="5199279"/>
                <a:ext cx="286486" cy="266184"/>
              </a:xfrm>
              <a:prstGeom prst="rect">
                <a:avLst/>
              </a:prstGeom>
              <a:noFill/>
            </p:spPr>
          </p:pic>
          <p:pic>
            <p:nvPicPr>
              <p:cNvPr id="41" name="Picture 13" descr="\\psf\Host\Users\eric\Graphic Tank\Electronics_Database.png"/>
              <p:cNvPicPr>
                <a:picLocks noChangeAspect="1" noChangeArrowheads="1"/>
              </p:cNvPicPr>
              <p:nvPr/>
            </p:nvPicPr>
            <p:blipFill>
              <a:blip r:embed="rId10"/>
              <a:srcRect/>
              <a:stretch>
                <a:fillRect/>
              </a:stretch>
            </p:blipFill>
            <p:spPr bwMode="auto">
              <a:xfrm>
                <a:off x="471280" y="5350301"/>
                <a:ext cx="286486" cy="266184"/>
              </a:xfrm>
              <a:prstGeom prst="rect">
                <a:avLst/>
              </a:prstGeom>
              <a:noFill/>
            </p:spPr>
          </p:pic>
        </p:grpSp>
        <p:sp>
          <p:nvSpPr>
            <p:cNvPr id="32" name="Rectangle 31"/>
            <p:cNvSpPr/>
            <p:nvPr/>
          </p:nvSpPr>
          <p:spPr bwMode="gray">
            <a:xfrm>
              <a:off x="1499199" y="5106818"/>
              <a:ext cx="1836939" cy="993925"/>
            </a:xfrm>
            <a:prstGeom prst="rect">
              <a:avLst/>
            </a:prstGeom>
            <a:solidFill>
              <a:schemeClr val="accent2">
                <a:lumMod val="75000"/>
              </a:schemeClr>
            </a:solidFill>
            <a:ln w="6350" algn="ctr">
              <a:noFill/>
              <a:miter lim="800000"/>
              <a:headEnd/>
              <a:tailEnd/>
            </a:ln>
            <a:effectLst/>
          </p:spPr>
          <p:txBody>
            <a:bodyPr lIns="75534" tIns="60426" rIns="75534" bIns="30214" rtlCol="0" anchor="ctr"/>
            <a:lstStyle/>
            <a:p>
              <a:pPr algn="ctr" defTabSz="1088098" fontAlgn="base">
                <a:lnSpc>
                  <a:spcPts val="1500"/>
                </a:lnSpc>
                <a:spcAft>
                  <a:spcPct val="0"/>
                </a:spcAft>
                <a:buClr>
                  <a:srgbClr val="F0AB00"/>
                </a:buClr>
                <a:buSzPct val="80000"/>
              </a:pPr>
              <a:r>
                <a:rPr lang="en-US" sz="1100" b="1" kern="0" dirty="0">
                  <a:solidFill>
                    <a:srgbClr val="FFFFFF"/>
                  </a:solidFill>
                  <a:ea typeface="Arial Unicode MS" pitchFamily="34" charset="-128"/>
                  <a:cs typeface="Arial Unicode MS" pitchFamily="34" charset="-128"/>
                </a:rPr>
                <a:t>Government SAP Systems</a:t>
              </a:r>
            </a:p>
          </p:txBody>
        </p:sp>
        <p:pic>
          <p:nvPicPr>
            <p:cNvPr id="33" name="Picture 32"/>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613971" y="5797626"/>
              <a:ext cx="225846" cy="228601"/>
            </a:xfrm>
            <a:prstGeom prst="flowChartAlternateProcess">
              <a:avLst/>
            </a:prstGeom>
          </p:spPr>
        </p:pic>
        <p:pic>
          <p:nvPicPr>
            <p:cNvPr id="34" name="Picture 33"/>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1958247" y="5797626"/>
              <a:ext cx="237481" cy="228601"/>
            </a:xfrm>
            <a:prstGeom prst="flowChartAlternateProcess">
              <a:avLst/>
            </a:prstGeom>
          </p:spPr>
        </p:pic>
        <p:pic>
          <p:nvPicPr>
            <p:cNvPr id="35" name="Picture 34"/>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2646801" y="5797625"/>
              <a:ext cx="234110" cy="228602"/>
            </a:xfrm>
            <a:prstGeom prst="flowChartAlternateProcess">
              <a:avLst/>
            </a:prstGeom>
          </p:spPr>
        </p:pic>
        <p:pic>
          <p:nvPicPr>
            <p:cNvPr id="36" name="Picture 35"/>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988325" y="5797624"/>
              <a:ext cx="225846" cy="228603"/>
            </a:xfrm>
            <a:prstGeom prst="flowChartAlternateProcess">
              <a:avLst/>
            </a:prstGeom>
          </p:spPr>
        </p:pic>
        <p:pic>
          <p:nvPicPr>
            <p:cNvPr id="37" name="Picture 36"/>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2297017" y="5797625"/>
              <a:ext cx="231354" cy="228601"/>
            </a:xfrm>
            <a:prstGeom prst="flowChartAlternateProcess">
              <a:avLst/>
            </a:prstGeom>
          </p:spPr>
        </p:pic>
        <p:pic>
          <p:nvPicPr>
            <p:cNvPr id="38" name="Picture 2"/>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6949" y="5215201"/>
              <a:ext cx="446943" cy="300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9" name="Group 68"/>
          <p:cNvGrpSpPr/>
          <p:nvPr/>
        </p:nvGrpSpPr>
        <p:grpSpPr>
          <a:xfrm>
            <a:off x="977217" y="1407937"/>
            <a:ext cx="4161347" cy="1239719"/>
            <a:chOff x="871271" y="3907546"/>
            <a:chExt cx="7431807" cy="2565125"/>
          </a:xfrm>
        </p:grpSpPr>
        <p:pic>
          <p:nvPicPr>
            <p:cNvPr id="70" name="Picture 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71271" y="4079188"/>
              <a:ext cx="3845821" cy="1933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Picture 7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121874" y="3907546"/>
              <a:ext cx="2181204" cy="1395930"/>
            </a:xfrm>
            <a:prstGeom prst="rect">
              <a:avLst/>
            </a:prstGeom>
          </p:spPr>
        </p:pic>
        <p:pic>
          <p:nvPicPr>
            <p:cNvPr id="72" name="Picture 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193102" y="5239993"/>
              <a:ext cx="2109976" cy="1232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3" name="Picture 4"/>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978182" y="5255421"/>
              <a:ext cx="1144424" cy="90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5206284" y="4099949"/>
              <a:ext cx="814325" cy="945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5" name="Text Placeholder 5"/>
          <p:cNvSpPr txBox="1">
            <a:spLocks/>
          </p:cNvSpPr>
          <p:nvPr/>
        </p:nvSpPr>
        <p:spPr>
          <a:xfrm>
            <a:off x="6137909" y="1462013"/>
            <a:ext cx="5622092" cy="3648455"/>
          </a:xfrm>
          <a:prstGeom prst="rect">
            <a:avLst/>
          </a:prstGeom>
        </p:spPr>
        <p:txBody>
          <a:bodyPr lIns="91367" tIns="45680" rIns="91367" bIns="45680"/>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ClrTx/>
            </a:pPr>
            <a:r>
              <a:rPr lang="en-US" sz="2800" b="0" dirty="0">
                <a:solidFill>
                  <a:schemeClr val="bg2">
                    <a:lumMod val="25000"/>
                  </a:schemeClr>
                </a:solidFill>
                <a:ea typeface="ＭＳ Ｐゴシック" charset="0"/>
                <a:cs typeface="BentonSans Light"/>
              </a:rPr>
              <a:t>Current Government </a:t>
            </a:r>
            <a:r>
              <a:rPr lang="en-US" sz="2800" b="0" dirty="0" smtClean="0">
                <a:solidFill>
                  <a:schemeClr val="bg2">
                    <a:lumMod val="25000"/>
                  </a:schemeClr>
                </a:solidFill>
                <a:ea typeface="ＭＳ Ｐゴシック" charset="0"/>
                <a:cs typeface="BentonSans Light"/>
              </a:rPr>
              <a:t>“platform</a:t>
            </a:r>
            <a:r>
              <a:rPr lang="en-US" sz="2800" b="0" dirty="0">
                <a:solidFill>
                  <a:schemeClr val="bg2">
                    <a:lumMod val="25000"/>
                  </a:schemeClr>
                </a:solidFill>
                <a:ea typeface="ＭＳ Ｐゴシック" charset="0"/>
                <a:cs typeface="BentonSans Light"/>
              </a:rPr>
              <a:t>” is…</a:t>
            </a:r>
          </a:p>
          <a:p>
            <a:pPr marL="228594" indent="-228594">
              <a:buSzPct val="110000"/>
              <a:buFont typeface="Wingdings" panose="05000000000000000000" pitchFamily="2" charset="2"/>
              <a:buChar char="§"/>
            </a:pPr>
            <a:r>
              <a:rPr lang="en-US" sz="1800" b="0" dirty="0">
                <a:solidFill>
                  <a:schemeClr val="bg2">
                    <a:lumMod val="25000"/>
                  </a:schemeClr>
                </a:solidFill>
                <a:ea typeface="ＭＳ Ｐゴシック" charset="0"/>
                <a:cs typeface="BentonSans Book"/>
              </a:rPr>
              <a:t>Expensive</a:t>
            </a:r>
          </a:p>
          <a:p>
            <a:pPr marL="228594" indent="-228594">
              <a:buSzPct val="110000"/>
              <a:buFont typeface="Wingdings" panose="05000000000000000000" pitchFamily="2" charset="2"/>
              <a:buChar char="§"/>
            </a:pPr>
            <a:r>
              <a:rPr lang="en-US" sz="1800" b="0" dirty="0">
                <a:solidFill>
                  <a:schemeClr val="bg2">
                    <a:lumMod val="25000"/>
                  </a:schemeClr>
                </a:solidFill>
                <a:ea typeface="ＭＳ Ｐゴシック" charset="0"/>
                <a:cs typeface="BentonSans Book"/>
              </a:rPr>
              <a:t>Not Scalable</a:t>
            </a:r>
          </a:p>
          <a:p>
            <a:pPr marL="228594" indent="-228594">
              <a:buSzPct val="110000"/>
              <a:buFont typeface="Wingdings" panose="05000000000000000000" pitchFamily="2" charset="2"/>
              <a:buChar char="§"/>
            </a:pPr>
            <a:r>
              <a:rPr lang="en-US" sz="1800" b="0" dirty="0">
                <a:solidFill>
                  <a:schemeClr val="bg2">
                    <a:lumMod val="25000"/>
                  </a:schemeClr>
                </a:solidFill>
                <a:ea typeface="ＭＳ Ｐゴシック" charset="0"/>
                <a:cs typeface="BentonSans Book"/>
              </a:rPr>
              <a:t>Point-to-Point</a:t>
            </a:r>
          </a:p>
          <a:p>
            <a:pPr marL="228594" indent="-228594">
              <a:buSzPct val="110000"/>
              <a:buFont typeface="Wingdings" panose="05000000000000000000" pitchFamily="2" charset="2"/>
              <a:buChar char="§"/>
            </a:pPr>
            <a:r>
              <a:rPr lang="en-US" sz="1800" b="0" dirty="0">
                <a:solidFill>
                  <a:schemeClr val="bg2">
                    <a:lumMod val="25000"/>
                  </a:schemeClr>
                </a:solidFill>
                <a:ea typeface="ＭＳ Ｐゴシック" charset="0"/>
                <a:cs typeface="BentonSans Book"/>
              </a:rPr>
              <a:t>High security risk</a:t>
            </a:r>
          </a:p>
          <a:p>
            <a:pPr marL="408032" indent="-408032">
              <a:buClrTx/>
              <a:buFont typeface="Wingdings" panose="05000000000000000000" pitchFamily="2" charset="2"/>
              <a:buChar char="§"/>
            </a:pPr>
            <a:endParaRPr lang="en-US" sz="2400" kern="0" dirty="0">
              <a:solidFill>
                <a:schemeClr val="bg2">
                  <a:lumMod val="25000"/>
                </a:schemeClr>
              </a:solidFill>
              <a:cs typeface="BentonSans Light"/>
            </a:endParaRPr>
          </a:p>
        </p:txBody>
      </p:sp>
      <p:sp>
        <p:nvSpPr>
          <p:cNvPr id="76" name="TextBox 31"/>
          <p:cNvSpPr txBox="1"/>
          <p:nvPr/>
        </p:nvSpPr>
        <p:spPr>
          <a:xfrm>
            <a:off x="6226808" y="5166827"/>
            <a:ext cx="5533192" cy="923330"/>
          </a:xfrm>
          <a:prstGeom prst="rect">
            <a:avLst/>
          </a:prstGeom>
          <a:solidFill>
            <a:schemeClr val="bg1">
              <a:alpha val="53000"/>
            </a:schemeClr>
          </a:solidFill>
          <a:ln>
            <a:noFill/>
          </a:ln>
        </p:spPr>
        <p:txBody>
          <a:bodyPr wrap="square" lIns="0" tIns="0" rIns="0" bIns="0" rtlCol="0">
            <a:spAutoFit/>
          </a:bodyPr>
          <a:lstStyle/>
          <a:p>
            <a:pPr marL="0" lvl="2" fontAlgn="base">
              <a:spcAft>
                <a:spcPct val="0"/>
              </a:spcAft>
              <a:buClr>
                <a:srgbClr val="F0AB00"/>
              </a:buClr>
            </a:pPr>
            <a:r>
              <a:rPr lang="en-US" sz="2000" dirty="0">
                <a:solidFill>
                  <a:schemeClr val="bg2">
                    <a:lumMod val="25000"/>
                  </a:schemeClr>
                </a:solidFill>
                <a:latin typeface="+mn-lt"/>
                <a:ea typeface="ＭＳ Ｐゴシック" charset="0"/>
                <a:cs typeface="BentonSans Light"/>
              </a:rPr>
              <a:t>The Governments need a single view of citizens.  </a:t>
            </a:r>
            <a:r>
              <a:rPr lang="en-US" sz="2000" dirty="0" smtClean="0">
                <a:solidFill>
                  <a:schemeClr val="bg2">
                    <a:lumMod val="25000"/>
                  </a:schemeClr>
                </a:solidFill>
                <a:latin typeface="+mn-lt"/>
                <a:ea typeface="ＭＳ Ｐゴシック" charset="0"/>
                <a:cs typeface="BentonSans Light"/>
              </a:rPr>
              <a:t>AND more </a:t>
            </a:r>
            <a:r>
              <a:rPr lang="en-US" sz="2000" dirty="0">
                <a:solidFill>
                  <a:schemeClr val="bg2">
                    <a:lumMod val="25000"/>
                  </a:schemeClr>
                </a:solidFill>
                <a:latin typeface="+mn-lt"/>
                <a:ea typeface="ＭＳ Ｐゴシック" charset="0"/>
                <a:cs typeface="BentonSans Light"/>
              </a:rPr>
              <a:t>importantly, citizens need a SINGLE view of their Government.</a:t>
            </a:r>
          </a:p>
        </p:txBody>
      </p:sp>
    </p:spTree>
    <p:extLst>
      <p:ext uri="{BB962C8B-B14F-4D97-AF65-F5344CB8AC3E}">
        <p14:creationId xmlns:p14="http://schemas.microsoft.com/office/powerpoint/2010/main" val="270516993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timing>
    <p:tnLst>
      <p:par>
        <p:cTn id="1" dur="indefinite" restart="never" nodeType="tmRoot">
          <p:childTnLst>
            <p:par>
              <p:cTn id="2"/>
            </p:par>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Lower TCO, Lower risk</a:t>
            </a:r>
            <a:endParaRPr lang="en-AU" dirty="0"/>
          </a:p>
        </p:txBody>
      </p:sp>
      <p:pic>
        <p:nvPicPr>
          <p:cNvPr id="73" name="Picture 2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0726" y="1188103"/>
            <a:ext cx="1020872" cy="101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74" name="Picture 2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953" y="1229376"/>
            <a:ext cx="995187" cy="935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75"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1757" y="1095183"/>
            <a:ext cx="1306794" cy="120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76" name="Gruppierung 6"/>
          <p:cNvGrpSpPr/>
          <p:nvPr/>
        </p:nvGrpSpPr>
        <p:grpSpPr>
          <a:xfrm>
            <a:off x="5142712" y="2377615"/>
            <a:ext cx="1686341" cy="1174917"/>
            <a:chOff x="1310973" y="2806864"/>
            <a:chExt cx="1777682" cy="1316976"/>
          </a:xfrm>
        </p:grpSpPr>
        <p:pic>
          <p:nvPicPr>
            <p:cNvPr id="77"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57852" y="2806864"/>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78" name="Oval 77"/>
            <p:cNvSpPr/>
            <p:nvPr/>
          </p:nvSpPr>
          <p:spPr bwMode="gray">
            <a:xfrm>
              <a:off x="1682749" y="3206750"/>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79"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10973" y="2887248"/>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0" name="Oval 79"/>
            <p:cNvSpPr/>
            <p:nvPr/>
          </p:nvSpPr>
          <p:spPr bwMode="gray">
            <a:xfrm>
              <a:off x="2334680" y="3259665"/>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81"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62904" y="2940163"/>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82" name="Gruppierung 12"/>
          <p:cNvGrpSpPr/>
          <p:nvPr/>
        </p:nvGrpSpPr>
        <p:grpSpPr>
          <a:xfrm>
            <a:off x="2907039" y="2396496"/>
            <a:ext cx="1746576" cy="1108826"/>
            <a:chOff x="3632037" y="2775115"/>
            <a:chExt cx="1841180" cy="1242895"/>
          </a:xfrm>
        </p:grpSpPr>
        <p:pic>
          <p:nvPicPr>
            <p:cNvPr id="83"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8916" y="2775115"/>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4" name="Oval 83"/>
            <p:cNvSpPr/>
            <p:nvPr/>
          </p:nvSpPr>
          <p:spPr bwMode="gray">
            <a:xfrm>
              <a:off x="4003813" y="3153835"/>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85"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32037" y="2834333"/>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6" name="Oval 85"/>
            <p:cNvSpPr/>
            <p:nvPr/>
          </p:nvSpPr>
          <p:spPr bwMode="gray">
            <a:xfrm>
              <a:off x="4719242" y="3153835"/>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87"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7466" y="2834333"/>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88" name="Gruppierung 18"/>
          <p:cNvGrpSpPr/>
          <p:nvPr/>
        </p:nvGrpSpPr>
        <p:grpSpPr>
          <a:xfrm>
            <a:off x="7389982" y="2383237"/>
            <a:ext cx="1686341" cy="1103204"/>
            <a:chOff x="6008301" y="2834333"/>
            <a:chExt cx="1777682" cy="1236592"/>
          </a:xfrm>
        </p:grpSpPr>
        <p:pic>
          <p:nvPicPr>
            <p:cNvPr id="89"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5180" y="2838613"/>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90" name="Oval 89"/>
            <p:cNvSpPr/>
            <p:nvPr/>
          </p:nvSpPr>
          <p:spPr bwMode="gray">
            <a:xfrm>
              <a:off x="6380077" y="3153835"/>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91"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08301" y="2834333"/>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92" name="Oval 91"/>
            <p:cNvSpPr/>
            <p:nvPr/>
          </p:nvSpPr>
          <p:spPr bwMode="gray">
            <a:xfrm>
              <a:off x="7032008" y="3206750"/>
              <a:ext cx="412750" cy="613833"/>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93" name="Picture 2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2887248"/>
              <a:ext cx="1125751" cy="118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94" name="Gruppierung 24"/>
          <p:cNvGrpSpPr/>
          <p:nvPr/>
        </p:nvGrpSpPr>
        <p:grpSpPr>
          <a:xfrm>
            <a:off x="3778625" y="2073439"/>
            <a:ext cx="4414637" cy="330460"/>
            <a:chOff x="2201333" y="2243666"/>
            <a:chExt cx="4653757" cy="497416"/>
          </a:xfrm>
        </p:grpSpPr>
        <p:cxnSp>
          <p:nvCxnSpPr>
            <p:cNvPr id="95" name="Gerade Verbindung mit Pfeil 25"/>
            <p:cNvCxnSpPr/>
            <p:nvPr/>
          </p:nvCxnSpPr>
          <p:spPr>
            <a:xfrm flipV="1">
              <a:off x="2201333" y="2243666"/>
              <a:ext cx="0" cy="49741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6" name="Gerade Verbindung mit Pfeil 26"/>
            <p:cNvCxnSpPr/>
            <p:nvPr/>
          </p:nvCxnSpPr>
          <p:spPr>
            <a:xfrm flipV="1">
              <a:off x="4542324" y="2243666"/>
              <a:ext cx="0" cy="49741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7" name="Gerade Verbindung mit Pfeil 27"/>
            <p:cNvCxnSpPr/>
            <p:nvPr/>
          </p:nvCxnSpPr>
          <p:spPr>
            <a:xfrm flipV="1">
              <a:off x="6855090" y="2243666"/>
              <a:ext cx="0" cy="49741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pic>
        <p:nvPicPr>
          <p:cNvPr id="98" name="Picture 15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91955" y="5840687"/>
            <a:ext cx="554628" cy="54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99" name="Picture 15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08909" y="5738082"/>
            <a:ext cx="743801" cy="62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0" name="Picture 15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85712" y="5944546"/>
            <a:ext cx="545089" cy="539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1" name="Picture 2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47078" y="5330514"/>
            <a:ext cx="799546" cy="790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2" name="Picture 17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99669" y="5851645"/>
            <a:ext cx="472483" cy="468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03" name="Rechteck 34"/>
          <p:cNvSpPr/>
          <p:nvPr/>
        </p:nvSpPr>
        <p:spPr bwMode="gray">
          <a:xfrm rot="712914">
            <a:off x="4411125" y="6067289"/>
            <a:ext cx="341345" cy="405994"/>
          </a:xfrm>
          <a:prstGeom prst="rect">
            <a:avLst/>
          </a:prstGeom>
          <a:solidFill>
            <a:srgbClr val="FFFFFF"/>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104" name="Picture 17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25033">
            <a:off x="4341640" y="6040069"/>
            <a:ext cx="472483" cy="468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05" name="Gruppierung 36"/>
          <p:cNvGrpSpPr/>
          <p:nvPr/>
        </p:nvGrpSpPr>
        <p:grpSpPr>
          <a:xfrm>
            <a:off x="4652074" y="5683886"/>
            <a:ext cx="431700" cy="449494"/>
            <a:chOff x="476250" y="4783666"/>
            <a:chExt cx="592667" cy="656167"/>
          </a:xfrm>
        </p:grpSpPr>
        <p:sp>
          <p:nvSpPr>
            <p:cNvPr id="106" name="Rechteck 37"/>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07" name="Rechteck 38"/>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grpSp>
        <p:nvGrpSpPr>
          <p:cNvPr id="108" name="Gruppierung 39"/>
          <p:cNvGrpSpPr/>
          <p:nvPr/>
        </p:nvGrpSpPr>
        <p:grpSpPr>
          <a:xfrm rot="355559">
            <a:off x="4762508" y="5778303"/>
            <a:ext cx="431700" cy="449494"/>
            <a:chOff x="476250" y="4783666"/>
            <a:chExt cx="592667" cy="656167"/>
          </a:xfrm>
        </p:grpSpPr>
        <p:sp>
          <p:nvSpPr>
            <p:cNvPr id="109" name="Rechteck 40"/>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0" name="Rechteck 41"/>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grpSp>
        <p:nvGrpSpPr>
          <p:cNvPr id="111" name="Gruppierung 42"/>
          <p:cNvGrpSpPr/>
          <p:nvPr/>
        </p:nvGrpSpPr>
        <p:grpSpPr>
          <a:xfrm>
            <a:off x="6057609" y="5712211"/>
            <a:ext cx="431700" cy="449494"/>
            <a:chOff x="476250" y="4783666"/>
            <a:chExt cx="592667" cy="656167"/>
          </a:xfrm>
        </p:grpSpPr>
        <p:sp>
          <p:nvSpPr>
            <p:cNvPr id="112" name="Rechteck 43"/>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3" name="Rechteck 44"/>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grpSp>
        <p:nvGrpSpPr>
          <p:cNvPr id="114" name="Gruppierung 45"/>
          <p:cNvGrpSpPr/>
          <p:nvPr/>
        </p:nvGrpSpPr>
        <p:grpSpPr>
          <a:xfrm rot="355559">
            <a:off x="6168045" y="5806629"/>
            <a:ext cx="431700" cy="449494"/>
            <a:chOff x="476250" y="4783666"/>
            <a:chExt cx="592667" cy="656167"/>
          </a:xfrm>
        </p:grpSpPr>
        <p:sp>
          <p:nvSpPr>
            <p:cNvPr id="115" name="Rechteck 46"/>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6" name="Rechteck 47"/>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grpSp>
        <p:nvGrpSpPr>
          <p:cNvPr id="117" name="Gruppierung 48"/>
          <p:cNvGrpSpPr/>
          <p:nvPr/>
        </p:nvGrpSpPr>
        <p:grpSpPr>
          <a:xfrm>
            <a:off x="7794449" y="5825512"/>
            <a:ext cx="431700" cy="449494"/>
            <a:chOff x="476250" y="4783666"/>
            <a:chExt cx="592667" cy="656167"/>
          </a:xfrm>
        </p:grpSpPr>
        <p:sp>
          <p:nvSpPr>
            <p:cNvPr id="118" name="Rechteck 49"/>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9" name="Rechteck 50"/>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grpSp>
        <p:nvGrpSpPr>
          <p:cNvPr id="120" name="Gruppierung 51"/>
          <p:cNvGrpSpPr/>
          <p:nvPr/>
        </p:nvGrpSpPr>
        <p:grpSpPr>
          <a:xfrm rot="355559">
            <a:off x="7904883" y="5919929"/>
            <a:ext cx="431700" cy="449494"/>
            <a:chOff x="476250" y="4783666"/>
            <a:chExt cx="592667" cy="656167"/>
          </a:xfrm>
        </p:grpSpPr>
        <p:sp>
          <p:nvSpPr>
            <p:cNvPr id="121" name="Rechteck 52"/>
            <p:cNvSpPr/>
            <p:nvPr/>
          </p:nvSpPr>
          <p:spPr bwMode="gray">
            <a:xfrm>
              <a:off x="476250" y="4783666"/>
              <a:ext cx="592667" cy="656167"/>
            </a:xfrm>
            <a:prstGeom prst="rect">
              <a:avLst/>
            </a:prstGeom>
            <a:solidFill>
              <a:srgbClr val="FFFFFF"/>
            </a:solidFill>
            <a:ln w="28575"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22" name="Rechteck 53"/>
            <p:cNvSpPr/>
            <p:nvPr/>
          </p:nvSpPr>
          <p:spPr bwMode="gray">
            <a:xfrm>
              <a:off x="527050" y="4823882"/>
              <a:ext cx="499534" cy="478368"/>
            </a:xfrm>
            <a:prstGeom prst="rect">
              <a:avLst/>
            </a:prstGeom>
            <a:solidFill>
              <a:srgbClr val="FFFFFF"/>
            </a:solidFill>
            <a:ln w="12700" cmpd="sng" algn="ctr">
              <a:solidFill>
                <a:srgbClr val="000000"/>
              </a:solidFill>
              <a:round/>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grpSp>
      <p:cxnSp>
        <p:nvCxnSpPr>
          <p:cNvPr id="123" name="Gerade Verbindung mit Pfeil 54"/>
          <p:cNvCxnSpPr/>
          <p:nvPr/>
        </p:nvCxnSpPr>
        <p:spPr>
          <a:xfrm flipV="1">
            <a:off x="4411116" y="4896514"/>
            <a:ext cx="763006" cy="1066915"/>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Gerade Verbindung mit Pfeil 55"/>
          <p:cNvCxnSpPr/>
          <p:nvPr/>
        </p:nvCxnSpPr>
        <p:spPr>
          <a:xfrm flipV="1">
            <a:off x="5957205" y="4953165"/>
            <a:ext cx="10039" cy="1104681"/>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Gerade Verbindung mit Pfeil 56"/>
          <p:cNvCxnSpPr/>
          <p:nvPr/>
        </p:nvCxnSpPr>
        <p:spPr>
          <a:xfrm flipH="1" flipV="1">
            <a:off x="6569618" y="4962605"/>
            <a:ext cx="411192" cy="83212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6" name="Gerade Verbindung mit Pfeil 57"/>
          <p:cNvCxnSpPr>
            <a:stCxn id="112" idx="0"/>
          </p:cNvCxnSpPr>
          <p:nvPr/>
        </p:nvCxnSpPr>
        <p:spPr>
          <a:xfrm flipV="1">
            <a:off x="5003032" y="4924839"/>
            <a:ext cx="281525" cy="85466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Gerade Verbindung mit Pfeil 58"/>
          <p:cNvCxnSpPr>
            <a:stCxn id="115" idx="0"/>
          </p:cNvCxnSpPr>
          <p:nvPr/>
        </p:nvCxnSpPr>
        <p:spPr>
          <a:xfrm flipH="1" flipV="1">
            <a:off x="6248352" y="4962604"/>
            <a:ext cx="25107" cy="74960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Gerade Verbindung mit Pfeil 59"/>
          <p:cNvCxnSpPr/>
          <p:nvPr/>
        </p:nvCxnSpPr>
        <p:spPr>
          <a:xfrm flipH="1" flipV="1">
            <a:off x="6870803" y="4905954"/>
            <a:ext cx="1029062" cy="1127276"/>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9" name="Gerade Verbindung mit Pfeil 60"/>
          <p:cNvCxnSpPr/>
          <p:nvPr/>
        </p:nvCxnSpPr>
        <p:spPr>
          <a:xfrm flipV="1">
            <a:off x="4009536" y="4877629"/>
            <a:ext cx="1013994" cy="1066915"/>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0" name="Gerade Verbindung mit Pfeil 61"/>
          <p:cNvCxnSpPr/>
          <p:nvPr/>
        </p:nvCxnSpPr>
        <p:spPr>
          <a:xfrm flipV="1">
            <a:off x="5565663" y="4953163"/>
            <a:ext cx="80315" cy="859197"/>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Gerade Verbindung mit Pfeil 62"/>
          <p:cNvCxnSpPr/>
          <p:nvPr/>
        </p:nvCxnSpPr>
        <p:spPr>
          <a:xfrm flipH="1" flipV="1">
            <a:off x="6730249" y="4943722"/>
            <a:ext cx="722848" cy="1095242"/>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2" name="Gerade Verbindung mit Pfeil 63"/>
          <p:cNvCxnSpPr/>
          <p:nvPr/>
        </p:nvCxnSpPr>
        <p:spPr>
          <a:xfrm flipV="1">
            <a:off x="5766454" y="4962605"/>
            <a:ext cx="50198" cy="1114125"/>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3" name="Gerade Verbindung mit Pfeil 64"/>
          <p:cNvCxnSpPr/>
          <p:nvPr/>
        </p:nvCxnSpPr>
        <p:spPr>
          <a:xfrm flipH="1" flipV="1">
            <a:off x="7021397" y="4877629"/>
            <a:ext cx="833283" cy="811989"/>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34" name="Gruppierung 65"/>
          <p:cNvGrpSpPr/>
          <p:nvPr/>
        </p:nvGrpSpPr>
        <p:grpSpPr>
          <a:xfrm>
            <a:off x="4622951" y="3942896"/>
            <a:ext cx="2749176" cy="1038760"/>
            <a:chOff x="6128120" y="3403359"/>
            <a:chExt cx="2698010" cy="1083975"/>
          </a:xfrm>
        </p:grpSpPr>
        <p:sp>
          <p:nvSpPr>
            <p:cNvPr id="135" name="Halbbogen 66"/>
            <p:cNvSpPr/>
            <p:nvPr/>
          </p:nvSpPr>
          <p:spPr bwMode="gray">
            <a:xfrm>
              <a:off x="6128120" y="3403359"/>
              <a:ext cx="2698010" cy="580448"/>
            </a:xfrm>
            <a:prstGeom prst="blockArc">
              <a:avLst>
                <a:gd name="adj1" fmla="val 10800000"/>
                <a:gd name="adj2" fmla="val 27285"/>
                <a:gd name="adj3" fmla="val 0"/>
              </a:avLst>
            </a:prstGeom>
            <a:noFill/>
            <a:ln w="28575" cmpd="sng" algn="ctr">
              <a:solidFill>
                <a:srgbClr val="00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36" name="Halbbogen 67"/>
            <p:cNvSpPr/>
            <p:nvPr/>
          </p:nvSpPr>
          <p:spPr bwMode="gray">
            <a:xfrm flipV="1">
              <a:off x="6148916" y="3920812"/>
              <a:ext cx="2656417" cy="566522"/>
            </a:xfrm>
            <a:prstGeom prst="blockArc">
              <a:avLst>
                <a:gd name="adj1" fmla="val 10800000"/>
                <a:gd name="adj2" fmla="val 27285"/>
                <a:gd name="adj3" fmla="val 0"/>
              </a:avLst>
            </a:prstGeom>
            <a:noFill/>
            <a:ln w="28575" cmpd="sng" algn="ctr">
              <a:solidFill>
                <a:srgbClr val="00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smtClean="0">
                <a:ln>
                  <a:noFill/>
                </a:ln>
                <a:effectLst/>
                <a:uLnTx/>
                <a:uFillTx/>
                <a:ea typeface="Arial Unicode MS" pitchFamily="34" charset="-128"/>
                <a:cs typeface="Arial Unicode MS" pitchFamily="34" charset="-128"/>
              </a:endParaRPr>
            </a:p>
          </p:txBody>
        </p:sp>
        <p:cxnSp>
          <p:nvCxnSpPr>
            <p:cNvPr id="137" name="Gerade Verbindung 68"/>
            <p:cNvCxnSpPr>
              <a:endCxn id="139" idx="0"/>
            </p:cNvCxnSpPr>
            <p:nvPr/>
          </p:nvCxnSpPr>
          <p:spPr>
            <a:xfrm>
              <a:off x="6128701" y="3692323"/>
              <a:ext cx="20215" cy="511750"/>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Gerade Verbindung 69"/>
            <p:cNvCxnSpPr>
              <a:stCxn id="138" idx="1"/>
              <a:endCxn id="139" idx="1"/>
            </p:cNvCxnSpPr>
            <p:nvPr/>
          </p:nvCxnSpPr>
          <p:spPr>
            <a:xfrm flipH="1">
              <a:off x="8804414" y="3704283"/>
              <a:ext cx="20799" cy="489255"/>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9" name="Gerade Verbindung mit Pfeil 70"/>
          <p:cNvCxnSpPr/>
          <p:nvPr/>
        </p:nvCxnSpPr>
        <p:spPr>
          <a:xfrm flipH="1" flipV="1">
            <a:off x="5989294" y="3493400"/>
            <a:ext cx="8070" cy="713867"/>
          </a:xfrm>
          <a:prstGeom prst="straightConnector1">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0" name="Gekrümmte Verbindung 71"/>
          <p:cNvCxnSpPr/>
          <p:nvPr/>
        </p:nvCxnSpPr>
        <p:spPr>
          <a:xfrm rot="16200000" flipV="1">
            <a:off x="4474295" y="2823221"/>
            <a:ext cx="731358" cy="2026542"/>
          </a:xfrm>
          <a:prstGeom prst="curvedConnector3">
            <a:avLst>
              <a:gd name="adj1" fmla="val 50000"/>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Gekrümmte Verbindung 72"/>
          <p:cNvCxnSpPr/>
          <p:nvPr/>
        </p:nvCxnSpPr>
        <p:spPr>
          <a:xfrm rot="5400000" flipH="1" flipV="1">
            <a:off x="6870882" y="2742766"/>
            <a:ext cx="731358" cy="2178763"/>
          </a:xfrm>
          <a:prstGeom prst="curvedConnector3">
            <a:avLst>
              <a:gd name="adj1" fmla="val 50000"/>
            </a:avLst>
          </a:prstGeom>
          <a:ln w="38100" cmpd="sng">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5326773" y="4237477"/>
            <a:ext cx="1287500" cy="553947"/>
          </a:xfrm>
          <a:prstGeom prst="rect">
            <a:avLst/>
          </a:prstGeom>
          <a:noFill/>
        </p:spPr>
        <p:txBody>
          <a:bodyPr wrap="none" lIns="109680" tIns="54839" rIns="109680" bIns="54839" rtlCol="0">
            <a:spAutoFit/>
          </a:bodyPr>
          <a:lstStyle/>
          <a:p>
            <a:pPr defTabSz="548118" fontAlgn="base">
              <a:spcBef>
                <a:spcPct val="50000"/>
              </a:spcBef>
              <a:spcAft>
                <a:spcPct val="0"/>
              </a:spcAft>
              <a:buClr>
                <a:srgbClr val="F0AB00"/>
              </a:buClr>
              <a:buSzPct val="80000"/>
            </a:pPr>
            <a:r>
              <a:rPr lang="en-US" sz="2880" b="1" kern="0" dirty="0">
                <a:solidFill>
                  <a:schemeClr val="bg2">
                    <a:lumMod val="25000"/>
                  </a:schemeClr>
                </a:solidFill>
                <a:ea typeface="Arial Unicode MS" pitchFamily="34" charset="-128"/>
                <a:cs typeface="Arial Unicode MS" pitchFamily="34" charset="-128"/>
              </a:rPr>
              <a:t>CORE</a:t>
            </a:r>
          </a:p>
        </p:txBody>
      </p:sp>
      <p:sp>
        <p:nvSpPr>
          <p:cNvPr id="143" name="TextBox 142"/>
          <p:cNvSpPr txBox="1"/>
          <p:nvPr/>
        </p:nvSpPr>
        <p:spPr>
          <a:xfrm>
            <a:off x="2537859" y="4277542"/>
            <a:ext cx="2085795" cy="480081"/>
          </a:xfrm>
          <a:prstGeom prst="rect">
            <a:avLst/>
          </a:prstGeom>
          <a:noFill/>
        </p:spPr>
        <p:txBody>
          <a:bodyPr wrap="none" lIns="109680" tIns="54839" rIns="109680" bIns="54839" rtlCol="0">
            <a:spAutoFit/>
          </a:bodyPr>
          <a:lstStyle/>
          <a:p>
            <a:pPr defTabSz="548118" fontAlgn="base">
              <a:spcBef>
                <a:spcPct val="50000"/>
              </a:spcBef>
              <a:spcAft>
                <a:spcPct val="0"/>
              </a:spcAft>
              <a:buClr>
                <a:srgbClr val="F0AB00"/>
              </a:buClr>
              <a:buSzPct val="80000"/>
            </a:pPr>
            <a:r>
              <a:rPr lang="en-US" sz="2400" kern="0" dirty="0">
                <a:solidFill>
                  <a:schemeClr val="bg2">
                    <a:lumMod val="25000"/>
                  </a:schemeClr>
                </a:solidFill>
                <a:ea typeface="Arial Unicode MS" pitchFamily="34" charset="-128"/>
                <a:cs typeface="Arial Unicode MS" pitchFamily="34" charset="-128"/>
              </a:rPr>
              <a:t>We solve the </a:t>
            </a:r>
          </a:p>
        </p:txBody>
      </p:sp>
      <p:sp>
        <p:nvSpPr>
          <p:cNvPr id="144" name="TextBox 143"/>
          <p:cNvSpPr txBox="1"/>
          <p:nvPr/>
        </p:nvSpPr>
        <p:spPr>
          <a:xfrm>
            <a:off x="7469760" y="4257399"/>
            <a:ext cx="2189990" cy="480081"/>
          </a:xfrm>
          <a:prstGeom prst="rect">
            <a:avLst/>
          </a:prstGeom>
          <a:noFill/>
        </p:spPr>
        <p:txBody>
          <a:bodyPr wrap="none" lIns="109680" tIns="54839" rIns="109680" bIns="54839" rtlCol="0">
            <a:spAutoFit/>
          </a:bodyPr>
          <a:lstStyle/>
          <a:p>
            <a:pPr defTabSz="548118" fontAlgn="base">
              <a:spcBef>
                <a:spcPct val="50000"/>
              </a:spcBef>
              <a:spcAft>
                <a:spcPct val="0"/>
              </a:spcAft>
              <a:buClr>
                <a:srgbClr val="F0AB00"/>
              </a:buClr>
              <a:buSzPct val="80000"/>
            </a:pPr>
            <a:r>
              <a:rPr lang="en-US" sz="2400" kern="0" dirty="0">
                <a:solidFill>
                  <a:schemeClr val="bg2">
                    <a:lumMod val="25000"/>
                  </a:schemeClr>
                </a:solidFill>
                <a:ea typeface="Arial Unicode MS" pitchFamily="34" charset="-128"/>
                <a:cs typeface="Arial Unicode MS" pitchFamily="34" charset="-128"/>
              </a:rPr>
              <a:t>of the problem</a:t>
            </a:r>
          </a:p>
        </p:txBody>
      </p:sp>
    </p:spTree>
    <p:extLst>
      <p:ext uri="{BB962C8B-B14F-4D97-AF65-F5344CB8AC3E}">
        <p14:creationId xmlns:p14="http://schemas.microsoft.com/office/powerpoint/2010/main" val="17630625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Conceptual architecture</a:t>
            </a:r>
            <a:endParaRPr lang="en-AU" dirty="0"/>
          </a:p>
        </p:txBody>
      </p:sp>
      <p:pic>
        <p:nvPicPr>
          <p:cNvPr id="4" name="Bild 3"/>
          <p:cNvPicPr>
            <a:picLocks noChangeAspect="1"/>
          </p:cNvPicPr>
          <p:nvPr/>
        </p:nvPicPr>
        <p:blipFill rotWithShape="1">
          <a:blip r:embed="rId2" cstate="screen">
            <a:extLst>
              <a:ext uri="{28A0092B-C50C-407E-A947-70E740481C1C}">
                <a14:useLocalDpi xmlns:a14="http://schemas.microsoft.com/office/drawing/2010/main"/>
              </a:ext>
            </a:extLst>
          </a:blip>
          <a:srcRect l="11584" r="10997"/>
          <a:stretch/>
        </p:blipFill>
        <p:spPr>
          <a:xfrm>
            <a:off x="1618637" y="1200899"/>
            <a:ext cx="9117884" cy="4957970"/>
          </a:xfrm>
          <a:prstGeom prst="rect">
            <a:avLst/>
          </a:prstGeom>
        </p:spPr>
      </p:pic>
      <p:sp>
        <p:nvSpPr>
          <p:cNvPr id="5" name="Rectangle 1"/>
          <p:cNvSpPr>
            <a:spLocks/>
          </p:cNvSpPr>
          <p:nvPr/>
        </p:nvSpPr>
        <p:spPr bwMode="auto">
          <a:xfrm>
            <a:off x="5919455" y="6202556"/>
            <a:ext cx="775216"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PLM</a:t>
            </a:r>
          </a:p>
        </p:txBody>
      </p:sp>
      <p:sp>
        <p:nvSpPr>
          <p:cNvPr id="6" name="Rectangle 1"/>
          <p:cNvSpPr>
            <a:spLocks/>
          </p:cNvSpPr>
          <p:nvPr/>
        </p:nvSpPr>
        <p:spPr bwMode="auto">
          <a:xfrm>
            <a:off x="5293108" y="6193830"/>
            <a:ext cx="98046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WMS</a:t>
            </a:r>
          </a:p>
        </p:txBody>
      </p:sp>
      <p:sp>
        <p:nvSpPr>
          <p:cNvPr id="7" name="Rectangle 1"/>
          <p:cNvSpPr>
            <a:spLocks/>
          </p:cNvSpPr>
          <p:nvPr/>
        </p:nvSpPr>
        <p:spPr bwMode="auto">
          <a:xfrm>
            <a:off x="6435685" y="6197061"/>
            <a:ext cx="791628"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CRM</a:t>
            </a:r>
          </a:p>
        </p:txBody>
      </p:sp>
      <p:sp>
        <p:nvSpPr>
          <p:cNvPr id="8" name="Rectangle 1"/>
          <p:cNvSpPr>
            <a:spLocks/>
          </p:cNvSpPr>
          <p:nvPr/>
        </p:nvSpPr>
        <p:spPr bwMode="auto">
          <a:xfrm>
            <a:off x="6890237" y="6188335"/>
            <a:ext cx="932321" cy="36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Data </a:t>
            </a:r>
            <a:br>
              <a:rPr lang="en-US" sz="1496" dirty="0">
                <a:solidFill>
                  <a:srgbClr val="000000"/>
                </a:solidFill>
                <a:ea typeface="DINOT-Bold" charset="0"/>
                <a:cs typeface="Arial"/>
                <a:sym typeface="DINOT-Bold" charset="0"/>
              </a:rPr>
            </a:br>
            <a:r>
              <a:rPr lang="en-US" sz="1496" dirty="0">
                <a:solidFill>
                  <a:srgbClr val="000000"/>
                </a:solidFill>
                <a:ea typeface="DINOT-Bold" charset="0"/>
                <a:cs typeface="Arial"/>
                <a:sym typeface="DINOT-Bold" charset="0"/>
              </a:rPr>
              <a:t>Pools</a:t>
            </a:r>
          </a:p>
        </p:txBody>
      </p:sp>
      <p:sp>
        <p:nvSpPr>
          <p:cNvPr id="9" name="Rectangle 1"/>
          <p:cNvSpPr>
            <a:spLocks/>
          </p:cNvSpPr>
          <p:nvPr/>
        </p:nvSpPr>
        <p:spPr bwMode="auto">
          <a:xfrm>
            <a:off x="4666606" y="6199235"/>
            <a:ext cx="76897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ERP</a:t>
            </a:r>
          </a:p>
        </p:txBody>
      </p:sp>
      <p:sp>
        <p:nvSpPr>
          <p:cNvPr id="10" name="Rectangle 1"/>
          <p:cNvSpPr>
            <a:spLocks/>
          </p:cNvSpPr>
          <p:nvPr/>
        </p:nvSpPr>
        <p:spPr bwMode="auto">
          <a:xfrm>
            <a:off x="9023400" y="1954663"/>
            <a:ext cx="620706"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TV</a:t>
            </a:r>
          </a:p>
        </p:txBody>
      </p:sp>
      <p:sp>
        <p:nvSpPr>
          <p:cNvPr id="11" name="Rectangle 1"/>
          <p:cNvSpPr>
            <a:spLocks/>
          </p:cNvSpPr>
          <p:nvPr/>
        </p:nvSpPr>
        <p:spPr bwMode="auto">
          <a:xfrm>
            <a:off x="2636489" y="1954665"/>
            <a:ext cx="767964"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Web</a:t>
            </a:r>
          </a:p>
        </p:txBody>
      </p:sp>
      <p:sp>
        <p:nvSpPr>
          <p:cNvPr id="12" name="Rectangle 1"/>
          <p:cNvSpPr>
            <a:spLocks/>
          </p:cNvSpPr>
          <p:nvPr/>
        </p:nvSpPr>
        <p:spPr bwMode="auto">
          <a:xfrm>
            <a:off x="4941911" y="1945936"/>
            <a:ext cx="742477"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POS</a:t>
            </a:r>
          </a:p>
        </p:txBody>
      </p:sp>
      <p:sp>
        <p:nvSpPr>
          <p:cNvPr id="13" name="Rectangle 1"/>
          <p:cNvSpPr>
            <a:spLocks/>
          </p:cNvSpPr>
          <p:nvPr/>
        </p:nvSpPr>
        <p:spPr bwMode="auto">
          <a:xfrm>
            <a:off x="3757011" y="1945939"/>
            <a:ext cx="861328"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Mobile</a:t>
            </a:r>
          </a:p>
        </p:txBody>
      </p:sp>
      <p:sp>
        <p:nvSpPr>
          <p:cNvPr id="14" name="Rectangle 1"/>
          <p:cNvSpPr>
            <a:spLocks/>
          </p:cNvSpPr>
          <p:nvPr/>
        </p:nvSpPr>
        <p:spPr bwMode="auto">
          <a:xfrm>
            <a:off x="6960862" y="1945937"/>
            <a:ext cx="723838"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Social</a:t>
            </a:r>
          </a:p>
        </p:txBody>
      </p:sp>
      <p:sp>
        <p:nvSpPr>
          <p:cNvPr id="15" name="Rectangle 1"/>
          <p:cNvSpPr>
            <a:spLocks/>
          </p:cNvSpPr>
          <p:nvPr/>
        </p:nvSpPr>
        <p:spPr bwMode="auto">
          <a:xfrm>
            <a:off x="7896594" y="1945933"/>
            <a:ext cx="871670"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Print</a:t>
            </a:r>
          </a:p>
        </p:txBody>
      </p:sp>
      <p:sp>
        <p:nvSpPr>
          <p:cNvPr id="16" name="Rectangle 1"/>
          <p:cNvSpPr>
            <a:spLocks/>
          </p:cNvSpPr>
          <p:nvPr/>
        </p:nvSpPr>
        <p:spPr bwMode="auto">
          <a:xfrm>
            <a:off x="2000087" y="3836348"/>
            <a:ext cx="257833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Single view of Customers</a:t>
            </a:r>
          </a:p>
        </p:txBody>
      </p:sp>
      <p:sp>
        <p:nvSpPr>
          <p:cNvPr id="17" name="Rectangle 1"/>
          <p:cNvSpPr>
            <a:spLocks/>
          </p:cNvSpPr>
          <p:nvPr/>
        </p:nvSpPr>
        <p:spPr bwMode="auto">
          <a:xfrm>
            <a:off x="7417607" y="3827495"/>
            <a:ext cx="257833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Single view of </a:t>
            </a:r>
            <a:r>
              <a:rPr lang="en-US" sz="1496" dirty="0" smtClean="0">
                <a:solidFill>
                  <a:srgbClr val="000000"/>
                </a:solidFill>
                <a:ea typeface="DINOT-Bold" charset="0"/>
                <a:cs typeface="Arial"/>
                <a:sym typeface="DINOT-Bold" charset="0"/>
              </a:rPr>
              <a:t>Services</a:t>
            </a:r>
            <a:endParaRPr lang="en-US" sz="1496" dirty="0">
              <a:solidFill>
                <a:srgbClr val="000000"/>
              </a:solidFill>
              <a:ea typeface="DINOT-Bold" charset="0"/>
              <a:cs typeface="Arial"/>
              <a:sym typeface="DINOT-Bold" charset="0"/>
            </a:endParaRPr>
          </a:p>
        </p:txBody>
      </p:sp>
      <p:sp>
        <p:nvSpPr>
          <p:cNvPr id="18" name="Rectangle 1"/>
          <p:cNvSpPr>
            <a:spLocks/>
          </p:cNvSpPr>
          <p:nvPr/>
        </p:nvSpPr>
        <p:spPr bwMode="auto">
          <a:xfrm>
            <a:off x="2242406" y="3573805"/>
            <a:ext cx="257833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Single view of </a:t>
            </a:r>
            <a:r>
              <a:rPr lang="en-US" sz="1496" dirty="0" smtClean="0">
                <a:solidFill>
                  <a:srgbClr val="000000"/>
                </a:solidFill>
                <a:ea typeface="DINOT-Bold" charset="0"/>
                <a:cs typeface="Arial"/>
                <a:sym typeface="DINOT-Bold" charset="0"/>
              </a:rPr>
              <a:t>Availability</a:t>
            </a:r>
            <a:endParaRPr lang="en-US" sz="1496" dirty="0">
              <a:solidFill>
                <a:srgbClr val="000000"/>
              </a:solidFill>
              <a:ea typeface="DINOT-Bold" charset="0"/>
              <a:cs typeface="Arial"/>
              <a:sym typeface="DINOT-Bold" charset="0"/>
            </a:endParaRPr>
          </a:p>
        </p:txBody>
      </p:sp>
      <p:sp>
        <p:nvSpPr>
          <p:cNvPr id="19" name="Rectangle 1"/>
          <p:cNvSpPr>
            <a:spLocks/>
          </p:cNvSpPr>
          <p:nvPr/>
        </p:nvSpPr>
        <p:spPr bwMode="auto">
          <a:xfrm>
            <a:off x="7323378" y="3539743"/>
            <a:ext cx="2578335"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Single view of Orders</a:t>
            </a:r>
          </a:p>
        </p:txBody>
      </p:sp>
      <p:sp>
        <p:nvSpPr>
          <p:cNvPr id="20" name="Rectangle 1"/>
          <p:cNvSpPr>
            <a:spLocks/>
          </p:cNvSpPr>
          <p:nvPr/>
        </p:nvSpPr>
        <p:spPr bwMode="auto">
          <a:xfrm>
            <a:off x="5913082" y="2492886"/>
            <a:ext cx="2578335" cy="39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defTabSz="911840"/>
            <a:r>
              <a:rPr lang="en-US" sz="1496" dirty="0">
                <a:solidFill>
                  <a:srgbClr val="000000"/>
                </a:solidFill>
                <a:ea typeface="DINOT-Bold" charset="0"/>
                <a:cs typeface="Arial"/>
                <a:sym typeface="DINOT-Bold" charset="0"/>
              </a:rPr>
              <a:t>Single Source </a:t>
            </a:r>
            <a:br>
              <a:rPr lang="en-US" sz="1496" dirty="0">
                <a:solidFill>
                  <a:srgbClr val="000000"/>
                </a:solidFill>
                <a:ea typeface="DINOT-Bold" charset="0"/>
                <a:cs typeface="Arial"/>
                <a:sym typeface="DINOT-Bold" charset="0"/>
              </a:rPr>
            </a:br>
            <a:r>
              <a:rPr lang="en-US" sz="1496" dirty="0">
                <a:solidFill>
                  <a:srgbClr val="000000"/>
                </a:solidFill>
                <a:ea typeface="DINOT-Bold" charset="0"/>
                <a:cs typeface="Arial"/>
                <a:sym typeface="DINOT-Bold" charset="0"/>
              </a:rPr>
              <a:t>of Truth</a:t>
            </a:r>
          </a:p>
        </p:txBody>
      </p:sp>
      <p:sp>
        <p:nvSpPr>
          <p:cNvPr id="21" name="Rectangle 1"/>
          <p:cNvSpPr>
            <a:spLocks/>
          </p:cNvSpPr>
          <p:nvPr/>
        </p:nvSpPr>
        <p:spPr bwMode="auto">
          <a:xfrm>
            <a:off x="3955287" y="4747136"/>
            <a:ext cx="2578335" cy="39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r" defTabSz="911840"/>
            <a:r>
              <a:rPr lang="en-US" sz="1496" dirty="0">
                <a:solidFill>
                  <a:srgbClr val="000000"/>
                </a:solidFill>
                <a:ea typeface="DINOT-Bold" charset="0"/>
                <a:cs typeface="Arial"/>
                <a:sym typeface="DINOT-Bold" charset="0"/>
              </a:rPr>
              <a:t>Single Source </a:t>
            </a:r>
            <a:br>
              <a:rPr lang="en-US" sz="1496" dirty="0">
                <a:solidFill>
                  <a:srgbClr val="000000"/>
                </a:solidFill>
                <a:ea typeface="DINOT-Bold" charset="0"/>
                <a:cs typeface="Arial"/>
                <a:sym typeface="DINOT-Bold" charset="0"/>
              </a:rPr>
            </a:br>
            <a:r>
              <a:rPr lang="en-US" sz="1496" dirty="0">
                <a:solidFill>
                  <a:srgbClr val="000000"/>
                </a:solidFill>
                <a:ea typeface="DINOT-Bold" charset="0"/>
                <a:cs typeface="Arial"/>
                <a:sym typeface="DINOT-Bold" charset="0"/>
              </a:rPr>
              <a:t>of Truth</a:t>
            </a:r>
          </a:p>
        </p:txBody>
      </p:sp>
      <p:sp>
        <p:nvSpPr>
          <p:cNvPr id="22" name="Rectangle 1"/>
          <p:cNvSpPr>
            <a:spLocks/>
          </p:cNvSpPr>
          <p:nvPr/>
        </p:nvSpPr>
        <p:spPr bwMode="auto">
          <a:xfrm>
            <a:off x="5866180" y="1954662"/>
            <a:ext cx="1042363" cy="1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p>
            <a:pPr algn="ctr" defTabSz="911840">
              <a:lnSpc>
                <a:spcPct val="80000"/>
              </a:lnSpc>
            </a:pPr>
            <a:r>
              <a:rPr lang="en-US" sz="1496" dirty="0">
                <a:solidFill>
                  <a:srgbClr val="000000"/>
                </a:solidFill>
                <a:ea typeface="DINOT-Bold" charset="0"/>
                <a:cs typeface="Arial"/>
                <a:sym typeface="DINOT-Bold" charset="0"/>
              </a:rPr>
              <a:t>Call Center</a:t>
            </a:r>
          </a:p>
        </p:txBody>
      </p:sp>
    </p:spTree>
    <p:extLst>
      <p:ext uri="{BB962C8B-B14F-4D97-AF65-F5344CB8AC3E}">
        <p14:creationId xmlns:p14="http://schemas.microsoft.com/office/powerpoint/2010/main" val="8944296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SAP Hybris Public Sector Accelerator Principles</a:t>
            </a:r>
            <a:endParaRPr lang="en-US" dirty="0"/>
          </a:p>
        </p:txBody>
      </p:sp>
      <p:sp>
        <p:nvSpPr>
          <p:cNvPr id="3" name="Content Placeholder 2"/>
          <p:cNvSpPr>
            <a:spLocks noGrp="1"/>
          </p:cNvSpPr>
          <p:nvPr>
            <p:ph sz="quarter" idx="10"/>
          </p:nvPr>
        </p:nvSpPr>
        <p:spPr/>
        <p:txBody>
          <a:bodyPr/>
          <a:lstStyle/>
          <a:p>
            <a:r>
              <a:rPr lang="en-US" sz="1800" dirty="0" smtClean="0"/>
              <a:t>Citizen Centric functionality led</a:t>
            </a:r>
          </a:p>
          <a:p>
            <a:r>
              <a:rPr lang="en-US" sz="1800" dirty="0"/>
              <a:t>Best practice UI design patterns for common </a:t>
            </a:r>
            <a:r>
              <a:rPr lang="en-US" sz="1800" dirty="0" smtClean="0"/>
              <a:t>functionality</a:t>
            </a:r>
          </a:p>
          <a:p>
            <a:r>
              <a:rPr lang="en-AU" sz="1800" dirty="0"/>
              <a:t>Alignment with the core </a:t>
            </a:r>
            <a:r>
              <a:rPr lang="en-AU" sz="1800" dirty="0" err="1"/>
              <a:t>hybris</a:t>
            </a:r>
            <a:r>
              <a:rPr lang="en-AU" sz="1800" dirty="0"/>
              <a:t> product development roadmap and architectural </a:t>
            </a:r>
            <a:r>
              <a:rPr lang="en-AU" sz="1800" dirty="0" smtClean="0"/>
              <a:t>approach</a:t>
            </a:r>
            <a:endParaRPr lang="en-US" sz="1800" dirty="0" smtClean="0"/>
          </a:p>
          <a:p>
            <a:r>
              <a:rPr lang="en-US" sz="1800" dirty="0" smtClean="0"/>
              <a:t>Standard functionality that is required across all deployments: Targets 80</a:t>
            </a:r>
            <a:r>
              <a:rPr lang="en-US" sz="1800" dirty="0"/>
              <a:t>% of an </a:t>
            </a:r>
            <a:r>
              <a:rPr lang="en-US" sz="1800" dirty="0" smtClean="0"/>
              <a:t>industry fit</a:t>
            </a:r>
            <a:endParaRPr lang="en-US" sz="1800" dirty="0"/>
          </a:p>
          <a:p>
            <a:r>
              <a:rPr lang="en-US" sz="1800" dirty="0" smtClean="0"/>
              <a:t>Reduces time to market for implementations</a:t>
            </a:r>
          </a:p>
          <a:p>
            <a:r>
              <a:rPr lang="en-US" sz="1800" dirty="0"/>
              <a:t>E</a:t>
            </a:r>
            <a:r>
              <a:rPr lang="en-US" sz="1800" dirty="0" smtClean="0"/>
              <a:t>xtensible and scalable to be easily adapted to specific project requirements</a:t>
            </a:r>
          </a:p>
          <a:p>
            <a:r>
              <a:rPr lang="en-US" sz="1800" dirty="0" smtClean="0"/>
              <a:t>Global – multiple currency &amp; languages support</a:t>
            </a:r>
          </a:p>
          <a:p>
            <a:r>
              <a:rPr lang="en-US" sz="1800" dirty="0" smtClean="0"/>
              <a:t>Responsive design (mobile, tablet, desktop &amp; wide desktop)</a:t>
            </a:r>
            <a:endParaRPr lang="en-AU" sz="1800" dirty="0" smtClean="0"/>
          </a:p>
          <a:p>
            <a:r>
              <a:rPr lang="en-AU" sz="1800" dirty="0" smtClean="0"/>
              <a:t>Single </a:t>
            </a:r>
            <a:r>
              <a:rPr lang="en-AU" sz="1800" dirty="0"/>
              <a:t>Sign On and identity management are important – we aim to make integration with those systems as simple as possible but are not the holder of the ‘golden record</a:t>
            </a:r>
            <a:r>
              <a:rPr lang="en-AU" sz="1800" dirty="0" smtClean="0"/>
              <a:t>’</a:t>
            </a:r>
          </a:p>
          <a:p>
            <a:endParaRPr lang="en-AU" sz="1800" dirty="0" smtClean="0"/>
          </a:p>
          <a:p>
            <a:endParaRPr lang="en-US" sz="1800" dirty="0" smtClean="0"/>
          </a:p>
          <a:p>
            <a:endParaRPr lang="en-US" sz="1800" dirty="0" smtClean="0"/>
          </a:p>
        </p:txBody>
      </p:sp>
    </p:spTree>
    <p:extLst>
      <p:ext uri="{BB962C8B-B14F-4D97-AF65-F5344CB8AC3E}">
        <p14:creationId xmlns:p14="http://schemas.microsoft.com/office/powerpoint/2010/main" val="2140899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Key capabilities</a:t>
            </a:r>
            <a:endParaRPr lang="en-AU" dirty="0"/>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1058313183"/>
              </p:ext>
            </p:extLst>
          </p:nvPr>
        </p:nvGraphicFramePr>
        <p:xfrm>
          <a:off x="419100" y="1200150"/>
          <a:ext cx="11349038" cy="484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31459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Roadmap</a:t>
            </a:r>
            <a:endParaRPr lang="en-AU" dirty="0"/>
          </a:p>
        </p:txBody>
      </p:sp>
      <p:pic>
        <p:nvPicPr>
          <p:cNvPr id="69" name="Picture 68"/>
          <p:cNvPicPr>
            <a:picLocks noChangeAspect="1"/>
          </p:cNvPicPr>
          <p:nvPr/>
        </p:nvPicPr>
        <p:blipFill>
          <a:blip r:embed="rId2"/>
          <a:stretch>
            <a:fillRect/>
          </a:stretch>
        </p:blipFill>
        <p:spPr>
          <a:xfrm>
            <a:off x="1190203" y="1095795"/>
            <a:ext cx="9905549" cy="4930431"/>
          </a:xfrm>
          <a:prstGeom prst="rect">
            <a:avLst/>
          </a:prstGeom>
        </p:spPr>
      </p:pic>
    </p:spTree>
    <p:extLst>
      <p:ext uri="{BB962C8B-B14F-4D97-AF65-F5344CB8AC3E}">
        <p14:creationId xmlns:p14="http://schemas.microsoft.com/office/powerpoint/2010/main" val="898189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024030"/>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AU"/>
          </a:p>
        </p:txBody>
      </p:sp>
    </p:spTree>
    <p:extLst>
      <p:ext uri="{BB962C8B-B14F-4D97-AF65-F5344CB8AC3E}">
        <p14:creationId xmlns:p14="http://schemas.microsoft.com/office/powerpoint/2010/main" val="17235783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Citizens </a:t>
            </a:r>
            <a:r>
              <a:rPr lang="en-US" dirty="0"/>
              <a:t>are not satisfied with current “</a:t>
            </a:r>
            <a:r>
              <a:rPr lang="en-US" dirty="0" err="1" smtClean="0"/>
              <a:t>eGov</a:t>
            </a:r>
            <a:r>
              <a:rPr lang="en-US" dirty="0" smtClean="0"/>
              <a:t>”</a:t>
            </a:r>
            <a:endParaRPr lang="en-US" dirty="0"/>
          </a:p>
        </p:txBody>
      </p:sp>
      <p:sp>
        <p:nvSpPr>
          <p:cNvPr id="9" name="TextBox 41"/>
          <p:cNvSpPr txBox="1"/>
          <p:nvPr/>
        </p:nvSpPr>
        <p:spPr>
          <a:xfrm>
            <a:off x="3401219" y="4298613"/>
            <a:ext cx="2448272" cy="1537991"/>
          </a:xfrm>
          <a:prstGeom prst="rect">
            <a:avLst/>
          </a:prstGeom>
          <a:noFill/>
        </p:spPr>
        <p:txBody>
          <a:bodyPr wrap="square" lIns="0" tIns="14400" rIns="121837" bIns="60917" rtlCol="0">
            <a:spAutoFit/>
          </a:bodyPr>
          <a:lstStyle/>
          <a:p>
            <a:pPr fontAlgn="base">
              <a:spcBef>
                <a:spcPct val="50000"/>
              </a:spcBef>
              <a:spcAft>
                <a:spcPct val="0"/>
              </a:spcAft>
              <a:buClr>
                <a:srgbClr val="F0AB00"/>
              </a:buClr>
              <a:buSzPct val="80000"/>
              <a:tabLst>
                <a:tab pos="7199111" algn="r"/>
              </a:tabLst>
            </a:pPr>
            <a:r>
              <a:rPr lang="en-US" sz="1900" b="1" dirty="0" smtClean="0">
                <a:latin typeface="+mj-lt"/>
                <a:ea typeface="+mj-ea"/>
                <a:cs typeface="+mj-cs"/>
              </a:rPr>
              <a:t>In Australia in 2015  </a:t>
            </a:r>
            <a:r>
              <a:rPr lang="en-US" sz="1900" b="1" dirty="0" smtClean="0">
                <a:solidFill>
                  <a:schemeClr val="accent1"/>
                </a:solidFill>
                <a:latin typeface="+mj-lt"/>
                <a:ea typeface="+mj-ea"/>
                <a:cs typeface="+mj-cs"/>
              </a:rPr>
              <a:t>12.5% </a:t>
            </a:r>
            <a:r>
              <a:rPr lang="en-US" sz="1900" b="1" dirty="0" smtClean="0">
                <a:latin typeface="+mj-lt"/>
                <a:ea typeface="+mj-ea"/>
                <a:cs typeface="+mj-cs"/>
              </a:rPr>
              <a:t>of people use government digital services </a:t>
            </a:r>
            <a:r>
              <a:rPr lang="en-US" sz="1900" b="1" dirty="0" smtClean="0">
                <a:solidFill>
                  <a:schemeClr val="accent1"/>
                </a:solidFill>
                <a:latin typeface="+mj-lt"/>
                <a:ea typeface="+mj-ea"/>
                <a:cs typeface="+mj-cs"/>
              </a:rPr>
              <a:t>each month</a:t>
            </a:r>
            <a:endParaRPr lang="en-US" sz="1900" b="1" dirty="0">
              <a:solidFill>
                <a:schemeClr val="accent1"/>
              </a:solidFill>
              <a:latin typeface="+mj-lt"/>
              <a:ea typeface="+mj-ea"/>
              <a:cs typeface="+mj-cs"/>
            </a:endParaRPr>
          </a:p>
        </p:txBody>
      </p:sp>
      <p:cxnSp>
        <p:nvCxnSpPr>
          <p:cNvPr id="10" name="Straight Connector 23"/>
          <p:cNvCxnSpPr/>
          <p:nvPr/>
        </p:nvCxnSpPr>
        <p:spPr bwMode="gray">
          <a:xfrm>
            <a:off x="3410955" y="4248212"/>
            <a:ext cx="2366528" cy="0"/>
          </a:xfrm>
          <a:prstGeom prst="line">
            <a:avLst/>
          </a:prstGeom>
          <a:ln w="571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41"/>
          <p:cNvSpPr txBox="1"/>
          <p:nvPr/>
        </p:nvSpPr>
        <p:spPr>
          <a:xfrm>
            <a:off x="6280989" y="4353704"/>
            <a:ext cx="2376264" cy="660828"/>
          </a:xfrm>
          <a:prstGeom prst="rect">
            <a:avLst/>
          </a:prstGeom>
          <a:noFill/>
        </p:spPr>
        <p:txBody>
          <a:bodyPr wrap="square" lIns="0" tIns="14400" rIns="121837" bIns="60917" rtlCol="0">
            <a:spAutoFit/>
          </a:bodyPr>
          <a:lstStyle/>
          <a:p>
            <a:pPr fontAlgn="base">
              <a:spcBef>
                <a:spcPct val="50000"/>
              </a:spcBef>
              <a:spcAft>
                <a:spcPct val="0"/>
              </a:spcAft>
              <a:buClr>
                <a:srgbClr val="F0AB00"/>
              </a:buClr>
              <a:buSzPct val="80000"/>
              <a:tabLst>
                <a:tab pos="7199111" algn="r"/>
              </a:tabLst>
            </a:pPr>
            <a:r>
              <a:rPr lang="is-IS" sz="1900" b="1" dirty="0" smtClean="0">
                <a:latin typeface="+mj-lt"/>
                <a:ea typeface="+mj-ea"/>
                <a:cs typeface="+mj-cs"/>
              </a:rPr>
              <a:t>… and </a:t>
            </a:r>
            <a:r>
              <a:rPr lang="is-IS" sz="1900" b="1" dirty="0" smtClean="0">
                <a:solidFill>
                  <a:schemeClr val="accent1"/>
                </a:solidFill>
                <a:latin typeface="+mj-lt"/>
                <a:ea typeface="+mj-ea"/>
                <a:cs typeface="+mj-cs"/>
              </a:rPr>
              <a:t>55%</a:t>
            </a:r>
            <a:r>
              <a:rPr lang="is-IS" sz="1900" b="1" dirty="0" smtClean="0">
                <a:latin typeface="+mj-lt"/>
                <a:ea typeface="+mj-ea"/>
                <a:cs typeface="+mj-cs"/>
              </a:rPr>
              <a:t> are </a:t>
            </a:r>
            <a:r>
              <a:rPr lang="en-US" sz="1900" b="1" dirty="0" smtClean="0">
                <a:latin typeface="+mj-lt"/>
                <a:ea typeface="+mj-ea"/>
                <a:cs typeface="+mj-cs"/>
              </a:rPr>
              <a:t>disappointed</a:t>
            </a:r>
            <a:endParaRPr lang="en-US" sz="1900" b="1" dirty="0">
              <a:latin typeface="+mj-lt"/>
              <a:ea typeface="+mj-ea"/>
              <a:cs typeface="+mj-cs"/>
            </a:endParaRPr>
          </a:p>
        </p:txBody>
      </p:sp>
      <p:cxnSp>
        <p:nvCxnSpPr>
          <p:cNvPr id="12" name="Straight Connector 23"/>
          <p:cNvCxnSpPr/>
          <p:nvPr/>
        </p:nvCxnSpPr>
        <p:spPr bwMode="gray">
          <a:xfrm>
            <a:off x="6014777" y="4231295"/>
            <a:ext cx="2366528" cy="0"/>
          </a:xfrm>
          <a:prstGeom prst="line">
            <a:avLst/>
          </a:prstGeom>
          <a:ln w="57150" cmpd="sng">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Diagramm 13"/>
          <p:cNvGraphicFramePr/>
          <p:nvPr>
            <p:extLst>
              <p:ext uri="{D42A27DB-BD31-4B8C-83A1-F6EECF244321}">
                <p14:modId xmlns:p14="http://schemas.microsoft.com/office/powerpoint/2010/main" val="2124058594"/>
              </p:ext>
            </p:extLst>
          </p:nvPr>
        </p:nvGraphicFramePr>
        <p:xfrm>
          <a:off x="3399427" y="1871948"/>
          <a:ext cx="2327194" cy="2304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Diagramm 14"/>
          <p:cNvGraphicFramePr/>
          <p:nvPr>
            <p:extLst>
              <p:ext uri="{D42A27DB-BD31-4B8C-83A1-F6EECF244321}">
                <p14:modId xmlns:p14="http://schemas.microsoft.com/office/powerpoint/2010/main" val="1432125277"/>
              </p:ext>
            </p:extLst>
          </p:nvPr>
        </p:nvGraphicFramePr>
        <p:xfrm>
          <a:off x="6296499" y="1927039"/>
          <a:ext cx="2327194" cy="2304256"/>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41"/>
          <p:cNvSpPr txBox="1"/>
          <p:nvPr/>
        </p:nvSpPr>
        <p:spPr>
          <a:xfrm>
            <a:off x="4121299" y="2788799"/>
            <a:ext cx="1044116" cy="445384"/>
          </a:xfrm>
          <a:prstGeom prst="rect">
            <a:avLst/>
          </a:prstGeom>
          <a:noFill/>
        </p:spPr>
        <p:txBody>
          <a:bodyPr wrap="square" lIns="0" tIns="14400" rIns="121837" bIns="60917" rtlCol="0">
            <a:spAutoFit/>
          </a:bodyPr>
          <a:lstStyle/>
          <a:p>
            <a:pPr algn="ctr" fontAlgn="base">
              <a:spcBef>
                <a:spcPct val="50000"/>
              </a:spcBef>
              <a:spcAft>
                <a:spcPct val="0"/>
              </a:spcAft>
              <a:buClr>
                <a:srgbClr val="F0AB00"/>
              </a:buClr>
              <a:buSzPct val="80000"/>
              <a:tabLst>
                <a:tab pos="7199111" algn="r"/>
              </a:tabLst>
            </a:pPr>
            <a:r>
              <a:rPr lang="en-US" sz="2400" b="1" dirty="0" smtClean="0">
                <a:latin typeface="+mj-lt"/>
                <a:ea typeface="+mj-ea"/>
                <a:cs typeface="+mj-cs"/>
              </a:rPr>
              <a:t>12.5%</a:t>
            </a:r>
            <a:endParaRPr lang="en-US" sz="2400" b="1" dirty="0">
              <a:latin typeface="+mj-lt"/>
              <a:ea typeface="+mj-ea"/>
              <a:cs typeface="+mj-cs"/>
            </a:endParaRPr>
          </a:p>
        </p:txBody>
      </p:sp>
      <p:sp>
        <p:nvSpPr>
          <p:cNvPr id="16" name="TextBox 41"/>
          <p:cNvSpPr txBox="1"/>
          <p:nvPr/>
        </p:nvSpPr>
        <p:spPr>
          <a:xfrm>
            <a:off x="6991075" y="2791135"/>
            <a:ext cx="1044116" cy="568495"/>
          </a:xfrm>
          <a:prstGeom prst="rect">
            <a:avLst/>
          </a:prstGeom>
          <a:noFill/>
        </p:spPr>
        <p:txBody>
          <a:bodyPr wrap="square" lIns="0" tIns="14400" rIns="121837" bIns="60917" rtlCol="0">
            <a:spAutoFit/>
          </a:bodyPr>
          <a:lstStyle/>
          <a:p>
            <a:pPr algn="ctr" fontAlgn="base">
              <a:spcBef>
                <a:spcPct val="50000"/>
              </a:spcBef>
              <a:spcAft>
                <a:spcPct val="0"/>
              </a:spcAft>
              <a:buClr>
                <a:srgbClr val="F0AB00"/>
              </a:buClr>
              <a:buSzPct val="80000"/>
              <a:tabLst>
                <a:tab pos="7199111" algn="r"/>
              </a:tabLst>
            </a:pPr>
            <a:r>
              <a:rPr lang="en-US" sz="3200" b="1" dirty="0" smtClean="0">
                <a:latin typeface="+mj-lt"/>
                <a:ea typeface="+mj-ea"/>
                <a:cs typeface="+mj-cs"/>
              </a:rPr>
              <a:t>55%</a:t>
            </a:r>
            <a:endParaRPr lang="en-US" sz="3200" b="1" dirty="0">
              <a:latin typeface="+mj-lt"/>
              <a:ea typeface="+mj-ea"/>
              <a:cs typeface="+mj-cs"/>
            </a:endParaRPr>
          </a:p>
        </p:txBody>
      </p:sp>
      <p:sp>
        <p:nvSpPr>
          <p:cNvPr id="18" name="Rectangle 6"/>
          <p:cNvSpPr/>
          <p:nvPr/>
        </p:nvSpPr>
        <p:spPr>
          <a:xfrm>
            <a:off x="737240" y="6416492"/>
            <a:ext cx="6790279" cy="276999"/>
          </a:xfrm>
          <a:prstGeom prst="rect">
            <a:avLst/>
          </a:prstGeom>
        </p:spPr>
        <p:txBody>
          <a:bodyPr wrap="square">
            <a:spAutoFit/>
          </a:bodyPr>
          <a:lstStyle/>
          <a:p>
            <a:pPr algn="ctr" fontAlgn="base">
              <a:spcBef>
                <a:spcPct val="50000"/>
              </a:spcBef>
              <a:spcAft>
                <a:spcPct val="0"/>
              </a:spcAft>
              <a:buClr>
                <a:srgbClr val="F0AB00"/>
              </a:buClr>
              <a:buSzPct val="80000"/>
            </a:pPr>
            <a:r>
              <a:rPr lang="en-US" sz="1200" kern="0" dirty="0">
                <a:solidFill>
                  <a:srgbClr val="7E858D"/>
                </a:solidFill>
                <a:ea typeface="Arial Unicode MS" pitchFamily="34" charset="-128"/>
                <a:cs typeface="Arial Unicode MS" pitchFamily="34" charset="-128"/>
              </a:rPr>
              <a:t>Source: </a:t>
            </a:r>
            <a:r>
              <a:rPr lang="en-US" sz="1200" kern="0" dirty="0" smtClean="0">
                <a:solidFill>
                  <a:srgbClr val="7E858D"/>
                </a:solidFill>
                <a:ea typeface="Arial Unicode MS" pitchFamily="34" charset="-128"/>
                <a:cs typeface="Arial Unicode MS" pitchFamily="34" charset="-128"/>
              </a:rPr>
              <a:t>DTO, Oct 2015 </a:t>
            </a:r>
            <a:r>
              <a:rPr lang="en-US" sz="1200" kern="0" dirty="0">
                <a:solidFill>
                  <a:srgbClr val="7E858D"/>
                </a:solidFill>
                <a:ea typeface="Arial Unicode MS" pitchFamily="34" charset="-128"/>
                <a:cs typeface="Arial Unicode MS" pitchFamily="34" charset="-128"/>
                <a:hlinkClick r:id="rId5"/>
              </a:rPr>
              <a:t>https://</a:t>
            </a:r>
            <a:r>
              <a:rPr lang="en-US" sz="1200" kern="0" dirty="0" smtClean="0">
                <a:solidFill>
                  <a:srgbClr val="7E858D"/>
                </a:solidFill>
                <a:ea typeface="Arial Unicode MS" pitchFamily="34" charset="-128"/>
                <a:cs typeface="Arial Unicode MS" pitchFamily="34" charset="-128"/>
                <a:hlinkClick r:id="rId5"/>
              </a:rPr>
              <a:t>www.dto.gov.au/blog/announcing-our-work-programme</a:t>
            </a:r>
            <a:r>
              <a:rPr lang="en-US" sz="1200" kern="0" dirty="0" smtClean="0">
                <a:solidFill>
                  <a:srgbClr val="7E858D"/>
                </a:solidFill>
                <a:ea typeface="Arial Unicode MS" pitchFamily="34" charset="-128"/>
                <a:cs typeface="Arial Unicode MS" pitchFamily="34" charset="-128"/>
              </a:rPr>
              <a:t>, </a:t>
            </a:r>
            <a:endParaRPr lang="en-US" sz="1200" kern="0" dirty="0">
              <a:solidFill>
                <a:srgbClr val="7E858D"/>
              </a:solidFill>
              <a:ea typeface="Arial Unicode MS" pitchFamily="34" charset="-128"/>
              <a:cs typeface="Arial Unicode MS" pitchFamily="34" charset="-128"/>
            </a:endParaRPr>
          </a:p>
        </p:txBody>
      </p:sp>
    </p:spTree>
    <p:extLst>
      <p:ext uri="{BB962C8B-B14F-4D97-AF65-F5344CB8AC3E}">
        <p14:creationId xmlns:p14="http://schemas.microsoft.com/office/powerpoint/2010/main" val="1104031229"/>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154"/>
          <p:cNvSpPr/>
          <p:nvPr/>
        </p:nvSpPr>
        <p:spPr>
          <a:xfrm>
            <a:off x="0" y="-1"/>
            <a:ext cx="12191999" cy="6864350"/>
          </a:xfrm>
          <a:prstGeom prst="rect">
            <a:avLst/>
          </a:prstGeom>
          <a:solidFill>
            <a:srgbClr val="003264"/>
          </a:solidFill>
          <a:ln w="12700">
            <a:noFill/>
            <a:miter lim="400000"/>
          </a:ln>
        </p:spPr>
        <p:txBody>
          <a:bodyPr lIns="0" tIns="0" rIns="0" bIns="0" anchor="ctr"/>
          <a:lstStyle/>
          <a:p>
            <a:pPr algn="ctr">
              <a:spcBef>
                <a:spcPts val="750"/>
              </a:spcBef>
            </a:pPr>
            <a:endParaRPr kern="0">
              <a:solidFill>
                <a:sysClr val="windowText" lastClr="000000"/>
              </a:solidFill>
              <a:latin typeface="Arial"/>
              <a:ea typeface="Arial"/>
              <a:cs typeface="Arial"/>
              <a:sym typeface="Arial"/>
            </a:endParaRPr>
          </a:p>
        </p:txBody>
      </p:sp>
      <p:grpSp>
        <p:nvGrpSpPr>
          <p:cNvPr id="17" name="Gruppierung 16"/>
          <p:cNvGrpSpPr/>
          <p:nvPr/>
        </p:nvGrpSpPr>
        <p:grpSpPr>
          <a:xfrm>
            <a:off x="6791739" y="-2"/>
            <a:ext cx="5400261" cy="6901879"/>
            <a:chOff x="-1" y="-1"/>
            <a:chExt cx="4028174" cy="5143501"/>
          </a:xfrm>
        </p:grpSpPr>
        <p:pic>
          <p:nvPicPr>
            <p:cNvPr id="18" name="Bild 17" descr="Bildschirmfoto 2014-08-20 um 22.55.23.png"/>
            <p:cNvPicPr>
              <a:picLocks noChangeAspect="1"/>
            </p:cNvPicPr>
            <p:nvPr/>
          </p:nvPicPr>
          <p:blipFill rotWithShape="1">
            <a:blip r:embed="rId3">
              <a:extLst>
                <a:ext uri="{28A0092B-C50C-407E-A947-70E740481C1C}">
                  <a14:useLocalDpi xmlns:a14="http://schemas.microsoft.com/office/drawing/2010/main" val="0"/>
                </a:ext>
              </a:extLst>
            </a:blip>
            <a:srcRect l="1766" t="4473" r="1886"/>
            <a:stretch/>
          </p:blipFill>
          <p:spPr>
            <a:xfrm>
              <a:off x="-1" y="-1"/>
              <a:ext cx="4028173" cy="2252143"/>
            </a:xfrm>
            <a:prstGeom prst="rect">
              <a:avLst/>
            </a:prstGeom>
          </p:spPr>
        </p:pic>
        <p:pic>
          <p:nvPicPr>
            <p:cNvPr id="19" name="Bild 18" descr="Bildschirmfoto 2014-09-05 um 10.55.54.png"/>
            <p:cNvPicPr>
              <a:picLocks noChangeAspect="1"/>
            </p:cNvPicPr>
            <p:nvPr/>
          </p:nvPicPr>
          <p:blipFill rotWithShape="1">
            <a:blip r:embed="rId4">
              <a:extLst>
                <a:ext uri="{28A0092B-C50C-407E-A947-70E740481C1C}">
                  <a14:useLocalDpi xmlns:a14="http://schemas.microsoft.com/office/drawing/2010/main" val="0"/>
                </a:ext>
              </a:extLst>
            </a:blip>
            <a:srcRect l="1520" t="2507" r="51807" b="16957"/>
            <a:stretch/>
          </p:blipFill>
          <p:spPr>
            <a:xfrm>
              <a:off x="0" y="2168123"/>
              <a:ext cx="4028173" cy="2975377"/>
            </a:xfrm>
            <a:prstGeom prst="rect">
              <a:avLst/>
            </a:prstGeom>
          </p:spPr>
        </p:pic>
      </p:grpSp>
      <p:sp>
        <p:nvSpPr>
          <p:cNvPr id="20" name="Shape 157"/>
          <p:cNvSpPr/>
          <p:nvPr/>
        </p:nvSpPr>
        <p:spPr>
          <a:xfrm>
            <a:off x="386526" y="232836"/>
            <a:ext cx="6018687" cy="639867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nSpc>
                <a:spcPct val="90000"/>
              </a:lnSpc>
              <a:spcBef>
                <a:spcPts val="1200"/>
              </a:spcBef>
            </a:pPr>
            <a:r>
              <a:rPr lang="de-DE" sz="6600" dirty="0">
                <a:solidFill>
                  <a:srgbClr val="FFFFFF"/>
                </a:solidFill>
              </a:rPr>
              <a:t>Digital </a:t>
            </a:r>
            <a:r>
              <a:rPr lang="de-DE" sz="6600" dirty="0" err="1">
                <a:solidFill>
                  <a:srgbClr val="FFFFFF"/>
                </a:solidFill>
              </a:rPr>
              <a:t>Government</a:t>
            </a:r>
            <a:r>
              <a:rPr lang="de-DE" sz="6600" dirty="0">
                <a:solidFill>
                  <a:srgbClr val="FFFFFF"/>
                </a:solidFill>
              </a:rPr>
              <a:t> </a:t>
            </a:r>
            <a:r>
              <a:rPr lang="de-DE" sz="6600" dirty="0" err="1">
                <a:solidFill>
                  <a:srgbClr val="FFFFFF"/>
                </a:solidFill>
              </a:rPr>
              <a:t>is</a:t>
            </a:r>
            <a:r>
              <a:rPr lang="de-DE" sz="6600" dirty="0">
                <a:solidFill>
                  <a:srgbClr val="FFFFFF"/>
                </a:solidFill>
              </a:rPr>
              <a:t> not </a:t>
            </a:r>
            <a:r>
              <a:rPr lang="de-DE" sz="6600" dirty="0" err="1">
                <a:solidFill>
                  <a:srgbClr val="FFFFFF"/>
                </a:solidFill>
              </a:rPr>
              <a:t>about</a:t>
            </a:r>
            <a:r>
              <a:rPr lang="de-DE" sz="6600" dirty="0">
                <a:solidFill>
                  <a:srgbClr val="FFFFFF"/>
                </a:solidFill>
              </a:rPr>
              <a:t> </a:t>
            </a:r>
            <a:r>
              <a:rPr lang="de-DE" sz="6600" dirty="0" err="1">
                <a:solidFill>
                  <a:srgbClr val="FFFFFF"/>
                </a:solidFill>
              </a:rPr>
              <a:t>saving</a:t>
            </a:r>
            <a:r>
              <a:rPr lang="de-DE" sz="6600" dirty="0">
                <a:solidFill>
                  <a:srgbClr val="FFFFFF"/>
                </a:solidFill>
              </a:rPr>
              <a:t> </a:t>
            </a:r>
            <a:r>
              <a:rPr lang="de-DE" sz="6600" dirty="0" err="1">
                <a:solidFill>
                  <a:srgbClr val="FFFFFF"/>
                </a:solidFill>
              </a:rPr>
              <a:t>money</a:t>
            </a:r>
            <a:r>
              <a:rPr lang="de-DE" sz="6600" dirty="0">
                <a:solidFill>
                  <a:srgbClr val="FFFFFF"/>
                </a:solidFill>
              </a:rPr>
              <a:t>, </a:t>
            </a:r>
            <a:r>
              <a:rPr lang="de-DE" sz="6600" dirty="0" err="1">
                <a:solidFill>
                  <a:srgbClr val="FFFFFF"/>
                </a:solidFill>
              </a:rPr>
              <a:t>it</a:t>
            </a:r>
            <a:r>
              <a:rPr lang="de-DE" sz="6600" dirty="0">
                <a:solidFill>
                  <a:srgbClr val="FFFFFF"/>
                </a:solidFill>
              </a:rPr>
              <a:t> </a:t>
            </a:r>
            <a:r>
              <a:rPr lang="de-DE" sz="6600" dirty="0" err="1">
                <a:solidFill>
                  <a:srgbClr val="FFFFFF"/>
                </a:solidFill>
              </a:rPr>
              <a:t>is</a:t>
            </a:r>
            <a:r>
              <a:rPr lang="de-DE" sz="6600" dirty="0">
                <a:solidFill>
                  <a:srgbClr val="FFFFFF"/>
                </a:solidFill>
              </a:rPr>
              <a:t> </a:t>
            </a:r>
            <a:r>
              <a:rPr lang="de-DE" sz="6600" dirty="0" err="1">
                <a:solidFill>
                  <a:srgbClr val="FFFFFF"/>
                </a:solidFill>
              </a:rPr>
              <a:t>about</a:t>
            </a:r>
            <a:r>
              <a:rPr lang="de-DE" sz="6600" dirty="0">
                <a:solidFill>
                  <a:srgbClr val="FFFFFF"/>
                </a:solidFill>
              </a:rPr>
              <a:t> </a:t>
            </a:r>
            <a:r>
              <a:rPr lang="de-DE" sz="6600" dirty="0" err="1">
                <a:solidFill>
                  <a:srgbClr val="FFFFFF"/>
                </a:solidFill>
              </a:rPr>
              <a:t>productivity</a:t>
            </a:r>
            <a:r>
              <a:rPr lang="de-DE" sz="6600" dirty="0">
                <a:solidFill>
                  <a:srgbClr val="FFFFFF"/>
                </a:solidFill>
              </a:rPr>
              <a:t> </a:t>
            </a:r>
            <a:r>
              <a:rPr lang="de-DE" sz="6600" dirty="0" err="1">
                <a:solidFill>
                  <a:srgbClr val="FFFFFF"/>
                </a:solidFill>
              </a:rPr>
              <a:t>gain</a:t>
            </a:r>
            <a:r>
              <a:rPr lang="de-DE" sz="6600" dirty="0">
                <a:solidFill>
                  <a:srgbClr val="FFFFFF"/>
                </a:solidFill>
              </a:rPr>
              <a:t>.</a:t>
            </a:r>
            <a:endParaRPr lang="de-DE" sz="6600" dirty="0"/>
          </a:p>
        </p:txBody>
      </p:sp>
      <p:sp>
        <p:nvSpPr>
          <p:cNvPr id="2" name="Rectangle 1"/>
          <p:cNvSpPr/>
          <p:nvPr/>
        </p:nvSpPr>
        <p:spPr>
          <a:xfrm>
            <a:off x="4165039" y="6491418"/>
            <a:ext cx="2647007" cy="341632"/>
          </a:xfrm>
          <a:prstGeom prst="rect">
            <a:avLst/>
          </a:prstGeom>
        </p:spPr>
        <p:txBody>
          <a:bodyPr wrap="none">
            <a:spAutoFit/>
          </a:bodyPr>
          <a:lstStyle/>
          <a:p>
            <a:pPr>
              <a:lnSpc>
                <a:spcPct val="90000"/>
              </a:lnSpc>
              <a:spcBef>
                <a:spcPts val="1200"/>
              </a:spcBef>
            </a:pPr>
            <a:r>
              <a:rPr lang="de-DE" dirty="0">
                <a:solidFill>
                  <a:srgbClr val="FFFFFF"/>
                </a:solidFill>
              </a:rPr>
              <a:t>Malcolm </a:t>
            </a:r>
            <a:r>
              <a:rPr lang="de-DE" dirty="0" err="1">
                <a:solidFill>
                  <a:srgbClr val="FFFFFF"/>
                </a:solidFill>
              </a:rPr>
              <a:t>Turnbull</a:t>
            </a:r>
            <a:r>
              <a:rPr lang="de-DE" dirty="0">
                <a:solidFill>
                  <a:srgbClr val="FFFFFF"/>
                </a:solidFill>
              </a:rPr>
              <a:t> - 2015</a:t>
            </a:r>
            <a:endParaRPr lang="de-DE" dirty="0"/>
          </a:p>
        </p:txBody>
      </p:sp>
      <p:pic>
        <p:nvPicPr>
          <p:cNvPr id="13" name="Picture 12"/>
          <p:cNvPicPr>
            <a:picLocks noChangeAspect="1"/>
          </p:cNvPicPr>
          <p:nvPr/>
        </p:nvPicPr>
        <p:blipFill rotWithShape="1">
          <a:blip r:embed="rId5"/>
          <a:srcRect l="35974" r="20869"/>
          <a:stretch/>
        </p:blipFill>
        <p:spPr>
          <a:xfrm>
            <a:off x="6777945" y="-64423"/>
            <a:ext cx="5379953" cy="7015318"/>
          </a:xfrm>
          <a:prstGeom prst="rect">
            <a:avLst/>
          </a:prstGeom>
        </p:spPr>
      </p:pic>
      <p:sp>
        <p:nvSpPr>
          <p:cNvPr id="21" name="Rechtwinkliges Dreieck 20"/>
          <p:cNvSpPr/>
          <p:nvPr/>
        </p:nvSpPr>
        <p:spPr>
          <a:xfrm rot="10800000" flipH="1">
            <a:off x="6438347" y="3625157"/>
            <a:ext cx="1579218" cy="1286389"/>
          </a:xfrm>
          <a:prstGeom prst="rtTriangle">
            <a:avLst/>
          </a:prstGeom>
          <a:solidFill>
            <a:srgbClr val="003264"/>
          </a:solidFill>
          <a:ln w="19050" cap="flat">
            <a:noFill/>
            <a:prstDash val="solid"/>
            <a:bevel/>
          </a:ln>
          <a:effectLst/>
        </p:spPr>
        <p:txBody>
          <a:bodyPr rot="0" spcFirstLastPara="1" vertOverflow="overflow" horzOverflow="overflow" vert="horz" wrap="square" lIns="54014" tIns="54014" rIns="54014" bIns="54014" numCol="1" spcCol="28583" rtlCol="0" anchor="ctr">
            <a:sp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6805061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Stages </a:t>
            </a:r>
            <a:r>
              <a:rPr lang="en-US" dirty="0"/>
              <a:t>of </a:t>
            </a:r>
            <a:r>
              <a:rPr lang="en-US" dirty="0" smtClean="0"/>
              <a:t>Digital Transformation in Public Sector</a:t>
            </a:r>
            <a:endParaRPr lang="de-DE" dirty="0"/>
          </a:p>
        </p:txBody>
      </p:sp>
      <p:sp>
        <p:nvSpPr>
          <p:cNvPr id="4" name="Freihandform 37"/>
          <p:cNvSpPr/>
          <p:nvPr/>
        </p:nvSpPr>
        <p:spPr>
          <a:xfrm>
            <a:off x="609600" y="1469915"/>
            <a:ext cx="3719410" cy="2660111"/>
          </a:xfrm>
          <a:custGeom>
            <a:avLst/>
            <a:gdLst>
              <a:gd name="connsiteX0" fmla="*/ 18815 w 3753555"/>
              <a:gd name="connsiteY0" fmla="*/ 2869259 h 3292593"/>
              <a:gd name="connsiteX1" fmla="*/ 2248370 w 3753555"/>
              <a:gd name="connsiteY1" fmla="*/ 2953926 h 3292593"/>
              <a:gd name="connsiteX2" fmla="*/ 0 w 3753555"/>
              <a:gd name="connsiteY2" fmla="*/ 3292593 h 3292593"/>
              <a:gd name="connsiteX3" fmla="*/ 2154296 w 3753555"/>
              <a:gd name="connsiteY3" fmla="*/ 2916296 h 3292593"/>
              <a:gd name="connsiteX4" fmla="*/ 3687704 w 3753555"/>
              <a:gd name="connsiteY4" fmla="*/ 762000 h 3292593"/>
              <a:gd name="connsiteX5" fmla="*/ 2540000 w 3753555"/>
              <a:gd name="connsiteY5" fmla="*/ 0 h 3292593"/>
              <a:gd name="connsiteX6" fmla="*/ 3753555 w 3753555"/>
              <a:gd name="connsiteY6" fmla="*/ 536222 h 329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3555" h="3292593">
                <a:moveTo>
                  <a:pt x="18815" y="2869259"/>
                </a:moveTo>
                <a:lnTo>
                  <a:pt x="2248370" y="2953926"/>
                </a:lnTo>
                <a:lnTo>
                  <a:pt x="0" y="3292593"/>
                </a:lnTo>
                <a:lnTo>
                  <a:pt x="2154296" y="2916296"/>
                </a:lnTo>
                <a:lnTo>
                  <a:pt x="3687704" y="762000"/>
                </a:lnTo>
                <a:lnTo>
                  <a:pt x="2540000" y="0"/>
                </a:lnTo>
                <a:lnTo>
                  <a:pt x="3753555" y="536222"/>
                </a:lnTo>
              </a:path>
            </a:pathLst>
          </a:custGeom>
          <a:ln w="12700" cmpd="sng">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txBody>
          <a:bodyPr lIns="85560" tIns="42781" rIns="85560" bIns="42781" rtlCol="0" anchor="ctr"/>
          <a:lstStyle/>
          <a:p>
            <a:pPr algn="ctr" defTabSz="548118"/>
            <a:endParaRPr lang="de-DE" sz="2160">
              <a:solidFill>
                <a:srgbClr val="000000"/>
              </a:solidFill>
            </a:endParaRPr>
          </a:p>
        </p:txBody>
      </p:sp>
      <p:sp>
        <p:nvSpPr>
          <p:cNvPr id="5" name="Freihandform 38"/>
          <p:cNvSpPr/>
          <p:nvPr/>
        </p:nvSpPr>
        <p:spPr>
          <a:xfrm>
            <a:off x="7604458" y="4424581"/>
            <a:ext cx="4064318" cy="1945682"/>
          </a:xfrm>
          <a:custGeom>
            <a:avLst/>
            <a:gdLst>
              <a:gd name="connsiteX0" fmla="*/ 1138297 w 4101630"/>
              <a:gd name="connsiteY0" fmla="*/ 2238963 h 2408297"/>
              <a:gd name="connsiteX1" fmla="*/ 1138297 w 4101630"/>
              <a:gd name="connsiteY1" fmla="*/ 2238963 h 2408297"/>
              <a:gd name="connsiteX2" fmla="*/ 1053630 w 4101630"/>
              <a:gd name="connsiteY2" fmla="*/ 2079037 h 2408297"/>
              <a:gd name="connsiteX3" fmla="*/ 0 w 4101630"/>
              <a:gd name="connsiteY3" fmla="*/ 0 h 2408297"/>
              <a:gd name="connsiteX4" fmla="*/ 1796815 w 4101630"/>
              <a:gd name="connsiteY4" fmla="*/ 2107260 h 2408297"/>
              <a:gd name="connsiteX5" fmla="*/ 4101630 w 4101630"/>
              <a:gd name="connsiteY5" fmla="*/ 2408297 h 2408297"/>
              <a:gd name="connsiteX6" fmla="*/ 3603037 w 4101630"/>
              <a:gd name="connsiteY6" fmla="*/ 639704 h 2408297"/>
              <a:gd name="connsiteX7" fmla="*/ 2163704 w 4101630"/>
              <a:gd name="connsiteY7" fmla="*/ 1984963 h 240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1630" h="2408297">
                <a:moveTo>
                  <a:pt x="1138297" y="2238963"/>
                </a:moveTo>
                <a:lnTo>
                  <a:pt x="1138297" y="2238963"/>
                </a:lnTo>
                <a:lnTo>
                  <a:pt x="1053630" y="2079037"/>
                </a:lnTo>
                <a:lnTo>
                  <a:pt x="0" y="0"/>
                </a:lnTo>
                <a:lnTo>
                  <a:pt x="1796815" y="2107260"/>
                </a:lnTo>
                <a:lnTo>
                  <a:pt x="4101630" y="2408297"/>
                </a:lnTo>
                <a:lnTo>
                  <a:pt x="3603037" y="639704"/>
                </a:lnTo>
                <a:lnTo>
                  <a:pt x="2163704" y="1984963"/>
                </a:lnTo>
              </a:path>
            </a:pathLst>
          </a:custGeom>
          <a:ln w="12700" cmpd="sng">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txBody>
          <a:bodyPr lIns="85560" tIns="42781" rIns="85560" bIns="42781" rtlCol="0" anchor="ctr"/>
          <a:lstStyle/>
          <a:p>
            <a:pPr algn="ctr" defTabSz="548118"/>
            <a:endParaRPr lang="de-DE" sz="2160">
              <a:solidFill>
                <a:srgbClr val="000000"/>
              </a:solidFill>
            </a:endParaRPr>
          </a:p>
        </p:txBody>
      </p:sp>
      <p:sp>
        <p:nvSpPr>
          <p:cNvPr id="6" name="Freihandform 35"/>
          <p:cNvSpPr/>
          <p:nvPr/>
        </p:nvSpPr>
        <p:spPr>
          <a:xfrm>
            <a:off x="2679045" y="2100730"/>
            <a:ext cx="5527846" cy="2135690"/>
          </a:xfrm>
          <a:custGeom>
            <a:avLst/>
            <a:gdLst>
              <a:gd name="connsiteX0" fmla="*/ 94074 w 5578593"/>
              <a:gd name="connsiteY0" fmla="*/ 2267185 h 2643482"/>
              <a:gd name="connsiteX1" fmla="*/ 1994371 w 5578593"/>
              <a:gd name="connsiteY1" fmla="*/ 0 h 2643482"/>
              <a:gd name="connsiteX2" fmla="*/ 4967111 w 5578593"/>
              <a:gd name="connsiteY2" fmla="*/ 2605852 h 2643482"/>
              <a:gd name="connsiteX3" fmla="*/ 1486371 w 5578593"/>
              <a:gd name="connsiteY3" fmla="*/ 56445 h 2643482"/>
              <a:gd name="connsiteX4" fmla="*/ 188149 w 5578593"/>
              <a:gd name="connsiteY4" fmla="*/ 2549408 h 2643482"/>
              <a:gd name="connsiteX5" fmla="*/ 5578593 w 5578593"/>
              <a:gd name="connsiteY5" fmla="*/ 677334 h 2643482"/>
              <a:gd name="connsiteX6" fmla="*/ 4788371 w 5578593"/>
              <a:gd name="connsiteY6" fmla="*/ 2643482 h 2643482"/>
              <a:gd name="connsiteX7" fmla="*/ 4619037 w 5578593"/>
              <a:gd name="connsiteY7" fmla="*/ 2116667 h 2643482"/>
              <a:gd name="connsiteX8" fmla="*/ 5569186 w 5578593"/>
              <a:gd name="connsiteY8" fmla="*/ 677334 h 2643482"/>
              <a:gd name="connsiteX9" fmla="*/ 0 w 5578593"/>
              <a:gd name="connsiteY9" fmla="*/ 2135482 h 264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593" h="2643482">
                <a:moveTo>
                  <a:pt x="94074" y="2267185"/>
                </a:moveTo>
                <a:lnTo>
                  <a:pt x="1994371" y="0"/>
                </a:lnTo>
                <a:lnTo>
                  <a:pt x="4967111" y="2605852"/>
                </a:lnTo>
                <a:lnTo>
                  <a:pt x="1486371" y="56445"/>
                </a:lnTo>
                <a:lnTo>
                  <a:pt x="188149" y="2549408"/>
                </a:lnTo>
                <a:lnTo>
                  <a:pt x="5578593" y="677334"/>
                </a:lnTo>
                <a:lnTo>
                  <a:pt x="4788371" y="2643482"/>
                </a:lnTo>
                <a:lnTo>
                  <a:pt x="4619037" y="2116667"/>
                </a:lnTo>
                <a:lnTo>
                  <a:pt x="5569186" y="677334"/>
                </a:lnTo>
                <a:lnTo>
                  <a:pt x="0" y="2135482"/>
                </a:lnTo>
              </a:path>
            </a:pathLst>
          </a:custGeom>
          <a:ln w="12700" cmpd="sng">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txBody>
          <a:bodyPr lIns="85560" tIns="42781" rIns="85560" bIns="42781" rtlCol="0" anchor="ctr"/>
          <a:lstStyle/>
          <a:p>
            <a:pPr algn="ctr" defTabSz="548118"/>
            <a:endParaRPr lang="de-DE" sz="2160">
              <a:solidFill>
                <a:srgbClr val="000000"/>
              </a:solidFill>
            </a:endParaRPr>
          </a:p>
        </p:txBody>
      </p:sp>
      <p:grpSp>
        <p:nvGrpSpPr>
          <p:cNvPr id="7" name="Gruppierung 34"/>
          <p:cNvGrpSpPr/>
          <p:nvPr/>
        </p:nvGrpSpPr>
        <p:grpSpPr>
          <a:xfrm>
            <a:off x="6459788" y="3237251"/>
            <a:ext cx="1442749" cy="1565668"/>
            <a:chOff x="6603997" y="1712148"/>
            <a:chExt cx="1937928" cy="1937928"/>
          </a:xfrm>
        </p:grpSpPr>
        <p:sp>
          <p:nvSpPr>
            <p:cNvPr id="8" name="Oval 7"/>
            <p:cNvSpPr/>
            <p:nvPr/>
          </p:nvSpPr>
          <p:spPr bwMode="gray">
            <a:xfrm>
              <a:off x="6603997" y="1712148"/>
              <a:ext cx="1937928" cy="1937928"/>
            </a:xfrm>
            <a:prstGeom prst="ellipse">
              <a:avLst/>
            </a:prstGeom>
            <a:solidFill>
              <a:schemeClr val="bg1"/>
            </a:solidFill>
            <a:ln w="57150" cmpd="sng" algn="ctr">
              <a:solidFill>
                <a:schemeClr val="tx1"/>
              </a:solidFill>
              <a:miter lim="800000"/>
              <a:headEnd/>
              <a:tailEnd/>
            </a:ln>
          </p:spPr>
          <p:txBody>
            <a:bodyPr lIns="108000" tIns="86400" rIns="108000" bIns="86400"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pic>
          <p:nvPicPr>
            <p:cNvPr id="9" name="Bild 24" descr="y2013_thirdpartysystem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92049" y="2123386"/>
              <a:ext cx="1251846" cy="1152714"/>
            </a:xfrm>
            <a:prstGeom prst="rect">
              <a:avLst/>
            </a:prstGeom>
          </p:spPr>
        </p:pic>
      </p:grpSp>
      <p:grpSp>
        <p:nvGrpSpPr>
          <p:cNvPr id="10" name="Gruppierung 33"/>
          <p:cNvGrpSpPr/>
          <p:nvPr/>
        </p:nvGrpSpPr>
        <p:grpSpPr>
          <a:xfrm>
            <a:off x="3810252" y="895531"/>
            <a:ext cx="1596828" cy="1732873"/>
            <a:chOff x="3603035" y="1467556"/>
            <a:chExt cx="2144890" cy="2144890"/>
          </a:xfrm>
        </p:grpSpPr>
        <p:sp>
          <p:nvSpPr>
            <p:cNvPr id="11" name="Oval 10"/>
            <p:cNvSpPr/>
            <p:nvPr/>
          </p:nvSpPr>
          <p:spPr bwMode="gray">
            <a:xfrm>
              <a:off x="3603035" y="1467556"/>
              <a:ext cx="2144890" cy="2144890"/>
            </a:xfrm>
            <a:prstGeom prst="ellipse">
              <a:avLst/>
            </a:prstGeom>
            <a:solidFill>
              <a:schemeClr val="bg1"/>
            </a:solidFill>
            <a:ln w="57150" cmpd="sng" algn="ctr">
              <a:solidFill>
                <a:schemeClr val="tx1"/>
              </a:solidFill>
              <a:miter lim="800000"/>
              <a:headEnd/>
              <a:tailEnd/>
            </a:ln>
          </p:spPr>
          <p:txBody>
            <a:bodyPr lIns="108000" tIns="86400" rIns="108000" bIns="86400"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pic>
          <p:nvPicPr>
            <p:cNvPr id="12" name="Bild 25" descr="y2013_suppor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9834" y="1613902"/>
              <a:ext cx="1646356" cy="1776780"/>
            </a:xfrm>
            <a:prstGeom prst="rect">
              <a:avLst/>
            </a:prstGeom>
          </p:spPr>
        </p:pic>
      </p:grpSp>
      <p:sp>
        <p:nvSpPr>
          <p:cNvPr id="14" name="Rectangle 1"/>
          <p:cNvSpPr>
            <a:spLocks/>
          </p:cNvSpPr>
          <p:nvPr/>
        </p:nvSpPr>
        <p:spPr bwMode="auto">
          <a:xfrm>
            <a:off x="998400" y="4475946"/>
            <a:ext cx="3705226" cy="132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nchorCtr="0"/>
          <a:lstStyle/>
          <a:p>
            <a:pPr defTabSz="763573">
              <a:lnSpc>
                <a:spcPct val="90000"/>
              </a:lnSpc>
            </a:pPr>
            <a:r>
              <a:rPr lang="en-US" sz="1920" b="1" dirty="0">
                <a:solidFill>
                  <a:srgbClr val="000000"/>
                </a:solidFill>
                <a:ea typeface="DINOT-Bold" charset="0"/>
                <a:cs typeface="Arial"/>
                <a:sym typeface="DINOT-Bold" charset="0"/>
              </a:rPr>
              <a:t>Stage 1 – </a:t>
            </a:r>
            <a:r>
              <a:rPr lang="en-US" sz="1920" b="1" dirty="0" err="1">
                <a:solidFill>
                  <a:srgbClr val="000000"/>
                </a:solidFill>
                <a:ea typeface="DINOT-Bold" charset="0"/>
                <a:cs typeface="Arial"/>
                <a:sym typeface="DINOT-Bold" charset="0"/>
              </a:rPr>
              <a:t>eGov</a:t>
            </a:r>
            <a:r>
              <a:rPr lang="en-US" sz="1920" b="1" dirty="0">
                <a:solidFill>
                  <a:srgbClr val="000000"/>
                </a:solidFill>
                <a:ea typeface="DINOT-Bold" charset="0"/>
                <a:cs typeface="Arial"/>
                <a:sym typeface="DINOT-Bold" charset="0"/>
              </a:rPr>
              <a:t> Portals Focus</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services driven online</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mobile friendly services</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integrated services</a:t>
            </a:r>
          </a:p>
        </p:txBody>
      </p:sp>
      <p:sp>
        <p:nvSpPr>
          <p:cNvPr id="15" name="Rectangle 1"/>
          <p:cNvSpPr>
            <a:spLocks/>
          </p:cNvSpPr>
          <p:nvPr/>
        </p:nvSpPr>
        <p:spPr bwMode="auto">
          <a:xfrm>
            <a:off x="5706652" y="1010172"/>
            <a:ext cx="5007073" cy="91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nchorCtr="0"/>
          <a:lstStyle/>
          <a:p>
            <a:pPr defTabSz="763573">
              <a:lnSpc>
                <a:spcPct val="90000"/>
              </a:lnSpc>
            </a:pPr>
            <a:r>
              <a:rPr lang="en-US" sz="2160" b="1" dirty="0">
                <a:solidFill>
                  <a:srgbClr val="000000"/>
                </a:solidFill>
                <a:ea typeface="DINOT-Bold" charset="0"/>
                <a:cs typeface="Arial"/>
                <a:sym typeface="DINOT-Bold" charset="0"/>
              </a:rPr>
              <a:t>Stage 2  - Open Government</a:t>
            </a:r>
            <a:endParaRPr lang="en-US" sz="1920" b="1" dirty="0">
              <a:solidFill>
                <a:srgbClr val="000000"/>
              </a:solidFill>
              <a:ea typeface="DINOT-Bold" charset="0"/>
              <a:cs typeface="Arial"/>
              <a:sym typeface="DINOT-Bold" charset="0"/>
            </a:endParaRP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Amount of open data available</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apps based on open data</a:t>
            </a:r>
          </a:p>
        </p:txBody>
      </p:sp>
      <p:sp>
        <p:nvSpPr>
          <p:cNvPr id="16" name="Rectangle 1"/>
          <p:cNvSpPr>
            <a:spLocks/>
          </p:cNvSpPr>
          <p:nvPr/>
        </p:nvSpPr>
        <p:spPr bwMode="auto">
          <a:xfrm>
            <a:off x="8025187" y="2931667"/>
            <a:ext cx="3557219" cy="187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nchorCtr="0"/>
          <a:lstStyle/>
          <a:p>
            <a:pPr defTabSz="763573">
              <a:lnSpc>
                <a:spcPct val="90000"/>
              </a:lnSpc>
            </a:pPr>
            <a:r>
              <a:rPr lang="en-US" sz="2160" b="1" dirty="0">
                <a:solidFill>
                  <a:srgbClr val="000000"/>
                </a:solidFill>
                <a:ea typeface="DINOT-Bold" charset="0"/>
                <a:cs typeface="Arial"/>
                <a:sym typeface="DINOT-Bold" charset="0"/>
              </a:rPr>
              <a:t>Stage 3 -  Data Centricity</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open non-public data per agency</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new services based on non-public data</a:t>
            </a:r>
          </a:p>
        </p:txBody>
      </p:sp>
      <p:sp>
        <p:nvSpPr>
          <p:cNvPr id="17" name="Oval 16"/>
          <p:cNvSpPr/>
          <p:nvPr/>
        </p:nvSpPr>
        <p:spPr bwMode="gray">
          <a:xfrm>
            <a:off x="8053753" y="2491384"/>
            <a:ext cx="291355" cy="316178"/>
          </a:xfrm>
          <a:prstGeom prst="ellipse">
            <a:avLst/>
          </a:prstGeom>
          <a:solidFill>
            <a:schemeClr val="bg1"/>
          </a:solidFill>
          <a:ln w="38100" cmpd="sng" algn="ctr">
            <a:solidFill>
              <a:schemeClr val="tx1"/>
            </a:solidFill>
            <a:miter lim="800000"/>
            <a:headEnd/>
            <a:tailEnd/>
          </a:ln>
        </p:spPr>
        <p:txBody>
          <a:bodyPr lIns="84214" tIns="67370" rIns="84214" bIns="67370"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sp>
        <p:nvSpPr>
          <p:cNvPr id="18" name="Oval 17"/>
          <p:cNvSpPr/>
          <p:nvPr/>
        </p:nvSpPr>
        <p:spPr bwMode="gray">
          <a:xfrm>
            <a:off x="3055044" y="1381743"/>
            <a:ext cx="165289" cy="179372"/>
          </a:xfrm>
          <a:prstGeom prst="ellipse">
            <a:avLst/>
          </a:prstGeom>
          <a:solidFill>
            <a:schemeClr val="bg1"/>
          </a:solidFill>
          <a:ln w="38100" cmpd="sng" algn="ctr">
            <a:solidFill>
              <a:schemeClr val="tx1"/>
            </a:solidFill>
            <a:miter lim="800000"/>
            <a:headEnd/>
            <a:tailEnd/>
          </a:ln>
        </p:spPr>
        <p:txBody>
          <a:bodyPr lIns="84214" tIns="67370" rIns="84214" bIns="67370"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grpSp>
        <p:nvGrpSpPr>
          <p:cNvPr id="23" name="Group 22"/>
          <p:cNvGrpSpPr/>
          <p:nvPr/>
        </p:nvGrpSpPr>
        <p:grpSpPr>
          <a:xfrm>
            <a:off x="2068613" y="3096372"/>
            <a:ext cx="1274662" cy="1383259"/>
            <a:chOff x="1278877" y="2637315"/>
            <a:chExt cx="1062218" cy="1152716"/>
          </a:xfrm>
        </p:grpSpPr>
        <p:sp>
          <p:nvSpPr>
            <p:cNvPr id="13" name="Oval 12"/>
            <p:cNvSpPr/>
            <p:nvPr/>
          </p:nvSpPr>
          <p:spPr bwMode="gray">
            <a:xfrm>
              <a:off x="1278877" y="2637315"/>
              <a:ext cx="1062218" cy="1152716"/>
            </a:xfrm>
            <a:prstGeom prst="ellipse">
              <a:avLst/>
            </a:prstGeom>
            <a:solidFill>
              <a:schemeClr val="bg1"/>
            </a:solidFill>
            <a:ln w="57150" cmpd="sng" algn="ctr">
              <a:solidFill>
                <a:schemeClr val="tx1"/>
              </a:solidFill>
              <a:miter lim="800000"/>
              <a:headEnd/>
              <a:tailEnd/>
            </a:ln>
          </p:spPr>
          <p:txBody>
            <a:bodyPr lIns="84230" tIns="67385" rIns="84230" bIns="67385"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pic>
          <p:nvPicPr>
            <p:cNvPr id="19" name="Bild 2" descr="y2013_partner-enableme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51246" y="2757169"/>
              <a:ext cx="926816" cy="1029793"/>
            </a:xfrm>
            <a:prstGeom prst="rect">
              <a:avLst/>
            </a:prstGeom>
          </p:spPr>
        </p:pic>
      </p:grpSp>
      <p:grpSp>
        <p:nvGrpSpPr>
          <p:cNvPr id="24" name="Group 23"/>
          <p:cNvGrpSpPr/>
          <p:nvPr/>
        </p:nvGrpSpPr>
        <p:grpSpPr>
          <a:xfrm>
            <a:off x="8625841" y="5004870"/>
            <a:ext cx="1586866" cy="1696726"/>
            <a:chOff x="6513455" y="4170725"/>
            <a:chExt cx="1209733" cy="1413938"/>
          </a:xfrm>
        </p:grpSpPr>
        <p:sp>
          <p:nvSpPr>
            <p:cNvPr id="20" name="Oval 19"/>
            <p:cNvSpPr/>
            <p:nvPr/>
          </p:nvSpPr>
          <p:spPr bwMode="gray">
            <a:xfrm>
              <a:off x="6513455" y="4213490"/>
              <a:ext cx="1202291" cy="1304723"/>
            </a:xfrm>
            <a:prstGeom prst="ellipse">
              <a:avLst/>
            </a:prstGeom>
            <a:solidFill>
              <a:schemeClr val="bg1"/>
            </a:solidFill>
            <a:ln w="57150" cmpd="sng" algn="ctr">
              <a:solidFill>
                <a:schemeClr val="tx1"/>
              </a:solidFill>
              <a:miter lim="800000"/>
              <a:headEnd/>
              <a:tailEnd/>
            </a:ln>
          </p:spPr>
          <p:txBody>
            <a:bodyPr lIns="84230" tIns="67385" rIns="84230" bIns="67385" rtlCol="0" anchor="ctr"/>
            <a:lstStyle/>
            <a:p>
              <a:pPr algn="ctr" defTabSz="548118" fontAlgn="base">
                <a:spcBef>
                  <a:spcPct val="50000"/>
                </a:spcBef>
                <a:spcAft>
                  <a:spcPct val="0"/>
                </a:spcAft>
                <a:buClr>
                  <a:srgbClr val="F0AB00"/>
                </a:buClr>
                <a:buSzPct val="80000"/>
              </a:pPr>
              <a:endParaRPr lang="de-DE" sz="2160" kern="0" dirty="0">
                <a:solidFill>
                  <a:srgbClr val="000000"/>
                </a:solidFill>
                <a:ea typeface="Arial Unicode MS" pitchFamily="34" charset="-128"/>
                <a:cs typeface="Arial Unicode MS" pitchFamily="34" charset="-128"/>
              </a:endParaRPr>
            </a:p>
          </p:txBody>
        </p:sp>
        <p:pic>
          <p:nvPicPr>
            <p:cNvPr id="21" name="Picture 4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14162" y="4170725"/>
              <a:ext cx="1209026" cy="141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22" name="Rectangle 1"/>
          <p:cNvSpPr>
            <a:spLocks/>
          </p:cNvSpPr>
          <p:nvPr/>
        </p:nvSpPr>
        <p:spPr bwMode="auto">
          <a:xfrm>
            <a:off x="4996817" y="5181601"/>
            <a:ext cx="3629023" cy="14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nchorCtr="0"/>
          <a:lstStyle/>
          <a:p>
            <a:pPr defTabSz="763573">
              <a:lnSpc>
                <a:spcPct val="90000"/>
              </a:lnSpc>
            </a:pPr>
            <a:r>
              <a:rPr lang="en-US" sz="2160" b="1" dirty="0">
                <a:solidFill>
                  <a:srgbClr val="000000"/>
                </a:solidFill>
                <a:ea typeface="DINOT-Bold" charset="0"/>
                <a:cs typeface="Arial"/>
                <a:sym typeface="DINOT-Bold" charset="0"/>
              </a:rPr>
              <a:t>Stage 4</a:t>
            </a:r>
            <a:br>
              <a:rPr lang="en-US" sz="2160" b="1" dirty="0">
                <a:solidFill>
                  <a:srgbClr val="000000"/>
                </a:solidFill>
                <a:ea typeface="DINOT-Bold" charset="0"/>
                <a:cs typeface="Arial"/>
                <a:sym typeface="DINOT-Bold" charset="0"/>
              </a:rPr>
            </a:br>
            <a:r>
              <a:rPr lang="en-US" sz="2160" b="1" dirty="0">
                <a:solidFill>
                  <a:srgbClr val="000000"/>
                </a:solidFill>
                <a:ea typeface="DINOT-Bold" charset="0"/>
                <a:cs typeface="Arial"/>
                <a:sym typeface="DINOT-Bold" charset="0"/>
              </a:rPr>
              <a:t>- </a:t>
            </a:r>
            <a:r>
              <a:rPr lang="en-US" sz="1920" b="1" dirty="0">
                <a:solidFill>
                  <a:srgbClr val="000000"/>
                </a:solidFill>
                <a:ea typeface="DINOT-Bold" charset="0"/>
                <a:cs typeface="Arial"/>
                <a:sym typeface="DINOT-Bold" charset="0"/>
              </a:rPr>
              <a:t>Fully Digital &amp; </a:t>
            </a:r>
            <a:r>
              <a:rPr lang="en-US" sz="1920" b="1" dirty="0" err="1">
                <a:solidFill>
                  <a:srgbClr val="000000"/>
                </a:solidFill>
                <a:ea typeface="DINOT-Bold" charset="0"/>
                <a:cs typeface="Arial"/>
                <a:sym typeface="DINOT-Bold" charset="0"/>
              </a:rPr>
              <a:t>Omnichannel</a:t>
            </a:r>
            <a:endParaRPr lang="en-US" sz="1920" b="1" dirty="0">
              <a:solidFill>
                <a:srgbClr val="000000"/>
              </a:solidFill>
              <a:ea typeface="DINOT-Bold" charset="0"/>
              <a:cs typeface="Arial"/>
              <a:sym typeface="DINOT-Bold" charset="0"/>
            </a:endParaRP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 of services eliminated to </a:t>
            </a:r>
            <a:br>
              <a:rPr lang="en-US" sz="1920" dirty="0">
                <a:solidFill>
                  <a:srgbClr val="FFFFFF"/>
                </a:solidFill>
                <a:ea typeface="DINOT-Bold" charset="0"/>
                <a:cs typeface="Arial"/>
                <a:sym typeface="DINOT-Bold" charset="0"/>
              </a:rPr>
            </a:br>
            <a:r>
              <a:rPr lang="en-US" sz="1920" dirty="0">
                <a:solidFill>
                  <a:srgbClr val="FFFFFF"/>
                </a:solidFill>
                <a:ea typeface="DINOT-Bold" charset="0"/>
                <a:cs typeface="Arial"/>
                <a:sym typeface="DINOT-Bold" charset="0"/>
              </a:rPr>
              <a:t>% of new services</a:t>
            </a:r>
          </a:p>
          <a:p>
            <a:pPr marL="342833" indent="-342833" defTabSz="763573">
              <a:lnSpc>
                <a:spcPct val="90000"/>
              </a:lnSpc>
              <a:buFont typeface="Arial"/>
              <a:buChar char="•"/>
            </a:pPr>
            <a:r>
              <a:rPr lang="en-US" sz="1920" dirty="0">
                <a:solidFill>
                  <a:srgbClr val="FFFFFF"/>
                </a:solidFill>
                <a:ea typeface="DINOT-Bold" charset="0"/>
                <a:cs typeface="Arial"/>
                <a:sym typeface="DINOT-Bold" charset="0"/>
              </a:rPr>
              <a:t>Crowd sourced citizen data</a:t>
            </a:r>
          </a:p>
          <a:p>
            <a:pPr marL="342833" indent="-342833" defTabSz="763573">
              <a:lnSpc>
                <a:spcPct val="90000"/>
              </a:lnSpc>
              <a:buFont typeface="Arial"/>
              <a:buChar char="•"/>
            </a:pPr>
            <a:endParaRPr lang="en-US" sz="1920" dirty="0">
              <a:solidFill>
                <a:srgbClr val="FFFFFF"/>
              </a:solidFill>
              <a:ea typeface="DINOT-Bold" charset="0"/>
              <a:cs typeface="Arial"/>
              <a:sym typeface="DINOT-Bold" charset="0"/>
            </a:endParaRPr>
          </a:p>
        </p:txBody>
      </p:sp>
      <p:sp>
        <p:nvSpPr>
          <p:cNvPr id="3" name="Rectangle 2"/>
          <p:cNvSpPr/>
          <p:nvPr/>
        </p:nvSpPr>
        <p:spPr>
          <a:xfrm>
            <a:off x="174305" y="6622038"/>
            <a:ext cx="3737107" cy="235962"/>
          </a:xfrm>
          <a:prstGeom prst="rect">
            <a:avLst/>
          </a:prstGeom>
        </p:spPr>
        <p:txBody>
          <a:bodyPr wrap="none">
            <a:spAutoFit/>
          </a:bodyPr>
          <a:lstStyle/>
          <a:p>
            <a:r>
              <a:rPr lang="en-US" sz="1400" baseline="30000" dirty="0"/>
              <a:t>S</a:t>
            </a:r>
            <a:r>
              <a:rPr lang="en-US" sz="1400" baseline="30000" dirty="0" smtClean="0"/>
              <a:t>ource: Introducing </a:t>
            </a:r>
            <a:r>
              <a:rPr lang="en-US" sz="1400" baseline="30000" dirty="0"/>
              <a:t>the Gartner Digital Government Maturity Model</a:t>
            </a:r>
            <a:endParaRPr lang="en-US" sz="1400" dirty="0"/>
          </a:p>
        </p:txBody>
      </p:sp>
    </p:spTree>
    <p:custDataLst>
      <p:tags r:id="rId1"/>
    </p:custDataLst>
    <p:extLst>
      <p:ext uri="{BB962C8B-B14F-4D97-AF65-F5344CB8AC3E}">
        <p14:creationId xmlns:p14="http://schemas.microsoft.com/office/powerpoint/2010/main" val="78119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Outcomes of driving to self-service</a:t>
            </a:r>
            <a:endParaRPr lang="en-US" sz="3200" dirty="0"/>
          </a:p>
        </p:txBody>
      </p:sp>
      <p:sp>
        <p:nvSpPr>
          <p:cNvPr id="4" name="TextBox 12"/>
          <p:cNvSpPr txBox="1"/>
          <p:nvPr/>
        </p:nvSpPr>
        <p:spPr bwMode="gray">
          <a:xfrm>
            <a:off x="299621" y="1688375"/>
            <a:ext cx="3458796" cy="656590"/>
          </a:xfrm>
          <a:prstGeom prst="rect">
            <a:avLst/>
          </a:prstGeom>
          <a:noFill/>
        </p:spPr>
        <p:txBody>
          <a:bodyPr wrap="square" rtlCol="0" anchor="t">
            <a:spAutoFit/>
          </a:bodyPr>
          <a:lstStyle/>
          <a:p>
            <a:pPr fontAlgn="base">
              <a:lnSpc>
                <a:spcPct val="90000"/>
              </a:lnSpc>
              <a:spcBef>
                <a:spcPts val="714"/>
              </a:spcBef>
              <a:spcAft>
                <a:spcPct val="0"/>
              </a:spcAft>
              <a:buClr>
                <a:srgbClr val="F0AB00"/>
              </a:buClr>
              <a:buSzPct val="80000"/>
            </a:pPr>
            <a:r>
              <a:rPr lang="en-US" sz="4000" b="1" kern="0" dirty="0" smtClean="0">
                <a:ea typeface="Arial Unicode MS" pitchFamily="34" charset="-128"/>
                <a:cs typeface="Arial Unicode MS" pitchFamily="34" charset="-128"/>
              </a:rPr>
              <a:t>Always open</a:t>
            </a:r>
            <a:endParaRPr lang="en-US" sz="4000" b="1" kern="0" dirty="0">
              <a:ea typeface="Arial Unicode MS" pitchFamily="34" charset="-128"/>
              <a:cs typeface="Arial Unicode MS" pitchFamily="34" charset="-128"/>
            </a:endParaRPr>
          </a:p>
        </p:txBody>
      </p:sp>
      <p:sp>
        <p:nvSpPr>
          <p:cNvPr id="5" name="TextBox 12"/>
          <p:cNvSpPr txBox="1"/>
          <p:nvPr/>
        </p:nvSpPr>
        <p:spPr bwMode="gray">
          <a:xfrm>
            <a:off x="4156007" y="1688375"/>
            <a:ext cx="3458796" cy="656590"/>
          </a:xfrm>
          <a:prstGeom prst="rect">
            <a:avLst/>
          </a:prstGeom>
          <a:noFill/>
        </p:spPr>
        <p:txBody>
          <a:bodyPr wrap="square" rtlCol="0" anchor="t">
            <a:spAutoFit/>
          </a:bodyPr>
          <a:lstStyle/>
          <a:p>
            <a:pPr fontAlgn="base">
              <a:lnSpc>
                <a:spcPct val="90000"/>
              </a:lnSpc>
              <a:spcBef>
                <a:spcPts val="714"/>
              </a:spcBef>
              <a:spcAft>
                <a:spcPct val="0"/>
              </a:spcAft>
              <a:buClr>
                <a:srgbClr val="F0AB00"/>
              </a:buClr>
              <a:buSzPct val="80000"/>
            </a:pPr>
            <a:r>
              <a:rPr lang="en-US" sz="4000" b="1" kern="0" dirty="0" smtClean="0">
                <a:ea typeface="Arial Unicode MS" pitchFamily="34" charset="-128"/>
                <a:cs typeface="Arial Unicode MS" pitchFamily="34" charset="-128"/>
              </a:rPr>
              <a:t>80/20 Rule</a:t>
            </a:r>
            <a:endParaRPr lang="en-US" sz="4000" b="1" kern="0" dirty="0">
              <a:ea typeface="Arial Unicode MS" pitchFamily="34" charset="-128"/>
              <a:cs typeface="Arial Unicode MS" pitchFamily="34" charset="-128"/>
            </a:endParaRPr>
          </a:p>
        </p:txBody>
      </p:sp>
      <p:cxnSp>
        <p:nvCxnSpPr>
          <p:cNvPr id="6" name="Straight Connector 11"/>
          <p:cNvCxnSpPr/>
          <p:nvPr/>
        </p:nvCxnSpPr>
        <p:spPr bwMode="gray">
          <a:xfrm flipH="1">
            <a:off x="4259447" y="2420744"/>
            <a:ext cx="3394231" cy="0"/>
          </a:xfrm>
          <a:prstGeom prst="line">
            <a:avLst/>
          </a:prstGeom>
          <a:ln w="76200" cmpd="sng">
            <a:solidFill>
              <a:schemeClr val="tx1"/>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 name="Straight Connector 11"/>
          <p:cNvCxnSpPr/>
          <p:nvPr/>
        </p:nvCxnSpPr>
        <p:spPr bwMode="gray">
          <a:xfrm flipH="1">
            <a:off x="8100804" y="2420744"/>
            <a:ext cx="3394231" cy="0"/>
          </a:xfrm>
          <a:prstGeom prst="line">
            <a:avLst/>
          </a:prstGeom>
          <a:ln w="76200" cmpd="sng">
            <a:solidFill>
              <a:schemeClr val="tx1"/>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 name="Straight Connector 11"/>
          <p:cNvCxnSpPr/>
          <p:nvPr/>
        </p:nvCxnSpPr>
        <p:spPr bwMode="gray">
          <a:xfrm flipH="1">
            <a:off x="339258" y="2420744"/>
            <a:ext cx="3394231" cy="0"/>
          </a:xfrm>
          <a:prstGeom prst="line">
            <a:avLst/>
          </a:prstGeom>
          <a:ln w="76200" cmpd="sng">
            <a:solidFill>
              <a:schemeClr val="tx1"/>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12"/>
          <p:cNvSpPr txBox="1"/>
          <p:nvPr/>
        </p:nvSpPr>
        <p:spPr bwMode="gray">
          <a:xfrm>
            <a:off x="359645" y="2599241"/>
            <a:ext cx="3473348" cy="2487861"/>
          </a:xfrm>
          <a:prstGeom prst="rect">
            <a:avLst/>
          </a:prstGeom>
          <a:noFill/>
        </p:spPr>
        <p:txBody>
          <a:bodyPr wrap="square" lIns="0" rtlCol="0" anchor="t">
            <a:spAutoFit/>
          </a:bodyPr>
          <a:lstStyle/>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Let citizens self serve across as many agencies and processes as possible 24/7</a:t>
            </a:r>
          </a:p>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Create individual </a:t>
            </a:r>
            <a:r>
              <a:rPr lang="en-US" sz="2000" b="1" kern="0" dirty="0">
                <a:solidFill>
                  <a:schemeClr val="bg2">
                    <a:lumMod val="50000"/>
                  </a:schemeClr>
                </a:solidFill>
                <a:ea typeface="Arial Unicode MS" pitchFamily="34" charset="-128"/>
                <a:cs typeface="Arial Unicode MS" pitchFamily="34" charset="-128"/>
              </a:rPr>
              <a:t>and </a:t>
            </a:r>
            <a:r>
              <a:rPr lang="en-US" sz="2000" b="1" kern="0" dirty="0" err="1">
                <a:solidFill>
                  <a:schemeClr val="bg2">
                    <a:lumMod val="50000"/>
                  </a:schemeClr>
                </a:solidFill>
                <a:ea typeface="Arial Unicode MS" pitchFamily="34" charset="-128"/>
                <a:cs typeface="Arial Unicode MS" pitchFamily="34" charset="-128"/>
              </a:rPr>
              <a:t>personalised</a:t>
            </a:r>
            <a:r>
              <a:rPr lang="en-US" sz="2000" b="1" kern="0" dirty="0">
                <a:solidFill>
                  <a:schemeClr val="bg2">
                    <a:lumMod val="50000"/>
                  </a:schemeClr>
                </a:solidFill>
                <a:ea typeface="Arial Unicode MS" pitchFamily="34" charset="-128"/>
                <a:cs typeface="Arial Unicode MS" pitchFamily="34" charset="-128"/>
              </a:rPr>
              <a:t> </a:t>
            </a:r>
            <a:r>
              <a:rPr lang="en-US" sz="2000" b="1" kern="0" dirty="0" smtClean="0">
                <a:solidFill>
                  <a:schemeClr val="bg2">
                    <a:lumMod val="50000"/>
                  </a:schemeClr>
                </a:solidFill>
                <a:ea typeface="Arial Unicode MS" pitchFamily="34" charset="-128"/>
                <a:cs typeface="Arial Unicode MS" pitchFamily="34" charset="-128"/>
              </a:rPr>
              <a:t>citizen experiences</a:t>
            </a:r>
            <a:endParaRPr lang="en-US" sz="2000" b="1" kern="0" dirty="0">
              <a:solidFill>
                <a:schemeClr val="bg2">
                  <a:lumMod val="50000"/>
                </a:schemeClr>
              </a:solidFill>
              <a:ea typeface="Arial Unicode MS" pitchFamily="34" charset="-128"/>
              <a:cs typeface="Arial Unicode MS" pitchFamily="34" charset="-128"/>
            </a:endParaRPr>
          </a:p>
          <a:p>
            <a:pPr marL="342900" indent="-342900" fontAlgn="base">
              <a:lnSpc>
                <a:spcPct val="90000"/>
              </a:lnSpc>
              <a:spcBef>
                <a:spcPts val="714"/>
              </a:spcBef>
              <a:spcAft>
                <a:spcPct val="0"/>
              </a:spcAft>
              <a:buClr>
                <a:srgbClr val="F0AB00"/>
              </a:buClr>
              <a:buSzPct val="80000"/>
              <a:buFont typeface="Arial"/>
              <a:buChar char="•"/>
            </a:pPr>
            <a:endParaRPr lang="en-US" sz="2000" b="1" kern="0" dirty="0">
              <a:solidFill>
                <a:schemeClr val="bg2">
                  <a:lumMod val="50000"/>
                </a:schemeClr>
              </a:solidFill>
              <a:ea typeface="Arial Unicode MS" pitchFamily="34" charset="-128"/>
              <a:cs typeface="Arial Unicode MS" pitchFamily="34" charset="-128"/>
            </a:endParaRPr>
          </a:p>
        </p:txBody>
      </p:sp>
      <p:sp>
        <p:nvSpPr>
          <p:cNvPr id="11" name="TextBox 12"/>
          <p:cNvSpPr txBox="1"/>
          <p:nvPr/>
        </p:nvSpPr>
        <p:spPr bwMode="gray">
          <a:xfrm>
            <a:off x="4279950" y="2599241"/>
            <a:ext cx="3473348" cy="1844095"/>
          </a:xfrm>
          <a:prstGeom prst="rect">
            <a:avLst/>
          </a:prstGeom>
          <a:noFill/>
        </p:spPr>
        <p:txBody>
          <a:bodyPr wrap="square" lIns="0" rtlCol="0" anchor="t">
            <a:spAutoFit/>
          </a:bodyPr>
          <a:lstStyle/>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Refocus in-person customer service to the 20% of the population who need the extra help</a:t>
            </a:r>
          </a:p>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80% can self serve at a few cents per interaction</a:t>
            </a:r>
          </a:p>
        </p:txBody>
      </p:sp>
      <p:sp>
        <p:nvSpPr>
          <p:cNvPr id="12" name="TextBox 12"/>
          <p:cNvSpPr txBox="1"/>
          <p:nvPr/>
        </p:nvSpPr>
        <p:spPr bwMode="gray">
          <a:xfrm>
            <a:off x="8100804" y="2599241"/>
            <a:ext cx="3473348" cy="2577629"/>
          </a:xfrm>
          <a:prstGeom prst="rect">
            <a:avLst/>
          </a:prstGeom>
          <a:noFill/>
        </p:spPr>
        <p:txBody>
          <a:bodyPr wrap="square" lIns="0" rtlCol="0" anchor="t">
            <a:spAutoFit/>
          </a:bodyPr>
          <a:lstStyle/>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Drive efficiency through improved processes</a:t>
            </a:r>
          </a:p>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Citizen centric design will create processes that make sense today</a:t>
            </a:r>
          </a:p>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Retrain on digital skillsets, agile thinking</a:t>
            </a:r>
          </a:p>
          <a:p>
            <a:pPr marL="342900" indent="-342900" fontAlgn="base">
              <a:lnSpc>
                <a:spcPct val="90000"/>
              </a:lnSpc>
              <a:spcBef>
                <a:spcPts val="714"/>
              </a:spcBef>
              <a:spcAft>
                <a:spcPct val="0"/>
              </a:spcAft>
              <a:buClr>
                <a:srgbClr val="F0AB00"/>
              </a:buClr>
              <a:buSzPct val="80000"/>
              <a:buFont typeface="Arial"/>
              <a:buChar char="•"/>
            </a:pPr>
            <a:r>
              <a:rPr lang="en-US" sz="2000" b="1" kern="0" dirty="0" smtClean="0">
                <a:solidFill>
                  <a:schemeClr val="bg2">
                    <a:lumMod val="50000"/>
                  </a:schemeClr>
                </a:solidFill>
                <a:ea typeface="Arial Unicode MS" pitchFamily="34" charset="-128"/>
                <a:cs typeface="Arial Unicode MS" pitchFamily="34" charset="-128"/>
              </a:rPr>
              <a:t>Use of analytics</a:t>
            </a:r>
            <a:endParaRPr lang="en-US" sz="2000" b="1" kern="0" dirty="0">
              <a:solidFill>
                <a:schemeClr val="bg2">
                  <a:lumMod val="50000"/>
                </a:schemeClr>
              </a:solidFill>
              <a:ea typeface="Arial Unicode MS" pitchFamily="34" charset="-128"/>
              <a:cs typeface="Arial Unicode MS" pitchFamily="34" charset="-128"/>
            </a:endParaRPr>
          </a:p>
        </p:txBody>
      </p:sp>
      <p:sp>
        <p:nvSpPr>
          <p:cNvPr id="13" name="TextBox 12"/>
          <p:cNvSpPr txBox="1"/>
          <p:nvPr/>
        </p:nvSpPr>
        <p:spPr bwMode="gray">
          <a:xfrm>
            <a:off x="8002806" y="1667581"/>
            <a:ext cx="4012921" cy="656590"/>
          </a:xfrm>
          <a:prstGeom prst="rect">
            <a:avLst/>
          </a:prstGeom>
          <a:noFill/>
        </p:spPr>
        <p:txBody>
          <a:bodyPr wrap="square" rtlCol="0" anchor="t">
            <a:spAutoFit/>
          </a:bodyPr>
          <a:lstStyle/>
          <a:p>
            <a:pPr fontAlgn="base">
              <a:lnSpc>
                <a:spcPct val="90000"/>
              </a:lnSpc>
              <a:spcBef>
                <a:spcPts val="714"/>
              </a:spcBef>
              <a:spcAft>
                <a:spcPct val="0"/>
              </a:spcAft>
              <a:buClr>
                <a:srgbClr val="F0AB00"/>
              </a:buClr>
              <a:buSzPct val="80000"/>
            </a:pPr>
            <a:r>
              <a:rPr lang="en-US" sz="4000" b="1" kern="0" dirty="0" smtClean="0">
                <a:ea typeface="Arial Unicode MS" pitchFamily="34" charset="-128"/>
                <a:cs typeface="Arial Unicode MS" pitchFamily="34" charset="-128"/>
              </a:rPr>
              <a:t>Change Service</a:t>
            </a:r>
            <a:endParaRPr lang="en-US" sz="4000" b="1" kern="0" dirty="0">
              <a:ea typeface="Arial Unicode MS" pitchFamily="34" charset="-128"/>
              <a:cs typeface="Arial Unicode MS" pitchFamily="34" charset="-128"/>
            </a:endParaRPr>
          </a:p>
        </p:txBody>
      </p:sp>
    </p:spTree>
    <p:extLst>
      <p:ext uri="{BB962C8B-B14F-4D97-AF65-F5344CB8AC3E}">
        <p14:creationId xmlns:p14="http://schemas.microsoft.com/office/powerpoint/2010/main" val="835867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Pot Holes are important!</a:t>
            </a:r>
            <a:endParaRPr lang="en-AU" dirty="0"/>
          </a:p>
        </p:txBody>
      </p:sp>
      <p:pic>
        <p:nvPicPr>
          <p:cNvPr id="4" name="Picture 3"/>
          <p:cNvPicPr>
            <a:picLocks noChangeAspect="1"/>
          </p:cNvPicPr>
          <p:nvPr/>
        </p:nvPicPr>
        <p:blipFill>
          <a:blip r:embed="rId2"/>
          <a:stretch>
            <a:fillRect/>
          </a:stretch>
        </p:blipFill>
        <p:spPr>
          <a:xfrm>
            <a:off x="1905000" y="1315524"/>
            <a:ext cx="8382000" cy="4711700"/>
          </a:xfrm>
          <a:prstGeom prst="rect">
            <a:avLst/>
          </a:prstGeom>
        </p:spPr>
      </p:pic>
    </p:spTree>
    <p:extLst>
      <p:ext uri="{BB962C8B-B14F-4D97-AF65-F5344CB8AC3E}">
        <p14:creationId xmlns:p14="http://schemas.microsoft.com/office/powerpoint/2010/main" val="1007188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a:off x="614149" y="3318223"/>
            <a:ext cx="10867937" cy="3230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457200"/>
            <a:endParaRPr lang="en-US">
              <a:solidFill>
                <a:prstClr val="white"/>
              </a:solidFill>
            </a:endParaRPr>
          </a:p>
        </p:txBody>
      </p:sp>
      <p:sp>
        <p:nvSpPr>
          <p:cNvPr id="9" name="Oval 8"/>
          <p:cNvSpPr>
            <a:spLocks noChangeAspect="1"/>
          </p:cNvSpPr>
          <p:nvPr/>
        </p:nvSpPr>
        <p:spPr>
          <a:xfrm>
            <a:off x="2263265"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sp>
        <p:nvSpPr>
          <p:cNvPr id="20" name="Oval 19"/>
          <p:cNvSpPr>
            <a:spLocks noChangeAspect="1"/>
          </p:cNvSpPr>
          <p:nvPr/>
        </p:nvSpPr>
        <p:spPr>
          <a:xfrm>
            <a:off x="4370657"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grpSp>
        <p:nvGrpSpPr>
          <p:cNvPr id="30" name="Group 29"/>
          <p:cNvGrpSpPr/>
          <p:nvPr/>
        </p:nvGrpSpPr>
        <p:grpSpPr>
          <a:xfrm>
            <a:off x="1586631" y="5962008"/>
            <a:ext cx="2983755" cy="215444"/>
            <a:chOff x="192573" y="6182490"/>
            <a:chExt cx="2983755" cy="215444"/>
          </a:xfrm>
        </p:grpSpPr>
        <p:sp>
          <p:nvSpPr>
            <p:cNvPr id="24" name="Oval 23"/>
            <p:cNvSpPr/>
            <p:nvPr/>
          </p:nvSpPr>
          <p:spPr>
            <a:xfrm>
              <a:off x="192573" y="6223000"/>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25" name="TextBox 24"/>
            <p:cNvSpPr txBox="1"/>
            <p:nvPr/>
          </p:nvSpPr>
          <p:spPr>
            <a:xfrm>
              <a:off x="374567" y="61824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Parent’s passport with residence permit</a:t>
              </a:r>
            </a:p>
          </p:txBody>
        </p:sp>
      </p:grpSp>
      <p:grpSp>
        <p:nvGrpSpPr>
          <p:cNvPr id="31" name="Group 30"/>
          <p:cNvGrpSpPr/>
          <p:nvPr/>
        </p:nvGrpSpPr>
        <p:grpSpPr>
          <a:xfrm>
            <a:off x="1586631" y="6183164"/>
            <a:ext cx="2983755" cy="215444"/>
            <a:chOff x="192573" y="6411090"/>
            <a:chExt cx="2983755" cy="215444"/>
          </a:xfrm>
        </p:grpSpPr>
        <p:sp>
          <p:nvSpPr>
            <p:cNvPr id="26" name="Oval 25"/>
            <p:cNvSpPr/>
            <p:nvPr/>
          </p:nvSpPr>
          <p:spPr>
            <a:xfrm>
              <a:off x="192573" y="6451600"/>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27" name="TextBox 26"/>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Attested Marriage Certificate</a:t>
              </a:r>
            </a:p>
          </p:txBody>
        </p:sp>
      </p:grpSp>
      <p:grpSp>
        <p:nvGrpSpPr>
          <p:cNvPr id="32" name="Group 31"/>
          <p:cNvGrpSpPr/>
          <p:nvPr/>
        </p:nvGrpSpPr>
        <p:grpSpPr>
          <a:xfrm>
            <a:off x="1586631" y="6341260"/>
            <a:ext cx="2983755" cy="338554"/>
            <a:chOff x="192573" y="6348030"/>
            <a:chExt cx="2983755" cy="338554"/>
          </a:xfrm>
        </p:grpSpPr>
        <p:sp>
          <p:nvSpPr>
            <p:cNvPr id="33" name="Oval 32"/>
            <p:cNvSpPr/>
            <p:nvPr/>
          </p:nvSpPr>
          <p:spPr>
            <a:xfrm>
              <a:off x="192573" y="6451600"/>
              <a:ext cx="136834" cy="136834"/>
            </a:xfrm>
            <a:prstGeom prst="ellipse">
              <a:avLst/>
            </a:prstGeom>
            <a:solidFill>
              <a:schemeClr val="accent4"/>
            </a:solidFill>
            <a:ln w="12700" cmpd="sng">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34" name="TextBox 33"/>
            <p:cNvSpPr txBox="1"/>
            <p:nvPr/>
          </p:nvSpPr>
          <p:spPr>
            <a:xfrm>
              <a:off x="374567" y="6348030"/>
              <a:ext cx="2801761" cy="338554"/>
            </a:xfrm>
            <a:prstGeom prst="rect">
              <a:avLst/>
            </a:prstGeom>
            <a:noFill/>
          </p:spPr>
          <p:txBody>
            <a:bodyPr wrap="square" rtlCol="0">
              <a:spAutoFit/>
            </a:bodyPr>
            <a:lstStyle/>
            <a:p>
              <a:pPr defTabSz="457200"/>
              <a:r>
                <a:rPr lang="en-US" sz="800" dirty="0">
                  <a:solidFill>
                    <a:prstClr val="black"/>
                  </a:solidFill>
                  <a:latin typeface="Helvetica"/>
                  <a:cs typeface="Helvetica"/>
                </a:rPr>
                <a:t>Discharge summary </a:t>
              </a:r>
              <a:r>
                <a:rPr lang="en-US" sz="800">
                  <a:solidFill>
                    <a:prstClr val="black"/>
                  </a:solidFill>
                  <a:latin typeface="Helvetica"/>
                  <a:cs typeface="Helvetica"/>
                </a:rPr>
                <a:t>from hospital</a:t>
              </a:r>
            </a:p>
            <a:p>
              <a:pPr defTabSz="457200"/>
              <a:r>
                <a:rPr lang="en-US" sz="800" dirty="0">
                  <a:solidFill>
                    <a:prstClr val="black"/>
                  </a:solidFill>
                  <a:latin typeface="Helvetica"/>
                  <a:cs typeface="Helvetica"/>
                </a:rPr>
                <a:t>of mother &amp; child</a:t>
              </a:r>
            </a:p>
          </p:txBody>
        </p:sp>
      </p:grpSp>
      <p:grpSp>
        <p:nvGrpSpPr>
          <p:cNvPr id="101" name="Group 100"/>
          <p:cNvGrpSpPr/>
          <p:nvPr/>
        </p:nvGrpSpPr>
        <p:grpSpPr>
          <a:xfrm>
            <a:off x="1585602" y="6625476"/>
            <a:ext cx="2983755" cy="215444"/>
            <a:chOff x="211728" y="6334890"/>
            <a:chExt cx="2983755" cy="215444"/>
          </a:xfrm>
        </p:grpSpPr>
        <p:sp>
          <p:nvSpPr>
            <p:cNvPr id="46" name="Oval 45"/>
            <p:cNvSpPr/>
            <p:nvPr/>
          </p:nvSpPr>
          <p:spPr>
            <a:xfrm>
              <a:off x="211728" y="6375400"/>
              <a:ext cx="136834" cy="136834"/>
            </a:xfrm>
            <a:prstGeom prst="ellipse">
              <a:avLst/>
            </a:prstGeom>
            <a:solidFill>
              <a:schemeClr val="accent3"/>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47" name="TextBox 46"/>
            <p:cNvSpPr txBox="1"/>
            <p:nvPr/>
          </p:nvSpPr>
          <p:spPr>
            <a:xfrm>
              <a:off x="393722" y="63348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Parents Emirates ID</a:t>
              </a:r>
            </a:p>
          </p:txBody>
        </p:sp>
      </p:grpSp>
      <p:sp>
        <p:nvSpPr>
          <p:cNvPr id="60" name="Oval 59"/>
          <p:cNvSpPr>
            <a:spLocks noChangeAspect="1"/>
          </p:cNvSpPr>
          <p:nvPr/>
        </p:nvSpPr>
        <p:spPr>
          <a:xfrm>
            <a:off x="6022764"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sp>
        <p:nvSpPr>
          <p:cNvPr id="75" name="Oval 74"/>
          <p:cNvSpPr>
            <a:spLocks noChangeAspect="1"/>
          </p:cNvSpPr>
          <p:nvPr/>
        </p:nvSpPr>
        <p:spPr>
          <a:xfrm>
            <a:off x="7035630"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sp>
        <p:nvSpPr>
          <p:cNvPr id="79" name="Oval 78"/>
          <p:cNvSpPr>
            <a:spLocks noChangeAspect="1"/>
          </p:cNvSpPr>
          <p:nvPr/>
        </p:nvSpPr>
        <p:spPr>
          <a:xfrm>
            <a:off x="8727864"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grpSp>
        <p:nvGrpSpPr>
          <p:cNvPr id="40" name="Group 39"/>
          <p:cNvGrpSpPr/>
          <p:nvPr/>
        </p:nvGrpSpPr>
        <p:grpSpPr>
          <a:xfrm>
            <a:off x="3793690" y="5962008"/>
            <a:ext cx="2983755" cy="215444"/>
            <a:chOff x="192573" y="6411090"/>
            <a:chExt cx="2983755" cy="215444"/>
          </a:xfrm>
        </p:grpSpPr>
        <p:sp>
          <p:nvSpPr>
            <p:cNvPr id="44" name="Oval 43"/>
            <p:cNvSpPr/>
            <p:nvPr/>
          </p:nvSpPr>
          <p:spPr>
            <a:xfrm>
              <a:off x="192573" y="6451600"/>
              <a:ext cx="136834" cy="136834"/>
            </a:xfrm>
            <a:prstGeom prst="ellipse">
              <a:avLst/>
            </a:prstGeom>
            <a:solidFill>
              <a:schemeClr val="accent2"/>
            </a:solidFill>
            <a:ln w="12700" cmpd="sng">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45" name="TextBox 44"/>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Birth Notification</a:t>
              </a:r>
            </a:p>
          </p:txBody>
        </p:sp>
      </p:grpSp>
      <p:grpSp>
        <p:nvGrpSpPr>
          <p:cNvPr id="41" name="Group 40"/>
          <p:cNvGrpSpPr/>
          <p:nvPr/>
        </p:nvGrpSpPr>
        <p:grpSpPr>
          <a:xfrm>
            <a:off x="3793690" y="6183164"/>
            <a:ext cx="2983755" cy="215444"/>
            <a:chOff x="192573" y="6411090"/>
            <a:chExt cx="2983755" cy="215444"/>
          </a:xfrm>
        </p:grpSpPr>
        <p:sp>
          <p:nvSpPr>
            <p:cNvPr id="42" name="Oval 41"/>
            <p:cNvSpPr/>
            <p:nvPr/>
          </p:nvSpPr>
          <p:spPr>
            <a:xfrm>
              <a:off x="192573" y="6451600"/>
              <a:ext cx="136834" cy="136834"/>
            </a:xfrm>
            <a:prstGeom prst="ellipse">
              <a:avLst/>
            </a:prstGeom>
            <a:solidFill>
              <a:srgbClr val="6666FF"/>
            </a:solidFill>
            <a:ln w="12700" cmpd="sng">
              <a:solidFill>
                <a:srgbClr val="3366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43" name="TextBox 42"/>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Passport of baby</a:t>
              </a:r>
            </a:p>
          </p:txBody>
        </p:sp>
      </p:grpSp>
      <p:grpSp>
        <p:nvGrpSpPr>
          <p:cNvPr id="87" name="Group 86"/>
          <p:cNvGrpSpPr/>
          <p:nvPr/>
        </p:nvGrpSpPr>
        <p:grpSpPr>
          <a:xfrm>
            <a:off x="3788169" y="6404320"/>
            <a:ext cx="2983755" cy="215444"/>
            <a:chOff x="192573" y="6182490"/>
            <a:chExt cx="2983755" cy="215444"/>
          </a:xfrm>
        </p:grpSpPr>
        <p:sp>
          <p:nvSpPr>
            <p:cNvPr id="94" name="Oval 93"/>
            <p:cNvSpPr/>
            <p:nvPr/>
          </p:nvSpPr>
          <p:spPr>
            <a:xfrm>
              <a:off x="192573" y="6223000"/>
              <a:ext cx="136834" cy="136834"/>
            </a:xfrm>
            <a:prstGeom prst="ellipse">
              <a:avLst/>
            </a:prstGeom>
            <a:solidFill>
              <a:srgbClr val="FF66FF"/>
            </a:solidFill>
            <a:ln w="12700" cmpd="sng">
              <a:solidFill>
                <a:srgbClr val="B649B7"/>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95" name="TextBox 94"/>
            <p:cNvSpPr txBox="1"/>
            <p:nvPr/>
          </p:nvSpPr>
          <p:spPr>
            <a:xfrm>
              <a:off x="374567" y="61824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Baby’s birth certificates (English &amp; Arabic)</a:t>
              </a:r>
            </a:p>
          </p:txBody>
        </p:sp>
      </p:grpSp>
      <p:grpSp>
        <p:nvGrpSpPr>
          <p:cNvPr id="89" name="Group 88"/>
          <p:cNvGrpSpPr/>
          <p:nvPr/>
        </p:nvGrpSpPr>
        <p:grpSpPr>
          <a:xfrm>
            <a:off x="6068799" y="5962008"/>
            <a:ext cx="2983755" cy="215444"/>
            <a:chOff x="192573" y="6411090"/>
            <a:chExt cx="2983755" cy="215444"/>
          </a:xfrm>
        </p:grpSpPr>
        <p:sp>
          <p:nvSpPr>
            <p:cNvPr id="90" name="Oval 89"/>
            <p:cNvSpPr/>
            <p:nvPr/>
          </p:nvSpPr>
          <p:spPr>
            <a:xfrm>
              <a:off x="192573" y="6451600"/>
              <a:ext cx="136834" cy="136834"/>
            </a:xfrm>
            <a:prstGeom prst="ellipse">
              <a:avLst/>
            </a:prstGeom>
            <a:solidFill>
              <a:srgbClr val="33CC00"/>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91" name="TextBox 90"/>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Job copy of sponsor/Salary certificate</a:t>
              </a:r>
            </a:p>
          </p:txBody>
        </p:sp>
      </p:grpSp>
      <p:grpSp>
        <p:nvGrpSpPr>
          <p:cNvPr id="102" name="Group 101"/>
          <p:cNvGrpSpPr/>
          <p:nvPr/>
        </p:nvGrpSpPr>
        <p:grpSpPr>
          <a:xfrm>
            <a:off x="6068799" y="6181260"/>
            <a:ext cx="2983755" cy="215444"/>
            <a:chOff x="192573" y="6411090"/>
            <a:chExt cx="2983755" cy="215444"/>
          </a:xfrm>
        </p:grpSpPr>
        <p:sp>
          <p:nvSpPr>
            <p:cNvPr id="103" name="Oval 102"/>
            <p:cNvSpPr/>
            <p:nvPr/>
          </p:nvSpPr>
          <p:spPr>
            <a:xfrm>
              <a:off x="192573" y="6451600"/>
              <a:ext cx="136834" cy="136834"/>
            </a:xfrm>
            <a:prstGeom prst="ellipse">
              <a:avLst/>
            </a:prstGeom>
            <a:solidFill>
              <a:srgbClr val="CC9966"/>
            </a:solidFill>
            <a:ln w="12700" cmpd="sng">
              <a:solidFill>
                <a:srgbClr val="99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04" name="TextBox 103"/>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Attested tenancy and/or house ownership</a:t>
              </a:r>
            </a:p>
          </p:txBody>
        </p:sp>
      </p:grpSp>
      <p:grpSp>
        <p:nvGrpSpPr>
          <p:cNvPr id="106" name="Group 105"/>
          <p:cNvGrpSpPr/>
          <p:nvPr/>
        </p:nvGrpSpPr>
        <p:grpSpPr>
          <a:xfrm>
            <a:off x="6068799" y="6400512"/>
            <a:ext cx="2983755" cy="215444"/>
            <a:chOff x="192573" y="6411090"/>
            <a:chExt cx="2983755" cy="215444"/>
          </a:xfrm>
        </p:grpSpPr>
        <p:sp>
          <p:nvSpPr>
            <p:cNvPr id="107" name="Oval 106"/>
            <p:cNvSpPr/>
            <p:nvPr/>
          </p:nvSpPr>
          <p:spPr>
            <a:xfrm>
              <a:off x="192573" y="6451600"/>
              <a:ext cx="136834" cy="136834"/>
            </a:xfrm>
            <a:prstGeom prst="ellipse">
              <a:avLst/>
            </a:prstGeom>
            <a:solidFill>
              <a:srgbClr val="999966"/>
            </a:solidFill>
            <a:ln w="12700" cmpd="sng">
              <a:solidFill>
                <a:srgbClr val="66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08" name="TextBox 107"/>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Health Insurance of baby</a:t>
              </a:r>
            </a:p>
          </p:txBody>
        </p:sp>
      </p:grpSp>
      <p:sp>
        <p:nvSpPr>
          <p:cNvPr id="112" name="Oval 111"/>
          <p:cNvSpPr>
            <a:spLocks noChangeAspect="1"/>
          </p:cNvSpPr>
          <p:nvPr/>
        </p:nvSpPr>
        <p:spPr>
          <a:xfrm>
            <a:off x="9958550"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grpSp>
        <p:nvGrpSpPr>
          <p:cNvPr id="16" name="Group 15"/>
          <p:cNvGrpSpPr/>
          <p:nvPr/>
        </p:nvGrpSpPr>
        <p:grpSpPr>
          <a:xfrm>
            <a:off x="4203007" y="3841453"/>
            <a:ext cx="1447060" cy="1800000"/>
            <a:chOff x="2101796" y="3530646"/>
            <a:chExt cx="1447060" cy="1800000"/>
          </a:xfrm>
        </p:grpSpPr>
        <p:sp>
          <p:nvSpPr>
            <p:cNvPr id="138" name="Rounded Rectangle 137"/>
            <p:cNvSpPr/>
            <p:nvPr/>
          </p:nvSpPr>
          <p:spPr>
            <a:xfrm>
              <a:off x="2108856" y="353064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22" name="TextBox 21"/>
            <p:cNvSpPr txBox="1"/>
            <p:nvPr/>
          </p:nvSpPr>
          <p:spPr>
            <a:xfrm>
              <a:off x="2101796" y="3530646"/>
              <a:ext cx="1440619"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1-30 Days:</a:t>
              </a:r>
            </a:p>
            <a:p>
              <a:pPr algn="ctr" defTabSz="457200"/>
              <a:r>
                <a:rPr lang="en-US" sz="1000" dirty="0">
                  <a:solidFill>
                    <a:prstClr val="black"/>
                  </a:solidFill>
                  <a:latin typeface="Helvetica"/>
                  <a:cs typeface="Helvetica"/>
                </a:rPr>
                <a:t>Arabic birth certificate from Al </a:t>
              </a:r>
              <a:r>
                <a:rPr lang="en-US" sz="1000" dirty="0" err="1">
                  <a:solidFill>
                    <a:prstClr val="black"/>
                  </a:solidFill>
                  <a:latin typeface="Helvetica"/>
                  <a:cs typeface="Helvetica"/>
                </a:rPr>
                <a:t>Baraha</a:t>
              </a:r>
              <a:endParaRPr lang="en-US" sz="1000" dirty="0">
                <a:solidFill>
                  <a:prstClr val="black"/>
                </a:solidFill>
                <a:latin typeface="Helvetica"/>
                <a:cs typeface="Helvetica"/>
              </a:endParaRPr>
            </a:p>
          </p:txBody>
        </p:sp>
        <p:sp>
          <p:nvSpPr>
            <p:cNvPr id="28" name="Oval 27"/>
            <p:cNvSpPr/>
            <p:nvPr/>
          </p:nvSpPr>
          <p:spPr>
            <a:xfrm>
              <a:off x="2859196" y="4948186"/>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29" name="Oval 28"/>
            <p:cNvSpPr/>
            <p:nvPr/>
          </p:nvSpPr>
          <p:spPr>
            <a:xfrm>
              <a:off x="3062396" y="4948186"/>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35" name="Oval 34"/>
            <p:cNvSpPr/>
            <p:nvPr/>
          </p:nvSpPr>
          <p:spPr>
            <a:xfrm>
              <a:off x="3265596" y="4948186"/>
              <a:ext cx="136834" cy="136834"/>
            </a:xfrm>
            <a:prstGeom prst="ellipse">
              <a:avLst/>
            </a:prstGeom>
            <a:solidFill>
              <a:schemeClr val="accent4"/>
            </a:solidFill>
            <a:ln w="12700" cmpd="sng">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pic>
          <p:nvPicPr>
            <p:cNvPr id="140" name="Picture 13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311310" y="4038477"/>
              <a:ext cx="1075716" cy="690891"/>
            </a:xfrm>
            <a:prstGeom prst="rect">
              <a:avLst/>
            </a:prstGeom>
          </p:spPr>
        </p:pic>
        <p:pic>
          <p:nvPicPr>
            <p:cNvPr id="154"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2675" y="4862220"/>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2" name="TextBox 1"/>
          <p:cNvSpPr txBox="1"/>
          <p:nvPr/>
        </p:nvSpPr>
        <p:spPr>
          <a:xfrm>
            <a:off x="3689551" y="3372006"/>
            <a:ext cx="511679" cy="215444"/>
          </a:xfrm>
          <a:prstGeom prst="rect">
            <a:avLst/>
          </a:prstGeom>
          <a:noFill/>
        </p:spPr>
        <p:txBody>
          <a:bodyPr wrap="none" rtlCol="0">
            <a:spAutoFit/>
          </a:bodyPr>
          <a:lstStyle/>
          <a:p>
            <a:pPr defTabSz="457200"/>
            <a:r>
              <a:rPr lang="en-AU" sz="800" dirty="0">
                <a:solidFill>
                  <a:prstClr val="white"/>
                </a:solidFill>
              </a:rPr>
              <a:t>1 week</a:t>
            </a:r>
          </a:p>
        </p:txBody>
      </p:sp>
      <p:grpSp>
        <p:nvGrpSpPr>
          <p:cNvPr id="7" name="Group 6"/>
          <p:cNvGrpSpPr/>
          <p:nvPr/>
        </p:nvGrpSpPr>
        <p:grpSpPr>
          <a:xfrm>
            <a:off x="8576759" y="5823309"/>
            <a:ext cx="1651000" cy="949776"/>
            <a:chOff x="7416800" y="3681137"/>
            <a:chExt cx="1651000" cy="949776"/>
          </a:xfrm>
        </p:grpSpPr>
        <p:sp>
          <p:nvSpPr>
            <p:cNvPr id="6" name="Rounded Rectangle 5"/>
            <p:cNvSpPr/>
            <p:nvPr/>
          </p:nvSpPr>
          <p:spPr>
            <a:xfrm>
              <a:off x="7416800" y="3681137"/>
              <a:ext cx="1638300" cy="949776"/>
            </a:xfrm>
            <a:prstGeom prst="roundRect">
              <a:avLst>
                <a:gd name="adj" fmla="val 1958"/>
              </a:avLst>
            </a:prstGeom>
            <a:solidFill>
              <a:schemeClr val="bg1">
                <a:lumMod val="95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55" name="TextBox 154"/>
            <p:cNvSpPr txBox="1"/>
            <p:nvPr/>
          </p:nvSpPr>
          <p:spPr>
            <a:xfrm>
              <a:off x="7896101" y="3771525"/>
              <a:ext cx="1171699" cy="415498"/>
            </a:xfrm>
            <a:prstGeom prst="rect">
              <a:avLst/>
            </a:prstGeom>
            <a:noFill/>
          </p:spPr>
          <p:txBody>
            <a:bodyPr wrap="square" rtlCol="0">
              <a:spAutoFit/>
            </a:bodyPr>
            <a:lstStyle/>
            <a:p>
              <a:pPr defTabSz="457200"/>
              <a:r>
                <a:rPr lang="en-AU" sz="1050" dirty="0">
                  <a:solidFill>
                    <a:prstClr val="black"/>
                  </a:solidFill>
                </a:rPr>
                <a:t>Physical Point of Service</a:t>
              </a:r>
            </a:p>
          </p:txBody>
        </p:sp>
        <p:pic>
          <p:nvPicPr>
            <p:cNvPr id="157"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69150" y="3816104"/>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59" name="TextBox 158"/>
            <p:cNvSpPr txBox="1"/>
            <p:nvPr/>
          </p:nvSpPr>
          <p:spPr>
            <a:xfrm>
              <a:off x="7896101" y="4276500"/>
              <a:ext cx="628698" cy="253916"/>
            </a:xfrm>
            <a:prstGeom prst="rect">
              <a:avLst/>
            </a:prstGeom>
            <a:noFill/>
          </p:spPr>
          <p:txBody>
            <a:bodyPr wrap="none" rtlCol="0">
              <a:spAutoFit/>
            </a:bodyPr>
            <a:lstStyle/>
            <a:p>
              <a:pPr defTabSz="457200"/>
              <a:r>
                <a:rPr lang="en-AU" sz="1050" dirty="0">
                  <a:solidFill>
                    <a:prstClr val="black"/>
                  </a:solidFill>
                </a:rPr>
                <a:t>Courier</a:t>
              </a:r>
            </a:p>
          </p:txBody>
        </p:sp>
        <p:pic>
          <p:nvPicPr>
            <p:cNvPr id="167" name="Picture 2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43676" y="4225404"/>
              <a:ext cx="383710" cy="38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169" name="TextBox 168"/>
          <p:cNvSpPr txBox="1"/>
          <p:nvPr/>
        </p:nvSpPr>
        <p:spPr>
          <a:xfrm>
            <a:off x="5046099" y="3372006"/>
            <a:ext cx="437940" cy="215444"/>
          </a:xfrm>
          <a:prstGeom prst="rect">
            <a:avLst/>
          </a:prstGeom>
          <a:noFill/>
        </p:spPr>
        <p:txBody>
          <a:bodyPr wrap="none" rtlCol="0">
            <a:spAutoFit/>
          </a:bodyPr>
          <a:lstStyle/>
          <a:p>
            <a:pPr defTabSz="457200"/>
            <a:r>
              <a:rPr lang="en-AU" sz="800" dirty="0">
                <a:solidFill>
                  <a:prstClr val="white"/>
                </a:solidFill>
              </a:rPr>
              <a:t>1 day</a:t>
            </a:r>
          </a:p>
        </p:txBody>
      </p:sp>
      <p:sp>
        <p:nvSpPr>
          <p:cNvPr id="170" name="TextBox 169"/>
          <p:cNvSpPr txBox="1"/>
          <p:nvPr/>
        </p:nvSpPr>
        <p:spPr>
          <a:xfrm>
            <a:off x="6330602" y="3372006"/>
            <a:ext cx="489236" cy="215444"/>
          </a:xfrm>
          <a:prstGeom prst="rect">
            <a:avLst/>
          </a:prstGeom>
          <a:noFill/>
        </p:spPr>
        <p:txBody>
          <a:bodyPr wrap="none" rtlCol="0">
            <a:spAutoFit/>
          </a:bodyPr>
          <a:lstStyle/>
          <a:p>
            <a:pPr defTabSz="457200"/>
            <a:r>
              <a:rPr lang="en-AU" sz="800" dirty="0">
                <a:solidFill>
                  <a:prstClr val="white"/>
                </a:solidFill>
              </a:rPr>
              <a:t>2 days</a:t>
            </a:r>
          </a:p>
        </p:txBody>
      </p:sp>
      <p:sp>
        <p:nvSpPr>
          <p:cNvPr id="171" name="TextBox 170"/>
          <p:cNvSpPr txBox="1"/>
          <p:nvPr/>
        </p:nvSpPr>
        <p:spPr>
          <a:xfrm>
            <a:off x="7675032" y="3372006"/>
            <a:ext cx="562975" cy="215444"/>
          </a:xfrm>
          <a:prstGeom prst="rect">
            <a:avLst/>
          </a:prstGeom>
          <a:noFill/>
        </p:spPr>
        <p:txBody>
          <a:bodyPr wrap="none" rtlCol="0">
            <a:spAutoFit/>
          </a:bodyPr>
          <a:lstStyle/>
          <a:p>
            <a:pPr defTabSz="457200"/>
            <a:r>
              <a:rPr lang="en-AU" sz="800" dirty="0">
                <a:solidFill>
                  <a:prstClr val="white"/>
                </a:solidFill>
              </a:rPr>
              <a:t>4 weeks</a:t>
            </a:r>
          </a:p>
        </p:txBody>
      </p:sp>
      <p:sp>
        <p:nvSpPr>
          <p:cNvPr id="172" name="TextBox 171"/>
          <p:cNvSpPr txBox="1"/>
          <p:nvPr/>
        </p:nvSpPr>
        <p:spPr>
          <a:xfrm>
            <a:off x="9115653" y="3372006"/>
            <a:ext cx="562975" cy="215444"/>
          </a:xfrm>
          <a:prstGeom prst="rect">
            <a:avLst/>
          </a:prstGeom>
          <a:noFill/>
        </p:spPr>
        <p:txBody>
          <a:bodyPr wrap="none" rtlCol="0">
            <a:spAutoFit/>
          </a:bodyPr>
          <a:lstStyle/>
          <a:p>
            <a:pPr defTabSz="457200"/>
            <a:r>
              <a:rPr lang="en-AU" sz="800" dirty="0">
                <a:solidFill>
                  <a:prstClr val="white"/>
                </a:solidFill>
              </a:rPr>
              <a:t>2 weeks</a:t>
            </a:r>
          </a:p>
        </p:txBody>
      </p:sp>
      <p:sp>
        <p:nvSpPr>
          <p:cNvPr id="124" name="Oval 123"/>
          <p:cNvSpPr>
            <a:spLocks noChangeAspect="1"/>
          </p:cNvSpPr>
          <p:nvPr/>
        </p:nvSpPr>
        <p:spPr>
          <a:xfrm>
            <a:off x="1168331"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cxnSp>
        <p:nvCxnSpPr>
          <p:cNvPr id="14" name="Elbow Connector 13"/>
          <p:cNvCxnSpPr>
            <a:stCxn id="200" idx="0"/>
            <a:endCxn id="9" idx="4"/>
          </p:cNvCxnSpPr>
          <p:nvPr/>
        </p:nvCxnSpPr>
        <p:spPr>
          <a:xfrm rot="16200000" flipV="1">
            <a:off x="2375225" y="3475637"/>
            <a:ext cx="314657" cy="430707"/>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62" name="TextBox 161"/>
          <p:cNvSpPr txBox="1"/>
          <p:nvPr/>
        </p:nvSpPr>
        <p:spPr>
          <a:xfrm>
            <a:off x="1525113" y="3372006"/>
            <a:ext cx="489236" cy="215444"/>
          </a:xfrm>
          <a:prstGeom prst="rect">
            <a:avLst/>
          </a:prstGeom>
          <a:noFill/>
        </p:spPr>
        <p:txBody>
          <a:bodyPr wrap="none" rtlCol="0">
            <a:spAutoFit/>
          </a:bodyPr>
          <a:lstStyle/>
          <a:p>
            <a:pPr defTabSz="457200"/>
            <a:r>
              <a:rPr lang="en-AU" sz="800" dirty="0">
                <a:solidFill>
                  <a:prstClr val="white"/>
                </a:solidFill>
              </a:rPr>
              <a:t>n days</a:t>
            </a:r>
          </a:p>
        </p:txBody>
      </p:sp>
      <p:grpSp>
        <p:nvGrpSpPr>
          <p:cNvPr id="12" name="Group 11"/>
          <p:cNvGrpSpPr/>
          <p:nvPr/>
        </p:nvGrpSpPr>
        <p:grpSpPr>
          <a:xfrm>
            <a:off x="2910947" y="985159"/>
            <a:ext cx="1494000" cy="1810677"/>
            <a:chOff x="3397065" y="985159"/>
            <a:chExt cx="1494000" cy="1810677"/>
          </a:xfrm>
        </p:grpSpPr>
        <p:sp>
          <p:nvSpPr>
            <p:cNvPr id="173" name="Rounded Rectangle 172"/>
            <p:cNvSpPr/>
            <p:nvPr/>
          </p:nvSpPr>
          <p:spPr>
            <a:xfrm>
              <a:off x="3412087" y="99583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74" name="TextBox 173"/>
            <p:cNvSpPr txBox="1"/>
            <p:nvPr/>
          </p:nvSpPr>
          <p:spPr>
            <a:xfrm>
              <a:off x="3397065" y="985159"/>
              <a:ext cx="1494000"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3:</a:t>
              </a:r>
            </a:p>
            <a:p>
              <a:pPr algn="ctr" defTabSz="457200"/>
              <a:r>
                <a:rPr lang="en-US" sz="1000" dirty="0">
                  <a:solidFill>
                    <a:prstClr val="black"/>
                  </a:solidFill>
                  <a:latin typeface="Helvetica"/>
                  <a:cs typeface="Helvetica"/>
                </a:rPr>
                <a:t>Birth notice collected from private hospital</a:t>
              </a:r>
            </a:p>
          </p:txBody>
        </p:sp>
        <p:sp>
          <p:nvSpPr>
            <p:cNvPr id="176" name="Oval 175"/>
            <p:cNvSpPr/>
            <p:nvPr/>
          </p:nvSpPr>
          <p:spPr>
            <a:xfrm>
              <a:off x="4156006" y="2467443"/>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77" name="Oval 176"/>
            <p:cNvSpPr/>
            <p:nvPr/>
          </p:nvSpPr>
          <p:spPr>
            <a:xfrm>
              <a:off x="4359206" y="2467443"/>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78" name="Oval 177"/>
            <p:cNvSpPr/>
            <p:nvPr/>
          </p:nvSpPr>
          <p:spPr>
            <a:xfrm>
              <a:off x="4562406" y="2467443"/>
              <a:ext cx="136834" cy="136834"/>
            </a:xfrm>
            <a:prstGeom prst="ellipse">
              <a:avLst/>
            </a:prstGeom>
            <a:solidFill>
              <a:schemeClr val="accent4"/>
            </a:solidFill>
            <a:ln w="12700" cmpd="sng">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pic>
          <p:nvPicPr>
            <p:cNvPr id="179" name="Picture 17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589129" y="1523144"/>
              <a:ext cx="1107853" cy="745384"/>
            </a:xfrm>
            <a:prstGeom prst="rect">
              <a:avLst/>
            </a:prstGeom>
          </p:spPr>
        </p:pic>
        <p:pic>
          <p:nvPicPr>
            <p:cNvPr id="180"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1331" y="2381479"/>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181" name="Oval 180"/>
          <p:cNvSpPr>
            <a:spLocks noChangeAspect="1"/>
          </p:cNvSpPr>
          <p:nvPr/>
        </p:nvSpPr>
        <p:spPr>
          <a:xfrm>
            <a:off x="3381803" y="342579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cxnSp>
        <p:nvCxnSpPr>
          <p:cNvPr id="182" name="Elbow Connector 181"/>
          <p:cNvCxnSpPr>
            <a:stCxn id="181" idx="0"/>
            <a:endCxn id="173" idx="2"/>
          </p:cNvCxnSpPr>
          <p:nvPr/>
        </p:nvCxnSpPr>
        <p:spPr>
          <a:xfrm rot="5400000" flipH="1" flipV="1">
            <a:off x="3225874" y="3005700"/>
            <a:ext cx="629959" cy="21023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83" name="TextBox 182"/>
          <p:cNvSpPr txBox="1"/>
          <p:nvPr/>
        </p:nvSpPr>
        <p:spPr>
          <a:xfrm>
            <a:off x="2651885" y="3372006"/>
            <a:ext cx="489236" cy="215444"/>
          </a:xfrm>
          <a:prstGeom prst="rect">
            <a:avLst/>
          </a:prstGeom>
          <a:noFill/>
        </p:spPr>
        <p:txBody>
          <a:bodyPr wrap="none" rtlCol="0">
            <a:spAutoFit/>
          </a:bodyPr>
          <a:lstStyle/>
          <a:p>
            <a:pPr defTabSz="457200"/>
            <a:r>
              <a:rPr lang="en-AU" sz="800" dirty="0">
                <a:solidFill>
                  <a:prstClr val="white"/>
                </a:solidFill>
              </a:rPr>
              <a:t>2 days</a:t>
            </a:r>
          </a:p>
        </p:txBody>
      </p:sp>
      <p:cxnSp>
        <p:nvCxnSpPr>
          <p:cNvPr id="184" name="Elbow Connector 183"/>
          <p:cNvCxnSpPr>
            <a:stCxn id="20" idx="0"/>
            <a:endCxn id="132" idx="2"/>
          </p:cNvCxnSpPr>
          <p:nvPr/>
        </p:nvCxnSpPr>
        <p:spPr>
          <a:xfrm rot="5400000" flipH="1" flipV="1">
            <a:off x="4818655" y="2401773"/>
            <a:ext cx="629959" cy="141808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grpSp>
        <p:nvGrpSpPr>
          <p:cNvPr id="186" name="Group 185"/>
          <p:cNvGrpSpPr/>
          <p:nvPr/>
        </p:nvGrpSpPr>
        <p:grpSpPr>
          <a:xfrm>
            <a:off x="6068799" y="6619764"/>
            <a:ext cx="2983755" cy="215444"/>
            <a:chOff x="192573" y="6411090"/>
            <a:chExt cx="2983755" cy="215444"/>
          </a:xfrm>
        </p:grpSpPr>
        <p:sp>
          <p:nvSpPr>
            <p:cNvPr id="187" name="Oval 186"/>
            <p:cNvSpPr/>
            <p:nvPr/>
          </p:nvSpPr>
          <p:spPr>
            <a:xfrm>
              <a:off x="192573" y="6451600"/>
              <a:ext cx="136834" cy="136834"/>
            </a:xfrm>
            <a:prstGeom prst="ellipse">
              <a:avLst/>
            </a:prstGeom>
            <a:solidFill>
              <a:srgbClr val="C00000"/>
            </a:solidFill>
            <a:ln w="12700" cmpd="sng">
              <a:solidFill>
                <a:srgbClr val="66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88" name="TextBox 187"/>
            <p:cNvSpPr txBox="1"/>
            <p:nvPr/>
          </p:nvSpPr>
          <p:spPr>
            <a:xfrm>
              <a:off x="374567" y="64110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Arabic birth certificate</a:t>
              </a:r>
            </a:p>
          </p:txBody>
        </p:sp>
      </p:grpSp>
      <p:grpSp>
        <p:nvGrpSpPr>
          <p:cNvPr id="11" name="Group 10"/>
          <p:cNvGrpSpPr/>
          <p:nvPr/>
        </p:nvGrpSpPr>
        <p:grpSpPr>
          <a:xfrm>
            <a:off x="5117797" y="973255"/>
            <a:ext cx="1444880" cy="1822581"/>
            <a:chOff x="5236785" y="973255"/>
            <a:chExt cx="1444880" cy="1822581"/>
          </a:xfrm>
        </p:grpSpPr>
        <p:sp>
          <p:nvSpPr>
            <p:cNvPr id="132" name="Rounded Rectangle 131"/>
            <p:cNvSpPr/>
            <p:nvPr/>
          </p:nvSpPr>
          <p:spPr>
            <a:xfrm>
              <a:off x="5241665" y="99583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33" name="TextBox 132"/>
            <p:cNvSpPr txBox="1"/>
            <p:nvPr/>
          </p:nvSpPr>
          <p:spPr>
            <a:xfrm>
              <a:off x="5236785" y="973255"/>
              <a:ext cx="1444880"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1-30 Days</a:t>
              </a:r>
            </a:p>
            <a:p>
              <a:pPr algn="ctr" defTabSz="457200"/>
              <a:r>
                <a:rPr lang="en-US" sz="1000" dirty="0">
                  <a:solidFill>
                    <a:prstClr val="black"/>
                  </a:solidFill>
                  <a:latin typeface="Helvetica"/>
                  <a:cs typeface="Helvetica"/>
                </a:rPr>
                <a:t>English birth certificate from </a:t>
              </a:r>
              <a:r>
                <a:rPr lang="en-US" sz="1000" dirty="0" err="1">
                  <a:solidFill>
                    <a:prstClr val="black"/>
                  </a:solidFill>
                  <a:latin typeface="Helvetica"/>
                  <a:cs typeface="Helvetica"/>
                </a:rPr>
                <a:t>MoH</a:t>
              </a:r>
              <a:endParaRPr lang="en-US" sz="1000" dirty="0">
                <a:solidFill>
                  <a:prstClr val="black"/>
                </a:solidFill>
                <a:latin typeface="Helvetica"/>
                <a:cs typeface="Helvetica"/>
              </a:endParaRPr>
            </a:p>
          </p:txBody>
        </p:sp>
        <p:pic>
          <p:nvPicPr>
            <p:cNvPr id="131" name="Picture 130"/>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5399934" y="1493786"/>
              <a:ext cx="1144985" cy="774743"/>
            </a:xfrm>
            <a:prstGeom prst="rect">
              <a:avLst/>
            </a:prstGeom>
          </p:spPr>
        </p:pic>
        <p:sp>
          <p:nvSpPr>
            <p:cNvPr id="135" name="Oval 134"/>
            <p:cNvSpPr/>
            <p:nvPr/>
          </p:nvSpPr>
          <p:spPr>
            <a:xfrm>
              <a:off x="6153459" y="2537781"/>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36" name="Oval 135"/>
            <p:cNvSpPr/>
            <p:nvPr/>
          </p:nvSpPr>
          <p:spPr>
            <a:xfrm>
              <a:off x="6362630" y="2537781"/>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37" name="Oval 136"/>
            <p:cNvSpPr/>
            <p:nvPr/>
          </p:nvSpPr>
          <p:spPr>
            <a:xfrm>
              <a:off x="6153459" y="2338490"/>
              <a:ext cx="136834" cy="136834"/>
            </a:xfrm>
            <a:prstGeom prst="ellipse">
              <a:avLst/>
            </a:prstGeom>
            <a:solidFill>
              <a:schemeClr val="accent4"/>
            </a:solidFill>
            <a:ln w="12700" cmpd="sng">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pic>
          <p:nvPicPr>
            <p:cNvPr id="156"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2827" y="2381479"/>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89" name="Oval 188"/>
            <p:cNvSpPr/>
            <p:nvPr/>
          </p:nvSpPr>
          <p:spPr>
            <a:xfrm>
              <a:off x="6362630" y="2338490"/>
              <a:ext cx="136834" cy="136834"/>
            </a:xfrm>
            <a:prstGeom prst="ellipse">
              <a:avLst/>
            </a:prstGeom>
            <a:solidFill>
              <a:srgbClr val="C00000"/>
            </a:solidFill>
            <a:ln w="12700" cmpd="sng">
              <a:solidFill>
                <a:srgbClr val="66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grpSp>
        <p:nvGrpSpPr>
          <p:cNvPr id="17" name="Group 16"/>
          <p:cNvGrpSpPr/>
          <p:nvPr/>
        </p:nvGrpSpPr>
        <p:grpSpPr>
          <a:xfrm>
            <a:off x="6343251" y="3841453"/>
            <a:ext cx="1440001" cy="1800000"/>
            <a:chOff x="4073584" y="3530646"/>
            <a:chExt cx="1440001" cy="1800000"/>
          </a:xfrm>
        </p:grpSpPr>
        <p:sp>
          <p:nvSpPr>
            <p:cNvPr id="143" name="Rounded Rectangle 142"/>
            <p:cNvSpPr/>
            <p:nvPr/>
          </p:nvSpPr>
          <p:spPr>
            <a:xfrm>
              <a:off x="4073585" y="353064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pic>
          <p:nvPicPr>
            <p:cNvPr id="142" name="Picture 14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16577" y="4041250"/>
              <a:ext cx="1124958" cy="696913"/>
            </a:xfrm>
            <a:prstGeom prst="rect">
              <a:avLst/>
            </a:prstGeom>
          </p:spPr>
        </p:pic>
        <p:sp>
          <p:nvSpPr>
            <p:cNvPr id="63" name="TextBox 62"/>
            <p:cNvSpPr txBox="1"/>
            <p:nvPr/>
          </p:nvSpPr>
          <p:spPr>
            <a:xfrm>
              <a:off x="4073584" y="3530646"/>
              <a:ext cx="1440001"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1-30 Days:</a:t>
              </a:r>
            </a:p>
            <a:p>
              <a:pPr algn="ctr" defTabSz="457200"/>
              <a:r>
                <a:rPr lang="en-US" sz="1000" dirty="0">
                  <a:solidFill>
                    <a:prstClr val="black"/>
                  </a:solidFill>
                  <a:latin typeface="Helvetica"/>
                  <a:cs typeface="Helvetica"/>
                </a:rPr>
                <a:t>Attestation from MOFA</a:t>
              </a:r>
            </a:p>
          </p:txBody>
        </p:sp>
        <p:pic>
          <p:nvPicPr>
            <p:cNvPr id="160"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0085" y="4862220"/>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4" name="Oval 63"/>
            <p:cNvSpPr/>
            <p:nvPr/>
          </p:nvSpPr>
          <p:spPr>
            <a:xfrm>
              <a:off x="4808788" y="5066862"/>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65" name="Oval 64"/>
            <p:cNvSpPr/>
            <p:nvPr/>
          </p:nvSpPr>
          <p:spPr>
            <a:xfrm>
              <a:off x="5015443" y="5066862"/>
              <a:ext cx="136834" cy="136834"/>
            </a:xfrm>
            <a:prstGeom prst="ellipse">
              <a:avLst/>
            </a:prstGeom>
            <a:solidFill>
              <a:schemeClr val="accent3"/>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66" name="Oval 65"/>
            <p:cNvSpPr/>
            <p:nvPr/>
          </p:nvSpPr>
          <p:spPr>
            <a:xfrm>
              <a:off x="5222098" y="5066862"/>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90" name="Oval 189"/>
            <p:cNvSpPr/>
            <p:nvPr/>
          </p:nvSpPr>
          <p:spPr>
            <a:xfrm>
              <a:off x="4808788" y="4829510"/>
              <a:ext cx="136834" cy="136834"/>
            </a:xfrm>
            <a:prstGeom prst="ellipse">
              <a:avLst/>
            </a:prstGeom>
            <a:solidFill>
              <a:srgbClr val="C00000"/>
            </a:solidFill>
            <a:ln w="12700" cmpd="sng">
              <a:solidFill>
                <a:srgbClr val="66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91" name="Oval 190"/>
            <p:cNvSpPr/>
            <p:nvPr/>
          </p:nvSpPr>
          <p:spPr>
            <a:xfrm>
              <a:off x="5015443" y="4829510"/>
              <a:ext cx="136834" cy="136834"/>
            </a:xfrm>
            <a:prstGeom prst="ellipse">
              <a:avLst/>
            </a:prstGeom>
            <a:solidFill>
              <a:srgbClr val="33CC00"/>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92" name="Oval 191"/>
            <p:cNvSpPr/>
            <p:nvPr/>
          </p:nvSpPr>
          <p:spPr>
            <a:xfrm>
              <a:off x="5222098" y="4829510"/>
              <a:ext cx="136834" cy="136834"/>
            </a:xfrm>
            <a:prstGeom prst="ellipse">
              <a:avLst/>
            </a:prstGeom>
            <a:solidFill>
              <a:srgbClr val="CC9966"/>
            </a:solidFill>
            <a:ln w="12700" cmpd="sng">
              <a:solidFill>
                <a:srgbClr val="99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grpSp>
        <p:nvGrpSpPr>
          <p:cNvPr id="193" name="Group 192"/>
          <p:cNvGrpSpPr/>
          <p:nvPr/>
        </p:nvGrpSpPr>
        <p:grpSpPr>
          <a:xfrm>
            <a:off x="3788169" y="6626681"/>
            <a:ext cx="2983755" cy="215444"/>
            <a:chOff x="192573" y="6182490"/>
            <a:chExt cx="2983755" cy="215444"/>
          </a:xfrm>
        </p:grpSpPr>
        <p:sp>
          <p:nvSpPr>
            <p:cNvPr id="194" name="Oval 193"/>
            <p:cNvSpPr/>
            <p:nvPr/>
          </p:nvSpPr>
          <p:spPr>
            <a:xfrm>
              <a:off x="192573" y="6223000"/>
              <a:ext cx="136834" cy="136834"/>
            </a:xfrm>
            <a:prstGeom prst="ellipse">
              <a:avLst/>
            </a:prstGeom>
            <a:solidFill>
              <a:srgbClr val="002060"/>
            </a:solidFill>
            <a:ln w="12700" cmpd="sng">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95" name="TextBox 194"/>
            <p:cNvSpPr txBox="1"/>
            <p:nvPr/>
          </p:nvSpPr>
          <p:spPr>
            <a:xfrm>
              <a:off x="374567" y="6182490"/>
              <a:ext cx="2801761" cy="215444"/>
            </a:xfrm>
            <a:prstGeom prst="rect">
              <a:avLst/>
            </a:prstGeom>
            <a:noFill/>
          </p:spPr>
          <p:txBody>
            <a:bodyPr wrap="square" rtlCol="0">
              <a:spAutoFit/>
            </a:bodyPr>
            <a:lstStyle/>
            <a:p>
              <a:pPr defTabSz="457200"/>
              <a:r>
                <a:rPr lang="en-US" sz="800" dirty="0">
                  <a:solidFill>
                    <a:prstClr val="black"/>
                  </a:solidFill>
                  <a:latin typeface="Helvetica"/>
                  <a:cs typeface="Helvetica"/>
                </a:rPr>
                <a:t>Photograph of new born</a:t>
              </a:r>
            </a:p>
          </p:txBody>
        </p:sp>
      </p:grpSp>
      <p:grpSp>
        <p:nvGrpSpPr>
          <p:cNvPr id="10" name="Group 9"/>
          <p:cNvGrpSpPr/>
          <p:nvPr/>
        </p:nvGrpSpPr>
        <p:grpSpPr>
          <a:xfrm>
            <a:off x="7275527" y="995836"/>
            <a:ext cx="1444879" cy="1800000"/>
            <a:chOff x="7066365" y="995836"/>
            <a:chExt cx="1444879" cy="1800000"/>
          </a:xfrm>
        </p:grpSpPr>
        <p:sp>
          <p:nvSpPr>
            <p:cNvPr id="144" name="Rounded Rectangle 143"/>
            <p:cNvSpPr/>
            <p:nvPr/>
          </p:nvSpPr>
          <p:spPr>
            <a:xfrm>
              <a:off x="7071243" y="99583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45" name="TextBox 144"/>
            <p:cNvSpPr txBox="1"/>
            <p:nvPr/>
          </p:nvSpPr>
          <p:spPr>
            <a:xfrm>
              <a:off x="7066365" y="999605"/>
              <a:ext cx="1444879"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 Day to 2 weeks</a:t>
              </a:r>
            </a:p>
            <a:p>
              <a:pPr algn="ctr" defTabSz="457200"/>
              <a:r>
                <a:rPr lang="en-US" sz="1000" dirty="0">
                  <a:solidFill>
                    <a:prstClr val="black"/>
                  </a:solidFill>
                  <a:latin typeface="Helvetica"/>
                  <a:cs typeface="Helvetica"/>
                </a:rPr>
                <a:t>Citizenship &amp; passport  with embassy </a:t>
              </a:r>
            </a:p>
          </p:txBody>
        </p:sp>
        <p:pic>
          <p:nvPicPr>
            <p:cNvPr id="146" name="Picture 14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218435" y="1497259"/>
              <a:ext cx="1184056" cy="772168"/>
            </a:xfrm>
            <a:prstGeom prst="rect">
              <a:avLst/>
            </a:prstGeom>
          </p:spPr>
        </p:pic>
        <p:sp>
          <p:nvSpPr>
            <p:cNvPr id="161" name="Oval 160"/>
            <p:cNvSpPr/>
            <p:nvPr/>
          </p:nvSpPr>
          <p:spPr>
            <a:xfrm>
              <a:off x="7851102" y="2467443"/>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63" name="Oval 162"/>
            <p:cNvSpPr/>
            <p:nvPr/>
          </p:nvSpPr>
          <p:spPr>
            <a:xfrm>
              <a:off x="8065467" y="2467443"/>
              <a:ext cx="136834" cy="136834"/>
            </a:xfrm>
            <a:prstGeom prst="ellipse">
              <a:avLst/>
            </a:prstGeom>
            <a:solidFill>
              <a:srgbClr val="FF66FF"/>
            </a:solidFill>
            <a:ln w="12700" cmpd="sng">
              <a:solidFill>
                <a:srgbClr val="B649B7"/>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pic>
          <p:nvPicPr>
            <p:cNvPr id="165"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73165" y="2381479"/>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96" name="Oval 195"/>
            <p:cNvSpPr/>
            <p:nvPr/>
          </p:nvSpPr>
          <p:spPr>
            <a:xfrm>
              <a:off x="8279832" y="2467443"/>
              <a:ext cx="136834" cy="136834"/>
            </a:xfrm>
            <a:prstGeom prst="ellipse">
              <a:avLst/>
            </a:prstGeom>
            <a:solidFill>
              <a:srgbClr val="002060"/>
            </a:solidFill>
            <a:ln w="12700" cmpd="sng">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grpSp>
        <p:nvGrpSpPr>
          <p:cNvPr id="18" name="Group 17"/>
          <p:cNvGrpSpPr/>
          <p:nvPr/>
        </p:nvGrpSpPr>
        <p:grpSpPr>
          <a:xfrm>
            <a:off x="8526935" y="3841453"/>
            <a:ext cx="1440000" cy="1800000"/>
            <a:chOff x="6780198" y="3530646"/>
            <a:chExt cx="1440000" cy="1800000"/>
          </a:xfrm>
        </p:grpSpPr>
        <p:sp>
          <p:nvSpPr>
            <p:cNvPr id="148" name="Rounded Rectangle 147"/>
            <p:cNvSpPr/>
            <p:nvPr/>
          </p:nvSpPr>
          <p:spPr>
            <a:xfrm>
              <a:off x="6780198" y="353064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83" name="TextBox 82"/>
            <p:cNvSpPr txBox="1"/>
            <p:nvPr/>
          </p:nvSpPr>
          <p:spPr>
            <a:xfrm>
              <a:off x="6780199" y="3530646"/>
              <a:ext cx="1439999"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1-120 days</a:t>
              </a:r>
            </a:p>
            <a:p>
              <a:pPr algn="ctr" defTabSz="457200"/>
              <a:r>
                <a:rPr lang="en-US" sz="1000" dirty="0">
                  <a:solidFill>
                    <a:prstClr val="black"/>
                  </a:solidFill>
                  <a:latin typeface="Helvetica"/>
                  <a:cs typeface="Helvetica"/>
                </a:rPr>
                <a:t>Apply for residency visa and Emirates</a:t>
              </a:r>
            </a:p>
          </p:txBody>
        </p:sp>
        <p:pic>
          <p:nvPicPr>
            <p:cNvPr id="149" name="Picture 148"/>
            <p:cNvPicPr>
              <a:picLocks noChangeAspect="1"/>
            </p:cNvPicPr>
            <p:nvPr/>
          </p:nvPicPr>
          <p:blipFill>
            <a:blip r:embed="rId9"/>
            <a:stretch>
              <a:fillRect/>
            </a:stretch>
          </p:blipFill>
          <p:spPr>
            <a:xfrm>
              <a:off x="6925437" y="4041715"/>
              <a:ext cx="1151024" cy="613420"/>
            </a:xfrm>
            <a:prstGeom prst="rect">
              <a:avLst/>
            </a:prstGeom>
          </p:spPr>
        </p:pic>
        <p:pic>
          <p:nvPicPr>
            <p:cNvPr id="166"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9107" y="4862220"/>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4" name="Oval 83"/>
            <p:cNvSpPr/>
            <p:nvPr/>
          </p:nvSpPr>
          <p:spPr>
            <a:xfrm>
              <a:off x="7763777" y="4836845"/>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85" name="Oval 84"/>
            <p:cNvSpPr/>
            <p:nvPr/>
          </p:nvSpPr>
          <p:spPr>
            <a:xfrm>
              <a:off x="7561196" y="4836845"/>
              <a:ext cx="136834" cy="136834"/>
            </a:xfrm>
            <a:prstGeom prst="ellipse">
              <a:avLst/>
            </a:prstGeom>
            <a:solidFill>
              <a:srgbClr val="6666FF"/>
            </a:solidFill>
            <a:ln w="12700" cmpd="sng">
              <a:solidFill>
                <a:srgbClr val="3366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dirty="0">
                <a:solidFill>
                  <a:prstClr val="white"/>
                </a:solidFill>
              </a:endParaRPr>
            </a:p>
          </p:txBody>
        </p:sp>
        <p:sp>
          <p:nvSpPr>
            <p:cNvPr id="96" name="Oval 95"/>
            <p:cNvSpPr/>
            <p:nvPr/>
          </p:nvSpPr>
          <p:spPr>
            <a:xfrm>
              <a:off x="7966358" y="4836845"/>
              <a:ext cx="136834" cy="136834"/>
            </a:xfrm>
            <a:prstGeom prst="ellipse">
              <a:avLst/>
            </a:prstGeom>
            <a:solidFill>
              <a:srgbClr val="FF66FF"/>
            </a:solidFill>
            <a:ln w="12700" cmpd="sng">
              <a:solidFill>
                <a:srgbClr val="B649B7"/>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98" name="Oval 97"/>
            <p:cNvSpPr/>
            <p:nvPr/>
          </p:nvSpPr>
          <p:spPr>
            <a:xfrm>
              <a:off x="7358615" y="4836845"/>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00" name="Oval 99"/>
            <p:cNvSpPr/>
            <p:nvPr/>
          </p:nvSpPr>
          <p:spPr>
            <a:xfrm>
              <a:off x="7358615" y="5059527"/>
              <a:ext cx="136834" cy="136834"/>
            </a:xfrm>
            <a:prstGeom prst="ellipse">
              <a:avLst/>
            </a:prstGeom>
            <a:solidFill>
              <a:srgbClr val="33CC00"/>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05" name="Oval 104"/>
            <p:cNvSpPr/>
            <p:nvPr/>
          </p:nvSpPr>
          <p:spPr>
            <a:xfrm>
              <a:off x="7561196" y="5059527"/>
              <a:ext cx="136834" cy="136834"/>
            </a:xfrm>
            <a:prstGeom prst="ellipse">
              <a:avLst/>
            </a:prstGeom>
            <a:solidFill>
              <a:srgbClr val="CC9966"/>
            </a:solidFill>
            <a:ln w="12700" cmpd="sng">
              <a:solidFill>
                <a:srgbClr val="99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09" name="Oval 108"/>
            <p:cNvSpPr/>
            <p:nvPr/>
          </p:nvSpPr>
          <p:spPr>
            <a:xfrm>
              <a:off x="7763777" y="5059527"/>
              <a:ext cx="136834" cy="136834"/>
            </a:xfrm>
            <a:prstGeom prst="ellipse">
              <a:avLst/>
            </a:prstGeom>
            <a:solidFill>
              <a:srgbClr val="999966"/>
            </a:solidFill>
            <a:ln w="12700" cmpd="sng">
              <a:solidFill>
                <a:srgbClr val="66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97" name="Oval 196"/>
            <p:cNvSpPr/>
            <p:nvPr/>
          </p:nvSpPr>
          <p:spPr>
            <a:xfrm>
              <a:off x="7966358" y="5059527"/>
              <a:ext cx="136834" cy="136834"/>
            </a:xfrm>
            <a:prstGeom prst="ellipse">
              <a:avLst/>
            </a:prstGeom>
            <a:solidFill>
              <a:srgbClr val="002060"/>
            </a:solidFill>
            <a:ln w="12700" cmpd="sng">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grpSp>
        <p:nvGrpSpPr>
          <p:cNvPr id="5" name="Group 4"/>
          <p:cNvGrpSpPr/>
          <p:nvPr/>
        </p:nvGrpSpPr>
        <p:grpSpPr>
          <a:xfrm>
            <a:off x="9433256" y="995836"/>
            <a:ext cx="1440000" cy="1800000"/>
            <a:chOff x="9433256" y="995836"/>
            <a:chExt cx="1440000" cy="1800000"/>
          </a:xfrm>
        </p:grpSpPr>
        <p:sp>
          <p:nvSpPr>
            <p:cNvPr id="151" name="Rounded Rectangle 150"/>
            <p:cNvSpPr/>
            <p:nvPr/>
          </p:nvSpPr>
          <p:spPr>
            <a:xfrm>
              <a:off x="9433256" y="99583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50" name="TextBox 149"/>
            <p:cNvSpPr txBox="1"/>
            <p:nvPr/>
          </p:nvSpPr>
          <p:spPr>
            <a:xfrm>
              <a:off x="9454776" y="998297"/>
              <a:ext cx="1418480"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14 days</a:t>
              </a:r>
            </a:p>
            <a:p>
              <a:pPr algn="ctr" defTabSz="457200"/>
              <a:r>
                <a:rPr lang="en-US" sz="1000" dirty="0">
                  <a:solidFill>
                    <a:prstClr val="black"/>
                  </a:solidFill>
                  <a:latin typeface="Helvetica"/>
                  <a:cs typeface="Helvetica"/>
                </a:rPr>
                <a:t>Collect residency visa &amp; Emirates ID</a:t>
              </a:r>
            </a:p>
          </p:txBody>
        </p:sp>
        <p:pic>
          <p:nvPicPr>
            <p:cNvPr id="153" name="Picture 152"/>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592287" y="1490338"/>
              <a:ext cx="1109738" cy="779091"/>
            </a:xfrm>
            <a:prstGeom prst="rect">
              <a:avLst/>
            </a:prstGeom>
          </p:spPr>
        </p:pic>
        <p:pic>
          <p:nvPicPr>
            <p:cNvPr id="185"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62953" y="2381479"/>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98" name="Oval 197"/>
            <p:cNvSpPr/>
            <p:nvPr/>
          </p:nvSpPr>
          <p:spPr>
            <a:xfrm>
              <a:off x="10581809" y="2467443"/>
              <a:ext cx="136834" cy="136834"/>
            </a:xfrm>
            <a:prstGeom prst="ellipse">
              <a:avLst/>
            </a:prstGeom>
            <a:solidFill>
              <a:schemeClr val="accent3"/>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grpSp>
        <p:nvGrpSpPr>
          <p:cNvPr id="15" name="Group 14"/>
          <p:cNvGrpSpPr/>
          <p:nvPr/>
        </p:nvGrpSpPr>
        <p:grpSpPr>
          <a:xfrm>
            <a:off x="752091" y="993368"/>
            <a:ext cx="1446006" cy="1800000"/>
            <a:chOff x="411818" y="3541742"/>
            <a:chExt cx="1446006" cy="1800000"/>
          </a:xfrm>
        </p:grpSpPr>
        <p:sp>
          <p:nvSpPr>
            <p:cNvPr id="120" name="Rounded Rectangle 119"/>
            <p:cNvSpPr/>
            <p:nvPr/>
          </p:nvSpPr>
          <p:spPr>
            <a:xfrm>
              <a:off x="417824" y="3541742"/>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97" name="Oval 96"/>
            <p:cNvSpPr/>
            <p:nvPr/>
          </p:nvSpPr>
          <p:spPr>
            <a:xfrm>
              <a:off x="1452039" y="4948186"/>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122" name="TextBox 121"/>
            <p:cNvSpPr txBox="1"/>
            <p:nvPr/>
          </p:nvSpPr>
          <p:spPr>
            <a:xfrm>
              <a:off x="411818" y="3557499"/>
              <a:ext cx="1446006"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0:</a:t>
              </a:r>
            </a:p>
            <a:p>
              <a:pPr algn="ctr" defTabSz="457200"/>
              <a:r>
                <a:rPr lang="en-US" sz="1000" dirty="0">
                  <a:solidFill>
                    <a:prstClr val="black"/>
                  </a:solidFill>
                  <a:latin typeface="Helvetica"/>
                  <a:cs typeface="Helvetica"/>
                </a:rPr>
                <a:t>Attested Marriage certificate to Hosp.</a:t>
              </a:r>
            </a:p>
          </p:txBody>
        </p:sp>
        <p:pic>
          <p:nvPicPr>
            <p:cNvPr id="3" name="Picture 2"/>
            <p:cNvPicPr>
              <a:picLocks noChangeAspect="1"/>
            </p:cNvPicPr>
            <p:nvPr/>
          </p:nvPicPr>
          <p:blipFill>
            <a:blip r:embed="rId11"/>
            <a:stretch>
              <a:fillRect/>
            </a:stretch>
          </p:blipFill>
          <p:spPr>
            <a:xfrm>
              <a:off x="583897" y="4039639"/>
              <a:ext cx="1025230" cy="686467"/>
            </a:xfrm>
            <a:prstGeom prst="rect">
              <a:avLst/>
            </a:prstGeom>
          </p:spPr>
        </p:pic>
        <p:pic>
          <p:nvPicPr>
            <p:cNvPr id="158"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176" y="4862220"/>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cxnSp>
        <p:nvCxnSpPr>
          <p:cNvPr id="164" name="Elbow Connector 163"/>
          <p:cNvCxnSpPr>
            <a:stCxn id="20" idx="4"/>
            <a:endCxn id="22" idx="0"/>
          </p:cNvCxnSpPr>
          <p:nvPr/>
        </p:nvCxnSpPr>
        <p:spPr>
          <a:xfrm rot="16200000" flipH="1">
            <a:off x="4520059" y="3438194"/>
            <a:ext cx="307791" cy="49872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68" name="Elbow Connector 167"/>
          <p:cNvCxnSpPr>
            <a:stCxn id="124" idx="0"/>
            <a:endCxn id="120" idx="2"/>
          </p:cNvCxnSpPr>
          <p:nvPr/>
        </p:nvCxnSpPr>
        <p:spPr>
          <a:xfrm rot="5400000" flipH="1" flipV="1">
            <a:off x="1033968" y="2981666"/>
            <a:ext cx="632427" cy="25583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9" name="Rounded Rectangle 198"/>
          <p:cNvSpPr/>
          <p:nvPr/>
        </p:nvSpPr>
        <p:spPr>
          <a:xfrm>
            <a:off x="2026382" y="3858205"/>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200" name="TextBox 199"/>
          <p:cNvSpPr txBox="1"/>
          <p:nvPr/>
        </p:nvSpPr>
        <p:spPr>
          <a:xfrm>
            <a:off x="2053632" y="3848319"/>
            <a:ext cx="1388547"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1 (Week 1):</a:t>
            </a:r>
          </a:p>
          <a:p>
            <a:pPr algn="ctr" defTabSz="457200"/>
            <a:r>
              <a:rPr lang="en-US" sz="1000" dirty="0">
                <a:solidFill>
                  <a:prstClr val="black"/>
                </a:solidFill>
                <a:latin typeface="Helvetica"/>
                <a:cs typeface="Helvetica"/>
              </a:rPr>
              <a:t>Baby is born to Australian Parents</a:t>
            </a:r>
          </a:p>
        </p:txBody>
      </p:sp>
      <p:pic>
        <p:nvPicPr>
          <p:cNvPr id="201" name="Picture 200"/>
          <p:cNvPicPr>
            <a:picLocks noChangeAspect="1"/>
          </p:cNvPicPr>
          <p:nvPr/>
        </p:nvPicPr>
        <p:blipFill rotWithShape="1">
          <a:blip r:embed="rId12" cstate="print">
            <a:extLst>
              <a:ext uri="{28A0092B-C50C-407E-A947-70E740481C1C}">
                <a14:useLocalDpi xmlns:a14="http://schemas.microsoft.com/office/drawing/2010/main"/>
              </a:ext>
            </a:extLst>
          </a:blip>
          <a:srcRect l="8547" t="14480" r="18622" b="22139"/>
          <a:stretch/>
        </p:blipFill>
        <p:spPr>
          <a:xfrm>
            <a:off x="2223122" y="4384754"/>
            <a:ext cx="1046523" cy="747042"/>
          </a:xfrm>
          <a:prstGeom prst="rect">
            <a:avLst/>
          </a:prstGeom>
        </p:spPr>
      </p:pic>
      <p:sp>
        <p:nvSpPr>
          <p:cNvPr id="202" name="Oval 201"/>
          <p:cNvSpPr/>
          <p:nvPr/>
        </p:nvSpPr>
        <p:spPr>
          <a:xfrm>
            <a:off x="3096993" y="5329812"/>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pic>
        <p:nvPicPr>
          <p:cNvPr id="203" name="Picture 2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5612" y="5243848"/>
            <a:ext cx="307168" cy="30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cxnSp>
        <p:nvCxnSpPr>
          <p:cNvPr id="204" name="Elbow Connector 203"/>
          <p:cNvCxnSpPr>
            <a:stCxn id="60" idx="4"/>
            <a:endCxn id="63" idx="0"/>
          </p:cNvCxnSpPr>
          <p:nvPr/>
        </p:nvCxnSpPr>
        <p:spPr>
          <a:xfrm rot="16200000" flipH="1">
            <a:off x="6416080" y="3194280"/>
            <a:ext cx="307791" cy="986554"/>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05" name="Elbow Connector 204"/>
          <p:cNvCxnSpPr>
            <a:stCxn id="75" idx="0"/>
            <a:endCxn id="144" idx="2"/>
          </p:cNvCxnSpPr>
          <p:nvPr/>
        </p:nvCxnSpPr>
        <p:spPr>
          <a:xfrm rot="5400000" flipH="1" flipV="1">
            <a:off x="7230005" y="2655396"/>
            <a:ext cx="629959" cy="910841"/>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06" name="Elbow Connector 205"/>
          <p:cNvCxnSpPr>
            <a:stCxn id="112" idx="0"/>
            <a:endCxn id="151" idx="2"/>
          </p:cNvCxnSpPr>
          <p:nvPr/>
        </p:nvCxnSpPr>
        <p:spPr>
          <a:xfrm rot="5400000" flipH="1" flipV="1">
            <a:off x="9767891" y="3040430"/>
            <a:ext cx="629959" cy="14077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07" name="Elbow Connector 206"/>
          <p:cNvCxnSpPr>
            <a:stCxn id="79" idx="4"/>
            <a:endCxn id="148" idx="0"/>
          </p:cNvCxnSpPr>
          <p:nvPr/>
        </p:nvCxnSpPr>
        <p:spPr>
          <a:xfrm rot="16200000" flipH="1">
            <a:off x="8860471" y="3454988"/>
            <a:ext cx="307791" cy="465137"/>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3" name="Title 12"/>
          <p:cNvSpPr>
            <a:spLocks noGrp="1"/>
          </p:cNvSpPr>
          <p:nvPr>
            <p:ph type="title"/>
          </p:nvPr>
        </p:nvSpPr>
        <p:spPr/>
        <p:txBody>
          <a:bodyPr/>
          <a:lstStyle/>
          <a:p>
            <a:r>
              <a:rPr lang="en-AU" dirty="0" smtClean="0"/>
              <a:t>Expatriate – New Born Bay (Current Journey)</a:t>
            </a:r>
            <a:endParaRPr lang="en-AU" dirty="0"/>
          </a:p>
        </p:txBody>
      </p:sp>
    </p:spTree>
    <p:extLst>
      <p:ext uri="{BB962C8B-B14F-4D97-AF65-F5344CB8AC3E}">
        <p14:creationId xmlns:p14="http://schemas.microsoft.com/office/powerpoint/2010/main" val="404782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ounded Rectangle 93"/>
          <p:cNvSpPr/>
          <p:nvPr/>
        </p:nvSpPr>
        <p:spPr>
          <a:xfrm>
            <a:off x="1871723" y="3811446"/>
            <a:ext cx="1440000" cy="1800000"/>
          </a:xfrm>
          <a:prstGeom prst="roundRect">
            <a:avLst>
              <a:gd name="adj" fmla="val 1826"/>
            </a:avLst>
          </a:prstGeom>
          <a:solidFill>
            <a:schemeClr val="accent1">
              <a:lumMod val="20000"/>
              <a:lumOff val="80000"/>
            </a:schemeClr>
          </a:solidFill>
          <a:ln w="12700" cmpd="sng">
            <a:solidFill>
              <a:schemeClr val="accent1">
                <a:lumMod val="60000"/>
                <a:lumOff val="40000"/>
              </a:schemeClr>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95" name="TextBox 94"/>
          <p:cNvSpPr txBox="1"/>
          <p:nvPr/>
        </p:nvSpPr>
        <p:spPr>
          <a:xfrm>
            <a:off x="1773376" y="3818232"/>
            <a:ext cx="1525613"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n - x:</a:t>
            </a:r>
          </a:p>
          <a:p>
            <a:pPr algn="ctr" defTabSz="457200"/>
            <a:r>
              <a:rPr lang="en-US" sz="1000" dirty="0">
                <a:solidFill>
                  <a:prstClr val="black"/>
                </a:solidFill>
                <a:latin typeface="Helvetica"/>
                <a:cs typeface="Helvetica"/>
              </a:rPr>
              <a:t>All docs loaded at registration</a:t>
            </a:r>
          </a:p>
        </p:txBody>
      </p:sp>
      <p:sp>
        <p:nvSpPr>
          <p:cNvPr id="8" name="Right Arrow 7"/>
          <p:cNvSpPr/>
          <p:nvPr/>
        </p:nvSpPr>
        <p:spPr>
          <a:xfrm>
            <a:off x="1053296" y="3250119"/>
            <a:ext cx="9711160" cy="28786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457200"/>
            <a:endParaRPr lang="en-US">
              <a:solidFill>
                <a:prstClr val="white"/>
              </a:solidFill>
            </a:endParaRPr>
          </a:p>
        </p:txBody>
      </p:sp>
      <p:sp>
        <p:nvSpPr>
          <p:cNvPr id="9" name="Oval 8"/>
          <p:cNvSpPr>
            <a:spLocks noChangeAspect="1"/>
          </p:cNvSpPr>
          <p:nvPr/>
        </p:nvSpPr>
        <p:spPr>
          <a:xfrm>
            <a:off x="5216665" y="3340119"/>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sp>
        <p:nvSpPr>
          <p:cNvPr id="126" name="Rounded Rectangle 125"/>
          <p:cNvSpPr/>
          <p:nvPr/>
        </p:nvSpPr>
        <p:spPr>
          <a:xfrm>
            <a:off x="4963381" y="381144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27" name="TextBox 126"/>
          <p:cNvSpPr txBox="1"/>
          <p:nvPr/>
        </p:nvSpPr>
        <p:spPr>
          <a:xfrm>
            <a:off x="4963381" y="3821330"/>
            <a:ext cx="1440000" cy="353943"/>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1 (Week 1):</a:t>
            </a:r>
          </a:p>
          <a:p>
            <a:pPr algn="ctr" defTabSz="457200"/>
            <a:r>
              <a:rPr lang="en-US" sz="1000" dirty="0">
                <a:solidFill>
                  <a:prstClr val="black"/>
                </a:solidFill>
                <a:latin typeface="Helvetica"/>
                <a:cs typeface="Helvetica"/>
              </a:rPr>
              <a:t>Baby is born</a:t>
            </a:r>
          </a:p>
        </p:txBody>
      </p:sp>
      <p:sp>
        <p:nvSpPr>
          <p:cNvPr id="144" name="Rounded Rectangle 143"/>
          <p:cNvSpPr/>
          <p:nvPr/>
        </p:nvSpPr>
        <p:spPr>
          <a:xfrm>
            <a:off x="7551513" y="1073357"/>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45" name="TextBox 144"/>
          <p:cNvSpPr txBox="1"/>
          <p:nvPr/>
        </p:nvSpPr>
        <p:spPr>
          <a:xfrm>
            <a:off x="7603333" y="1071642"/>
            <a:ext cx="1388866"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2 (Week 1):</a:t>
            </a:r>
          </a:p>
          <a:p>
            <a:pPr algn="ctr" defTabSz="457200"/>
            <a:r>
              <a:rPr lang="en-US" sz="1000" dirty="0">
                <a:solidFill>
                  <a:prstClr val="black"/>
                </a:solidFill>
                <a:latin typeface="Helvetica"/>
                <a:cs typeface="Helvetica"/>
              </a:rPr>
              <a:t>Foreign Passport arrives by courier</a:t>
            </a:r>
          </a:p>
        </p:txBody>
      </p:sp>
      <p:pic>
        <p:nvPicPr>
          <p:cNvPr id="146" name="Picture 14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3317" y="1646226"/>
            <a:ext cx="1284572" cy="529886"/>
          </a:xfrm>
          <a:prstGeom prst="rect">
            <a:avLst/>
          </a:prstGeom>
        </p:spPr>
      </p:pic>
      <p:sp>
        <p:nvSpPr>
          <p:cNvPr id="75" name="Oval 74"/>
          <p:cNvSpPr>
            <a:spLocks noChangeAspect="1"/>
          </p:cNvSpPr>
          <p:nvPr/>
        </p:nvSpPr>
        <p:spPr>
          <a:xfrm>
            <a:off x="8151034" y="3340119"/>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sp>
        <p:nvSpPr>
          <p:cNvPr id="151" name="Rounded Rectangle 150"/>
          <p:cNvSpPr/>
          <p:nvPr/>
        </p:nvSpPr>
        <p:spPr>
          <a:xfrm>
            <a:off x="8097683" y="3811446"/>
            <a:ext cx="1440000" cy="1800000"/>
          </a:xfrm>
          <a:prstGeom prst="roundRect">
            <a:avLst>
              <a:gd name="adj" fmla="val 1826"/>
            </a:avLst>
          </a:prstGeom>
          <a:ln w="12700" cmpd="sng">
            <a:solidFill>
              <a:srgbClr val="A6A6A6"/>
            </a:solidFill>
          </a:ln>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150" name="TextBox 149"/>
          <p:cNvSpPr txBox="1"/>
          <p:nvPr/>
        </p:nvSpPr>
        <p:spPr>
          <a:xfrm>
            <a:off x="8119203" y="3827573"/>
            <a:ext cx="1418480"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6 (Week 2):</a:t>
            </a:r>
          </a:p>
          <a:p>
            <a:pPr algn="ctr" defTabSz="457200"/>
            <a:r>
              <a:rPr lang="en-US" sz="1000" dirty="0">
                <a:solidFill>
                  <a:prstClr val="black"/>
                </a:solidFill>
                <a:latin typeface="Helvetica"/>
                <a:cs typeface="Helvetica"/>
              </a:rPr>
              <a:t>Residency visa arrive via courier</a:t>
            </a:r>
          </a:p>
        </p:txBody>
      </p:sp>
      <p:pic>
        <p:nvPicPr>
          <p:cNvPr id="153" name="Picture 15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204965" y="4342087"/>
            <a:ext cx="1226288" cy="666960"/>
          </a:xfrm>
          <a:prstGeom prst="rect">
            <a:avLst/>
          </a:prstGeom>
        </p:spPr>
      </p:pic>
      <p:sp>
        <p:nvSpPr>
          <p:cNvPr id="112" name="Oval 111"/>
          <p:cNvSpPr>
            <a:spLocks noChangeAspect="1"/>
          </p:cNvSpPr>
          <p:nvPr/>
        </p:nvSpPr>
        <p:spPr>
          <a:xfrm>
            <a:off x="9323388" y="3340119"/>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pic>
        <p:nvPicPr>
          <p:cNvPr id="86" name="Picture 85"/>
          <p:cNvPicPr>
            <a:picLocks noChangeAspect="1"/>
          </p:cNvPicPr>
          <p:nvPr/>
        </p:nvPicPr>
        <p:blipFill rotWithShape="1">
          <a:blip r:embed="rId5" cstate="print">
            <a:extLst>
              <a:ext uri="{28A0092B-C50C-407E-A947-70E740481C1C}">
                <a14:useLocalDpi xmlns:a14="http://schemas.microsoft.com/office/drawing/2010/main"/>
              </a:ext>
            </a:extLst>
          </a:blip>
          <a:srcRect l="-2" b="25043"/>
          <a:stretch/>
        </p:blipFill>
        <p:spPr>
          <a:xfrm>
            <a:off x="5107050" y="4292729"/>
            <a:ext cx="1130136" cy="717473"/>
          </a:xfrm>
          <a:prstGeom prst="rect">
            <a:avLst/>
          </a:prstGeom>
        </p:spPr>
      </p:pic>
      <p:pic>
        <p:nvPicPr>
          <p:cNvPr id="120" name="Picture 2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09334" y="5162924"/>
            <a:ext cx="383710" cy="38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25" name="Rounded Rectangle 124"/>
          <p:cNvSpPr/>
          <p:nvPr/>
        </p:nvSpPr>
        <p:spPr>
          <a:xfrm>
            <a:off x="3860802" y="6158483"/>
            <a:ext cx="4410713" cy="595116"/>
          </a:xfrm>
          <a:prstGeom prst="roundRect">
            <a:avLst>
              <a:gd name="adj" fmla="val 1958"/>
            </a:avLst>
          </a:prstGeom>
          <a:solidFill>
            <a:schemeClr val="bg1">
              <a:lumMod val="95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49" name="Group 48"/>
          <p:cNvGrpSpPr/>
          <p:nvPr/>
        </p:nvGrpSpPr>
        <p:grpSpPr>
          <a:xfrm>
            <a:off x="7128983" y="6265126"/>
            <a:ext cx="1060755" cy="381830"/>
            <a:chOff x="7458880" y="5290842"/>
            <a:chExt cx="1060755" cy="381830"/>
          </a:xfrm>
        </p:grpSpPr>
        <p:sp>
          <p:nvSpPr>
            <p:cNvPr id="132" name="TextBox 131"/>
            <p:cNvSpPr txBox="1"/>
            <p:nvPr/>
          </p:nvSpPr>
          <p:spPr>
            <a:xfrm>
              <a:off x="7890937" y="5354799"/>
              <a:ext cx="628698" cy="253916"/>
            </a:xfrm>
            <a:prstGeom prst="rect">
              <a:avLst/>
            </a:prstGeom>
            <a:noFill/>
          </p:spPr>
          <p:txBody>
            <a:bodyPr wrap="none" rtlCol="0">
              <a:spAutoFit/>
            </a:bodyPr>
            <a:lstStyle/>
            <a:p>
              <a:pPr defTabSz="457200"/>
              <a:r>
                <a:rPr lang="en-AU" sz="1050" dirty="0">
                  <a:solidFill>
                    <a:prstClr val="black"/>
                  </a:solidFill>
                </a:rPr>
                <a:t>Courier</a:t>
              </a:r>
            </a:p>
          </p:txBody>
        </p:sp>
        <p:pic>
          <p:nvPicPr>
            <p:cNvPr id="133" name="Picture 2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8880" y="5290842"/>
              <a:ext cx="383710" cy="38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63" name="TextBox 62"/>
          <p:cNvSpPr txBox="1"/>
          <p:nvPr/>
        </p:nvSpPr>
        <p:spPr>
          <a:xfrm>
            <a:off x="5788024" y="3294711"/>
            <a:ext cx="489236" cy="215444"/>
          </a:xfrm>
          <a:prstGeom prst="rect">
            <a:avLst/>
          </a:prstGeom>
          <a:noFill/>
        </p:spPr>
        <p:txBody>
          <a:bodyPr wrap="none" rtlCol="0">
            <a:spAutoFit/>
          </a:bodyPr>
          <a:lstStyle/>
          <a:p>
            <a:pPr defTabSz="457200"/>
            <a:r>
              <a:rPr lang="en-AU" sz="800" dirty="0">
                <a:solidFill>
                  <a:prstClr val="white"/>
                </a:solidFill>
              </a:rPr>
              <a:t>2 days</a:t>
            </a:r>
          </a:p>
        </p:txBody>
      </p:sp>
      <p:sp>
        <p:nvSpPr>
          <p:cNvPr id="64" name="TextBox 63"/>
          <p:cNvSpPr txBox="1"/>
          <p:nvPr/>
        </p:nvSpPr>
        <p:spPr>
          <a:xfrm>
            <a:off x="7272042" y="3280041"/>
            <a:ext cx="546945" cy="215444"/>
          </a:xfrm>
          <a:prstGeom prst="rect">
            <a:avLst/>
          </a:prstGeom>
          <a:noFill/>
        </p:spPr>
        <p:txBody>
          <a:bodyPr wrap="none" rtlCol="0">
            <a:spAutoFit/>
          </a:bodyPr>
          <a:lstStyle/>
          <a:p>
            <a:pPr defTabSz="457200"/>
            <a:r>
              <a:rPr lang="en-AU" sz="800" dirty="0">
                <a:solidFill>
                  <a:prstClr val="white"/>
                </a:solidFill>
              </a:rPr>
              <a:t>14 days</a:t>
            </a:r>
          </a:p>
        </p:txBody>
      </p:sp>
      <p:sp>
        <p:nvSpPr>
          <p:cNvPr id="66" name="TextBox 65"/>
          <p:cNvSpPr txBox="1"/>
          <p:nvPr/>
        </p:nvSpPr>
        <p:spPr>
          <a:xfrm>
            <a:off x="8564158" y="3273989"/>
            <a:ext cx="489236" cy="215444"/>
          </a:xfrm>
          <a:prstGeom prst="rect">
            <a:avLst/>
          </a:prstGeom>
          <a:noFill/>
        </p:spPr>
        <p:txBody>
          <a:bodyPr wrap="none" rtlCol="0">
            <a:spAutoFit/>
          </a:bodyPr>
          <a:lstStyle/>
          <a:p>
            <a:pPr defTabSz="457200"/>
            <a:r>
              <a:rPr lang="en-AU" sz="800" dirty="0">
                <a:solidFill>
                  <a:prstClr val="white"/>
                </a:solidFill>
              </a:rPr>
              <a:t>2 days</a:t>
            </a:r>
          </a:p>
        </p:txBody>
      </p:sp>
      <p:pic>
        <p:nvPicPr>
          <p:cNvPr id="67" name="Picture 2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544947" y="6276770"/>
            <a:ext cx="360000" cy="35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8" name="TextBox 67"/>
          <p:cNvSpPr txBox="1"/>
          <p:nvPr/>
        </p:nvSpPr>
        <p:spPr>
          <a:xfrm>
            <a:off x="5982181" y="6329083"/>
            <a:ext cx="845103" cy="253916"/>
          </a:xfrm>
          <a:prstGeom prst="rect">
            <a:avLst/>
          </a:prstGeom>
          <a:noFill/>
        </p:spPr>
        <p:txBody>
          <a:bodyPr wrap="none" rtlCol="0">
            <a:spAutoFit/>
          </a:bodyPr>
          <a:lstStyle/>
          <a:p>
            <a:pPr defTabSz="457200"/>
            <a:r>
              <a:rPr lang="en-AU" sz="1050" dirty="0">
                <a:solidFill>
                  <a:prstClr val="black"/>
                </a:solidFill>
              </a:rPr>
              <a:t>Any device</a:t>
            </a:r>
          </a:p>
        </p:txBody>
      </p:sp>
      <p:sp>
        <p:nvSpPr>
          <p:cNvPr id="69" name="Rounded Rectangle 68"/>
          <p:cNvSpPr/>
          <p:nvPr/>
        </p:nvSpPr>
        <p:spPr>
          <a:xfrm>
            <a:off x="3041649" y="1049185"/>
            <a:ext cx="1440000" cy="1800000"/>
          </a:xfrm>
          <a:prstGeom prst="roundRect">
            <a:avLst>
              <a:gd name="adj" fmla="val 1826"/>
            </a:avLst>
          </a:prstGeom>
          <a:solidFill>
            <a:schemeClr val="accent1">
              <a:lumMod val="20000"/>
              <a:lumOff val="80000"/>
            </a:schemeClr>
          </a:solidFill>
          <a:ln w="12700" cmpd="sng">
            <a:solidFill>
              <a:schemeClr val="accent1">
                <a:lumMod val="60000"/>
                <a:lumOff val="40000"/>
              </a:schemeClr>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70" name="TextBox 69"/>
          <p:cNvSpPr txBox="1"/>
          <p:nvPr/>
        </p:nvSpPr>
        <p:spPr>
          <a:xfrm>
            <a:off x="3041649" y="1055972"/>
            <a:ext cx="1440000" cy="353943"/>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n:</a:t>
            </a:r>
          </a:p>
          <a:p>
            <a:pPr algn="ctr" defTabSz="457200"/>
            <a:r>
              <a:rPr lang="en-US" sz="1000" dirty="0">
                <a:solidFill>
                  <a:prstClr val="black"/>
                </a:solidFill>
                <a:latin typeface="Helvetica"/>
                <a:cs typeface="Helvetica"/>
              </a:rPr>
              <a:t>Register with hospital</a:t>
            </a:r>
          </a:p>
        </p:txBody>
      </p:sp>
      <p:pic>
        <p:nvPicPr>
          <p:cNvPr id="72" name="Picture 2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11310" y="2380810"/>
            <a:ext cx="360000" cy="35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74" name="Oval 73"/>
          <p:cNvSpPr>
            <a:spLocks noChangeAspect="1"/>
          </p:cNvSpPr>
          <p:nvPr/>
        </p:nvSpPr>
        <p:spPr>
          <a:xfrm>
            <a:off x="4052851" y="334537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cxnSp>
        <p:nvCxnSpPr>
          <p:cNvPr id="10" name="Elbow Connector 9"/>
          <p:cNvCxnSpPr>
            <a:stCxn id="69" idx="2"/>
            <a:endCxn id="74" idx="0"/>
          </p:cNvCxnSpPr>
          <p:nvPr/>
        </p:nvCxnSpPr>
        <p:spPr>
          <a:xfrm rot="16200000" flipH="1">
            <a:off x="3686122" y="2924712"/>
            <a:ext cx="496188" cy="345134"/>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77" name="TextBox 76"/>
          <p:cNvSpPr txBox="1"/>
          <p:nvPr/>
        </p:nvSpPr>
        <p:spPr>
          <a:xfrm>
            <a:off x="4462506" y="3280041"/>
            <a:ext cx="489236" cy="215444"/>
          </a:xfrm>
          <a:prstGeom prst="rect">
            <a:avLst/>
          </a:prstGeom>
          <a:noFill/>
        </p:spPr>
        <p:txBody>
          <a:bodyPr wrap="none" rtlCol="0">
            <a:spAutoFit/>
          </a:bodyPr>
          <a:lstStyle/>
          <a:p>
            <a:pPr defTabSz="457200"/>
            <a:r>
              <a:rPr lang="en-AU" sz="800" dirty="0">
                <a:solidFill>
                  <a:prstClr val="white"/>
                </a:solidFill>
              </a:rPr>
              <a:t>n days</a:t>
            </a:r>
          </a:p>
        </p:txBody>
      </p:sp>
      <p:grpSp>
        <p:nvGrpSpPr>
          <p:cNvPr id="36" name="Group 35"/>
          <p:cNvGrpSpPr/>
          <p:nvPr/>
        </p:nvGrpSpPr>
        <p:grpSpPr>
          <a:xfrm>
            <a:off x="2666287" y="5178267"/>
            <a:ext cx="545025" cy="351144"/>
            <a:chOff x="1310450" y="4787753"/>
            <a:chExt cx="545025" cy="351144"/>
          </a:xfrm>
        </p:grpSpPr>
        <p:sp>
          <p:nvSpPr>
            <p:cNvPr id="80" name="Oval 79"/>
            <p:cNvSpPr/>
            <p:nvPr/>
          </p:nvSpPr>
          <p:spPr>
            <a:xfrm>
              <a:off x="1718641" y="4787753"/>
              <a:ext cx="136834" cy="136834"/>
            </a:xfrm>
            <a:prstGeom prst="ellipse">
              <a:avLst/>
            </a:prstGeom>
            <a:solidFill>
              <a:schemeClr val="accent5"/>
            </a:solidFill>
            <a:ln w="12700" cmpd="sng">
              <a:solidFill>
                <a:schemeClr val="accent5">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84" name="Oval 83"/>
            <p:cNvSpPr/>
            <p:nvPr/>
          </p:nvSpPr>
          <p:spPr>
            <a:xfrm>
              <a:off x="1718641" y="5002063"/>
              <a:ext cx="136834" cy="136834"/>
            </a:xfrm>
            <a:prstGeom prst="ellipse">
              <a:avLst/>
            </a:prstGeom>
            <a:ln w="12700" cmpd="sng"/>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88" name="Oval 87"/>
            <p:cNvSpPr/>
            <p:nvPr/>
          </p:nvSpPr>
          <p:spPr>
            <a:xfrm>
              <a:off x="1514546" y="5002063"/>
              <a:ext cx="136834" cy="136834"/>
            </a:xfrm>
            <a:prstGeom prst="ellipse">
              <a:avLst/>
            </a:prstGeom>
            <a:solidFill>
              <a:schemeClr val="accent3"/>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89" name="Oval 88"/>
            <p:cNvSpPr/>
            <p:nvPr/>
          </p:nvSpPr>
          <p:spPr>
            <a:xfrm>
              <a:off x="1514546" y="4787753"/>
              <a:ext cx="136834" cy="136834"/>
            </a:xfrm>
            <a:prstGeom prst="ellipse">
              <a:avLst/>
            </a:prstGeom>
            <a:solidFill>
              <a:srgbClr val="33CC00"/>
            </a:solidFill>
            <a:ln w="12700" cmpd="sng">
              <a:solidFill>
                <a:schemeClr val="accent3">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sp>
          <p:nvSpPr>
            <p:cNvPr id="90" name="Oval 89"/>
            <p:cNvSpPr/>
            <p:nvPr/>
          </p:nvSpPr>
          <p:spPr>
            <a:xfrm>
              <a:off x="1310450" y="5002063"/>
              <a:ext cx="136834" cy="136834"/>
            </a:xfrm>
            <a:prstGeom prst="ellipse">
              <a:avLst/>
            </a:prstGeom>
            <a:solidFill>
              <a:srgbClr val="CC9966"/>
            </a:solidFill>
            <a:ln w="12700" cmpd="sng">
              <a:solidFill>
                <a:srgbClr val="9966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en-US">
                <a:solidFill>
                  <a:prstClr val="white"/>
                </a:solidFill>
              </a:endParaRPr>
            </a:p>
          </p:txBody>
        </p:sp>
      </p:grpSp>
      <p:pic>
        <p:nvPicPr>
          <p:cNvPr id="91" name="Picture 16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044808" y="5190136"/>
            <a:ext cx="343710" cy="32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92" name="Picture 16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011212" y="6292338"/>
            <a:ext cx="343710" cy="32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37" name="Group 36"/>
          <p:cNvGrpSpPr/>
          <p:nvPr/>
        </p:nvGrpSpPr>
        <p:grpSpPr>
          <a:xfrm>
            <a:off x="5373722" y="1073357"/>
            <a:ext cx="1447470" cy="1800000"/>
            <a:chOff x="3849722" y="602267"/>
            <a:chExt cx="1447470" cy="1800000"/>
          </a:xfrm>
        </p:grpSpPr>
        <p:sp>
          <p:nvSpPr>
            <p:cNvPr id="78" name="Rounded Rectangle 77"/>
            <p:cNvSpPr/>
            <p:nvPr/>
          </p:nvSpPr>
          <p:spPr>
            <a:xfrm>
              <a:off x="3857192" y="602267"/>
              <a:ext cx="1440000" cy="1800000"/>
            </a:xfrm>
            <a:prstGeom prst="roundRect">
              <a:avLst>
                <a:gd name="adj" fmla="val 1826"/>
              </a:avLst>
            </a:prstGeom>
            <a:solidFill>
              <a:schemeClr val="accent1">
                <a:lumMod val="20000"/>
                <a:lumOff val="80000"/>
              </a:schemeClr>
            </a:solidFill>
            <a:ln w="12700" cmpd="sng">
              <a:solidFill>
                <a:schemeClr val="accent1">
                  <a:lumMod val="60000"/>
                  <a:lumOff val="40000"/>
                </a:schemeClr>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US">
                <a:ln w="12700" cmpd="sng">
                  <a:solidFill>
                    <a:prstClr val="black"/>
                  </a:solidFill>
                </a:ln>
                <a:solidFill>
                  <a:prstClr val="black"/>
                </a:solidFill>
              </a:endParaRPr>
            </a:p>
          </p:txBody>
        </p:sp>
        <p:sp>
          <p:nvSpPr>
            <p:cNvPr id="81" name="TextBox 80"/>
            <p:cNvSpPr txBox="1"/>
            <p:nvPr/>
          </p:nvSpPr>
          <p:spPr>
            <a:xfrm>
              <a:off x="3849722" y="602268"/>
              <a:ext cx="1447469" cy="507831"/>
            </a:xfrm>
            <a:prstGeom prst="rect">
              <a:avLst/>
            </a:prstGeom>
            <a:noFill/>
          </p:spPr>
          <p:txBody>
            <a:bodyPr wrap="square" rtlCol="0">
              <a:spAutoFit/>
            </a:bodyPr>
            <a:lstStyle/>
            <a:p>
              <a:pPr algn="ctr" defTabSz="457200"/>
              <a:r>
                <a:rPr lang="en-US" sz="700" dirty="0">
                  <a:solidFill>
                    <a:prstClr val="black">
                      <a:lumMod val="50000"/>
                      <a:lumOff val="50000"/>
                    </a:prstClr>
                  </a:solidFill>
                  <a:latin typeface="Helvetica"/>
                  <a:cs typeface="Helvetica"/>
                </a:rPr>
                <a:t>Day 0:</a:t>
              </a:r>
            </a:p>
            <a:p>
              <a:pPr algn="ctr" defTabSz="457200"/>
              <a:r>
                <a:rPr lang="en-US" sz="1000" dirty="0">
                  <a:solidFill>
                    <a:prstClr val="black"/>
                  </a:solidFill>
                  <a:latin typeface="Helvetica"/>
                  <a:cs typeface="Helvetica"/>
                </a:rPr>
                <a:t>Upload photo of new born</a:t>
              </a:r>
            </a:p>
          </p:txBody>
        </p:sp>
        <p:pic>
          <p:nvPicPr>
            <p:cNvPr id="85" name="Picture 2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006548" y="1914052"/>
              <a:ext cx="360000" cy="35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87" name="Oval 86"/>
          <p:cNvSpPr>
            <a:spLocks noChangeAspect="1"/>
          </p:cNvSpPr>
          <p:nvPr/>
        </p:nvSpPr>
        <p:spPr>
          <a:xfrm>
            <a:off x="6700682" y="3334865"/>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cxnSp>
        <p:nvCxnSpPr>
          <p:cNvPr id="93" name="Elbow Connector 92"/>
          <p:cNvCxnSpPr>
            <a:stCxn id="87" idx="0"/>
            <a:endCxn id="78" idx="2"/>
          </p:cNvCxnSpPr>
          <p:nvPr/>
        </p:nvCxnSpPr>
        <p:spPr>
          <a:xfrm rot="16200000" flipV="1">
            <a:off x="6197150" y="2777399"/>
            <a:ext cx="461506" cy="65342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99" name="Oval 98"/>
          <p:cNvSpPr>
            <a:spLocks noChangeAspect="1"/>
          </p:cNvSpPr>
          <p:nvPr/>
        </p:nvSpPr>
        <p:spPr>
          <a:xfrm>
            <a:off x="2653364" y="3329611"/>
            <a:ext cx="107867" cy="107867"/>
          </a:xfrm>
          <a:prstGeom prst="ellipse">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en-US">
              <a:solidFill>
                <a:prstClr val="white"/>
              </a:solidFill>
            </a:endParaRPr>
          </a:p>
        </p:txBody>
      </p:sp>
      <p:cxnSp>
        <p:nvCxnSpPr>
          <p:cNvPr id="103" name="Elbow Connector 102"/>
          <p:cNvCxnSpPr>
            <a:stCxn id="95" idx="0"/>
            <a:endCxn id="99" idx="4"/>
          </p:cNvCxnSpPr>
          <p:nvPr/>
        </p:nvCxnSpPr>
        <p:spPr>
          <a:xfrm rot="5400000" flipH="1" flipV="1">
            <a:off x="2431361" y="3542298"/>
            <a:ext cx="380754" cy="171115"/>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08" name="Elbow Connector 107"/>
          <p:cNvCxnSpPr>
            <a:stCxn id="9" idx="4"/>
            <a:endCxn id="126" idx="0"/>
          </p:cNvCxnSpPr>
          <p:nvPr/>
        </p:nvCxnSpPr>
        <p:spPr>
          <a:xfrm rot="16200000" flipH="1">
            <a:off x="5295258" y="3423323"/>
            <a:ext cx="363462" cy="412784"/>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pic>
        <p:nvPicPr>
          <p:cNvPr id="113" name="Picture 2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8720" y="2373929"/>
            <a:ext cx="383710" cy="38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cxnSp>
        <p:nvCxnSpPr>
          <p:cNvPr id="115" name="Elbow Connector 114"/>
          <p:cNvCxnSpPr>
            <a:stCxn id="151" idx="0"/>
            <a:endCxn id="112" idx="4"/>
          </p:cNvCxnSpPr>
          <p:nvPr/>
        </p:nvCxnSpPr>
        <p:spPr>
          <a:xfrm rot="5400000" flipH="1" flipV="1">
            <a:off x="8915770" y="3349899"/>
            <a:ext cx="363462" cy="559637"/>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24" name="TextBox 123"/>
          <p:cNvSpPr txBox="1"/>
          <p:nvPr/>
        </p:nvSpPr>
        <p:spPr>
          <a:xfrm>
            <a:off x="3180855" y="3285297"/>
            <a:ext cx="489236" cy="215444"/>
          </a:xfrm>
          <a:prstGeom prst="rect">
            <a:avLst/>
          </a:prstGeom>
          <a:noFill/>
        </p:spPr>
        <p:txBody>
          <a:bodyPr wrap="none" rtlCol="0">
            <a:spAutoFit/>
          </a:bodyPr>
          <a:lstStyle/>
          <a:p>
            <a:pPr defTabSz="457200"/>
            <a:r>
              <a:rPr lang="en-AU" sz="800" dirty="0">
                <a:solidFill>
                  <a:prstClr val="white"/>
                </a:solidFill>
              </a:rPr>
              <a:t>n days</a:t>
            </a:r>
          </a:p>
        </p:txBody>
      </p:sp>
      <p:sp>
        <p:nvSpPr>
          <p:cNvPr id="128" name="TextBox 127"/>
          <p:cNvSpPr txBox="1"/>
          <p:nvPr/>
        </p:nvSpPr>
        <p:spPr>
          <a:xfrm>
            <a:off x="4441376" y="6248292"/>
            <a:ext cx="1109818" cy="415498"/>
          </a:xfrm>
          <a:prstGeom prst="rect">
            <a:avLst/>
          </a:prstGeom>
          <a:noFill/>
        </p:spPr>
        <p:txBody>
          <a:bodyPr wrap="square" rtlCol="0">
            <a:spAutoFit/>
          </a:bodyPr>
          <a:lstStyle/>
          <a:p>
            <a:pPr defTabSz="457200"/>
            <a:r>
              <a:rPr lang="en-AU" sz="1050">
                <a:solidFill>
                  <a:prstClr val="black"/>
                </a:solidFill>
              </a:rPr>
              <a:t>Authenticating kiosk</a:t>
            </a:r>
            <a:endParaRPr lang="en-AU" sz="1050" dirty="0">
              <a:solidFill>
                <a:prstClr val="black"/>
              </a:solidFill>
            </a:endParaRPr>
          </a:p>
        </p:txBody>
      </p:sp>
      <p:pic>
        <p:nvPicPr>
          <p:cNvPr id="130" name="Picture 2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011996" y="5174568"/>
            <a:ext cx="360000" cy="35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cxnSp>
        <p:nvCxnSpPr>
          <p:cNvPr id="141" name="Elbow Connector 140"/>
          <p:cNvCxnSpPr>
            <a:stCxn id="75" idx="0"/>
            <a:endCxn id="144" idx="2"/>
          </p:cNvCxnSpPr>
          <p:nvPr/>
        </p:nvCxnSpPr>
        <p:spPr>
          <a:xfrm rot="5400000" flipH="1" flipV="1">
            <a:off x="8004859" y="3073466"/>
            <a:ext cx="466760" cy="66547"/>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pic>
        <p:nvPicPr>
          <p:cNvPr id="41" name="Picture 40"/>
          <p:cNvPicPr>
            <a:picLocks noChangeAspect="1"/>
          </p:cNvPicPr>
          <p:nvPr/>
        </p:nvPicPr>
        <p:blipFill>
          <a:blip r:embed="rId9">
            <a:clrChange>
              <a:clrFrom>
                <a:srgbClr val="FFFFFF"/>
              </a:clrFrom>
              <a:clrTo>
                <a:srgbClr val="FFFFFF">
                  <a:alpha val="0"/>
                </a:srgbClr>
              </a:clrTo>
            </a:clrChange>
          </a:blip>
          <a:stretch>
            <a:fillRect/>
          </a:stretch>
        </p:blipFill>
        <p:spPr>
          <a:xfrm>
            <a:off x="1876528" y="4337884"/>
            <a:ext cx="1385504" cy="720462"/>
          </a:xfrm>
          <a:prstGeom prst="rect">
            <a:avLst/>
          </a:prstGeom>
        </p:spPr>
      </p:pic>
      <p:pic>
        <p:nvPicPr>
          <p:cNvPr id="154" name="Picture 153"/>
          <p:cNvPicPr>
            <a:picLocks noChangeAspect="1"/>
          </p:cNvPicPr>
          <p:nvPr/>
        </p:nvPicPr>
        <p:blipFill>
          <a:blip r:embed="rId9">
            <a:clrChange>
              <a:clrFrom>
                <a:srgbClr val="FFFFFF"/>
              </a:clrFrom>
              <a:clrTo>
                <a:srgbClr val="FFFFFF">
                  <a:alpha val="0"/>
                </a:srgbClr>
              </a:clrTo>
            </a:clrChange>
          </a:blip>
          <a:stretch>
            <a:fillRect/>
          </a:stretch>
        </p:blipFill>
        <p:spPr>
          <a:xfrm>
            <a:off x="3068897" y="1577604"/>
            <a:ext cx="1385504" cy="720462"/>
          </a:xfrm>
          <a:prstGeom prst="rect">
            <a:avLst/>
          </a:prstGeom>
        </p:spPr>
      </p:pic>
      <p:pic>
        <p:nvPicPr>
          <p:cNvPr id="155" name="Picture 154"/>
          <p:cNvPicPr>
            <a:picLocks noChangeAspect="1"/>
          </p:cNvPicPr>
          <p:nvPr/>
        </p:nvPicPr>
        <p:blipFill>
          <a:blip r:embed="rId9">
            <a:clrChange>
              <a:clrFrom>
                <a:srgbClr val="FFFFFF"/>
              </a:clrFrom>
              <a:clrTo>
                <a:srgbClr val="FFFFFF">
                  <a:alpha val="0"/>
                </a:srgbClr>
              </a:clrTo>
            </a:clrChange>
          </a:blip>
          <a:stretch>
            <a:fillRect/>
          </a:stretch>
        </p:blipFill>
        <p:spPr>
          <a:xfrm>
            <a:off x="5356105" y="1616421"/>
            <a:ext cx="1385504" cy="720462"/>
          </a:xfrm>
          <a:prstGeom prst="rect">
            <a:avLst/>
          </a:prstGeom>
        </p:spPr>
      </p:pic>
      <p:sp>
        <p:nvSpPr>
          <p:cNvPr id="60" name="Title 12"/>
          <p:cNvSpPr>
            <a:spLocks noGrp="1"/>
          </p:cNvSpPr>
          <p:nvPr>
            <p:ph type="title"/>
          </p:nvPr>
        </p:nvSpPr>
        <p:spPr>
          <a:xfrm>
            <a:off x="432000" y="65507"/>
            <a:ext cx="10762815" cy="756000"/>
          </a:xfrm>
        </p:spPr>
        <p:txBody>
          <a:bodyPr/>
          <a:lstStyle/>
          <a:p>
            <a:r>
              <a:rPr lang="en-AU" dirty="0" smtClean="0"/>
              <a:t>Expatriate – New Born Bay (Future Journey)</a:t>
            </a:r>
            <a:endParaRPr lang="en-AU" dirty="0"/>
          </a:p>
        </p:txBody>
      </p:sp>
    </p:spTree>
    <p:extLst>
      <p:ext uri="{BB962C8B-B14F-4D97-AF65-F5344CB8AC3E}">
        <p14:creationId xmlns:p14="http://schemas.microsoft.com/office/powerpoint/2010/main" val="98130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 7" descr="CEC_piece_02.png"/>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5900849" y="-1000522"/>
            <a:ext cx="10706486" cy="7504546"/>
          </a:xfrm>
          <a:prstGeom prst="rect">
            <a:avLst/>
          </a:prstGeom>
        </p:spPr>
      </p:pic>
      <p:sp>
        <p:nvSpPr>
          <p:cNvPr id="9" name="Textfeld 8"/>
          <p:cNvSpPr txBox="1"/>
          <p:nvPr/>
        </p:nvSpPr>
        <p:spPr>
          <a:xfrm>
            <a:off x="355456" y="1397674"/>
            <a:ext cx="7403497" cy="3637919"/>
          </a:xfrm>
          <a:prstGeom prst="rect">
            <a:avLst/>
          </a:prstGeom>
          <a:noFill/>
        </p:spPr>
        <p:txBody>
          <a:bodyPr wrap="square" rtlCol="0">
            <a:spAutoFit/>
          </a:bodyPr>
          <a:lstStyle/>
          <a:p>
            <a:pPr>
              <a:lnSpc>
                <a:spcPct val="80000"/>
              </a:lnSpc>
              <a:spcBef>
                <a:spcPts val="1800"/>
              </a:spcBef>
            </a:pPr>
            <a:r>
              <a:rPr lang="en-US" sz="4800" b="1" dirty="0">
                <a:solidFill>
                  <a:schemeClr val="accent1"/>
                </a:solidFill>
              </a:rPr>
              <a:t>Enable </a:t>
            </a:r>
            <a:r>
              <a:rPr lang="en-US" sz="4800" b="1" dirty="0">
                <a:solidFill>
                  <a:schemeClr val="bg2">
                    <a:lumMod val="25000"/>
                  </a:schemeClr>
                </a:solidFill>
              </a:rPr>
              <a:t>Public Sector </a:t>
            </a:r>
            <a:r>
              <a:rPr lang="en-US" sz="4800" b="1" dirty="0" err="1">
                <a:solidFill>
                  <a:schemeClr val="accent1"/>
                </a:solidFill>
              </a:rPr>
              <a:t>organisations</a:t>
            </a:r>
            <a:r>
              <a:rPr lang="en-US" sz="4800" b="1" dirty="0">
                <a:solidFill>
                  <a:srgbClr val="FFC000"/>
                </a:solidFill>
              </a:rPr>
              <a:t> </a:t>
            </a:r>
            <a:r>
              <a:rPr lang="en-US" sz="4800" b="1" dirty="0">
                <a:solidFill>
                  <a:schemeClr val="accent1"/>
                </a:solidFill>
              </a:rPr>
              <a:t>to make it </a:t>
            </a:r>
            <a:r>
              <a:rPr lang="en-US" sz="4800" b="1" dirty="0">
                <a:solidFill>
                  <a:schemeClr val="bg2">
                    <a:lumMod val="25000"/>
                  </a:schemeClr>
                </a:solidFill>
              </a:rPr>
              <a:t>simple for citizens to interact </a:t>
            </a:r>
            <a:r>
              <a:rPr lang="en-US" sz="4800" b="1" dirty="0">
                <a:solidFill>
                  <a:schemeClr val="accent1"/>
                </a:solidFill>
              </a:rPr>
              <a:t>with them regardless of channel or device</a:t>
            </a:r>
          </a:p>
        </p:txBody>
      </p:sp>
    </p:spTree>
    <p:extLst>
      <p:ext uri="{BB962C8B-B14F-4D97-AF65-F5344CB8AC3E}">
        <p14:creationId xmlns:p14="http://schemas.microsoft.com/office/powerpoint/2010/main" val="181621967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51.4|41.2|28.6"/>
</p:tagLst>
</file>

<file path=ppt/theme/theme1.xml><?xml version="1.0" encoding="utf-8"?>
<a:theme xmlns:a="http://schemas.openxmlformats.org/drawingml/2006/main" name="SAPCorporate_2011">
  <a:themeElements>
    <a:clrScheme name="hybrisCEC 2">
      <a:dk1>
        <a:srgbClr val="000000"/>
      </a:dk1>
      <a:lt1>
        <a:srgbClr val="FFFFFF"/>
      </a:lt1>
      <a:dk2>
        <a:srgbClr val="0064C8"/>
      </a:dk2>
      <a:lt2>
        <a:srgbClr val="CCCCCC"/>
      </a:lt2>
      <a:accent1>
        <a:srgbClr val="F0AB00"/>
      </a:accent1>
      <a:accent2>
        <a:srgbClr val="606669"/>
      </a:accent2>
      <a:accent3>
        <a:srgbClr val="003264"/>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CEC_PPT_Template_16-9-3</Template>
  <TotalTime>8214</TotalTime>
  <Words>1819</Words>
  <Application>Microsoft Office PowerPoint</Application>
  <PresentationFormat>Custom</PresentationFormat>
  <Paragraphs>197</Paragraphs>
  <Slides>17</Slides>
  <Notes>9</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SAPCorporate_2011</vt:lpstr>
      <vt:lpstr>Hybris Public Sector Accelerator</vt:lpstr>
      <vt:lpstr>Citizens are not satisfied with current “eGov”</vt:lpstr>
      <vt:lpstr>PowerPoint Presentation</vt:lpstr>
      <vt:lpstr>Stages of Digital Transformation in Public Sector</vt:lpstr>
      <vt:lpstr>Outcomes of driving to self-service</vt:lpstr>
      <vt:lpstr>Pot Holes are important!</vt:lpstr>
      <vt:lpstr>Expatriate – New Born Bay (Current Journey)</vt:lpstr>
      <vt:lpstr>Expatriate – New Born Bay (Future Journey)</vt:lpstr>
      <vt:lpstr>PowerPoint Presentation</vt:lpstr>
      <vt:lpstr>Key technical challenge</vt:lpstr>
      <vt:lpstr>Lower TCO, Lower risk</vt:lpstr>
      <vt:lpstr>Conceptual architecture</vt:lpstr>
      <vt:lpstr>The SAP Hybris Public Sector Accelerator Principles</vt:lpstr>
      <vt:lpstr>Key capabilities</vt:lpstr>
      <vt:lpstr>Roadmap</vt:lpstr>
      <vt:lpstr>PowerPoint Presentation</vt:lpstr>
      <vt:lpstr>PowerPoint Presentation</vt:lpstr>
    </vt:vector>
  </TitlesOfParts>
  <Company>UXC Oxygen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Sector Accelerator Roadmap Overview</dc:title>
  <dc:creator>Tim West</dc:creator>
  <cp:lastModifiedBy>Rosanne English</cp:lastModifiedBy>
  <cp:revision>437</cp:revision>
  <cp:lastPrinted>2015-11-10T23:37:34Z</cp:lastPrinted>
  <dcterms:created xsi:type="dcterms:W3CDTF">2015-10-16T04:38:29Z</dcterms:created>
  <dcterms:modified xsi:type="dcterms:W3CDTF">2016-06-28T19:13:57Z</dcterms:modified>
</cp:coreProperties>
</file>