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1" r:id="rId4"/>
  </p:sldMasterIdLst>
  <p:notesMasterIdLst>
    <p:notesMasterId r:id="rId25"/>
  </p:notesMasterIdLst>
  <p:handoutMasterIdLst>
    <p:handoutMasterId r:id="rId26"/>
  </p:handoutMasterIdLst>
  <p:sldIdLst>
    <p:sldId id="311" r:id="rId5"/>
    <p:sldId id="331" r:id="rId6"/>
    <p:sldId id="322" r:id="rId7"/>
    <p:sldId id="313" r:id="rId8"/>
    <p:sldId id="320" r:id="rId9"/>
    <p:sldId id="332" r:id="rId10"/>
    <p:sldId id="319" r:id="rId11"/>
    <p:sldId id="327" r:id="rId12"/>
    <p:sldId id="335" r:id="rId13"/>
    <p:sldId id="318" r:id="rId14"/>
    <p:sldId id="339" r:id="rId15"/>
    <p:sldId id="333" r:id="rId16"/>
    <p:sldId id="325" r:id="rId17"/>
    <p:sldId id="336" r:id="rId18"/>
    <p:sldId id="326" r:id="rId19"/>
    <p:sldId id="337" r:id="rId20"/>
    <p:sldId id="317" r:id="rId21"/>
    <p:sldId id="334" r:id="rId22"/>
    <p:sldId id="330" r:id="rId23"/>
    <p:sldId id="321" r:id="rId24"/>
  </p:sldIdLst>
  <p:sldSz cx="12192000" cy="6858000"/>
  <p:notesSz cx="6858000" cy="9144000"/>
  <p:embeddedFontLst>
    <p:embeddedFont>
      <p:font typeface="Arial Narrow" panose="020B0606020202030204" pitchFamily="34" charset="0"/>
      <p:regular r:id="rId27"/>
      <p:bold r:id="rId28"/>
      <p:italic r:id="rId29"/>
      <p:boldItalic r:id="rId30"/>
    </p:embeddedFont>
    <p:embeddedFont>
      <p:font typeface="Open Sans" panose="020B0604020202020204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Arial Unicode MS" panose="020B0604020202020204" pitchFamily="34" charset="-128"/>
      <p:regular r:id="rId39"/>
    </p:embeddedFont>
    <p:embeddedFont>
      <p:font typeface="Manus" panose="020B0604020202020204" charset="0"/>
      <p:regular r:id="rId40"/>
    </p:embeddedFont>
  </p:embeddedFontLst>
  <p:custDataLst>
    <p:tags r:id="rId4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eo vanDijk" initials="Tv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CC9900"/>
    <a:srgbClr val="58B233"/>
    <a:srgbClr val="009D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8" autoAdjust="0"/>
    <p:restoredTop sz="93503" autoAdjust="0"/>
  </p:normalViewPr>
  <p:slideViewPr>
    <p:cSldViewPr snapToGrid="0">
      <p:cViewPr>
        <p:scale>
          <a:sx n="116" d="100"/>
          <a:sy n="116" d="100"/>
        </p:scale>
        <p:origin x="-666" y="-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9" Type="http://schemas.openxmlformats.org/officeDocument/2006/relationships/font" Target="fonts/font1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8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3.fntdata"/><Relationship Id="rId41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5.fntdata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AE8FA4-ADE8-4DAB-8EB2-BF5B61E94889}" type="doc">
      <dgm:prSet loTypeId="urn:microsoft.com/office/officeart/2005/8/layout/process4" loCatId="process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FD48395D-05DE-433C-BF35-E84F962482D3}">
      <dgm:prSet phldrT="[Text]"/>
      <dgm:spPr/>
      <dgm:t>
        <a:bodyPr/>
        <a:lstStyle/>
        <a:p>
          <a:r>
            <a:rPr lang="en-US" dirty="0"/>
            <a:t>Master Data</a:t>
          </a:r>
        </a:p>
      </dgm:t>
    </dgm:pt>
    <dgm:pt modelId="{3B16072C-E535-4C70-9936-98150A2F82CD}" type="parTrans" cxnId="{4848E868-48C0-4B10-B468-2AAFBE607AB5}">
      <dgm:prSet/>
      <dgm:spPr/>
      <dgm:t>
        <a:bodyPr/>
        <a:lstStyle/>
        <a:p>
          <a:endParaRPr lang="en-US"/>
        </a:p>
      </dgm:t>
    </dgm:pt>
    <dgm:pt modelId="{BF974CF1-F414-4BF9-87B8-CE8BDA9FE599}" type="sibTrans" cxnId="{4848E868-48C0-4B10-B468-2AAFBE607AB5}">
      <dgm:prSet/>
      <dgm:spPr/>
      <dgm:t>
        <a:bodyPr/>
        <a:lstStyle/>
        <a:p>
          <a:endParaRPr lang="en-US"/>
        </a:p>
      </dgm:t>
    </dgm:pt>
    <dgm:pt modelId="{2EEC2020-5B48-4397-B626-1B3CE8858504}">
      <dgm:prSet phldrT="[Text]"/>
      <dgm:spPr/>
      <dgm:t>
        <a:bodyPr/>
        <a:lstStyle/>
        <a:p>
          <a:r>
            <a:rPr lang="en-US" dirty="0"/>
            <a:t>Planning</a:t>
          </a:r>
        </a:p>
      </dgm:t>
    </dgm:pt>
    <dgm:pt modelId="{F6F98672-07AE-40D8-AE58-8A986D47F5F4}" type="parTrans" cxnId="{4C0F4646-4BFF-4092-8CD8-5FBFEAF8C373}">
      <dgm:prSet/>
      <dgm:spPr/>
      <dgm:t>
        <a:bodyPr/>
        <a:lstStyle/>
        <a:p>
          <a:endParaRPr lang="en-US"/>
        </a:p>
      </dgm:t>
    </dgm:pt>
    <dgm:pt modelId="{BECF2241-289A-4777-ABD2-93AACF73DB3B}" type="sibTrans" cxnId="{4C0F4646-4BFF-4092-8CD8-5FBFEAF8C373}">
      <dgm:prSet/>
      <dgm:spPr/>
      <dgm:t>
        <a:bodyPr/>
        <a:lstStyle/>
        <a:p>
          <a:endParaRPr lang="en-US"/>
        </a:p>
      </dgm:t>
    </dgm:pt>
    <dgm:pt modelId="{C94F9300-9440-4034-A0E5-15E76F013572}">
      <dgm:prSet phldrT="[Text]"/>
      <dgm:spPr/>
      <dgm:t>
        <a:bodyPr/>
        <a:lstStyle/>
        <a:p>
          <a:r>
            <a:rPr lang="en-US" dirty="0"/>
            <a:t>Procurement</a:t>
          </a:r>
        </a:p>
      </dgm:t>
    </dgm:pt>
    <dgm:pt modelId="{F5DABCC0-381A-43C8-9F50-32ACBF3E42D0}" type="parTrans" cxnId="{ABF0AEE4-D39E-4D44-ACD3-AE4F47BE3139}">
      <dgm:prSet/>
      <dgm:spPr/>
      <dgm:t>
        <a:bodyPr/>
        <a:lstStyle/>
        <a:p>
          <a:endParaRPr lang="en-US"/>
        </a:p>
      </dgm:t>
    </dgm:pt>
    <dgm:pt modelId="{005EBD3C-5331-4AA2-9CFF-3EBFD955AE2E}" type="sibTrans" cxnId="{ABF0AEE4-D39E-4D44-ACD3-AE4F47BE3139}">
      <dgm:prSet/>
      <dgm:spPr/>
      <dgm:t>
        <a:bodyPr/>
        <a:lstStyle/>
        <a:p>
          <a:endParaRPr lang="en-US"/>
        </a:p>
      </dgm:t>
    </dgm:pt>
    <dgm:pt modelId="{851755CA-DF5D-4713-9A5E-5E44605E387F}">
      <dgm:prSet phldrT="[Text]"/>
      <dgm:spPr/>
      <dgm:t>
        <a:bodyPr/>
        <a:lstStyle/>
        <a:p>
          <a:r>
            <a:rPr lang="en-US" dirty="0"/>
            <a:t>Imports</a:t>
          </a:r>
        </a:p>
      </dgm:t>
    </dgm:pt>
    <dgm:pt modelId="{1ED42E89-75E9-4E63-A1E2-71E6D51AB84F}" type="parTrans" cxnId="{A649AACE-6FEB-43D7-8EBD-F276311970BA}">
      <dgm:prSet/>
      <dgm:spPr/>
      <dgm:t>
        <a:bodyPr/>
        <a:lstStyle/>
        <a:p>
          <a:endParaRPr lang="en-US"/>
        </a:p>
      </dgm:t>
    </dgm:pt>
    <dgm:pt modelId="{3866C281-8C86-4086-B06C-879D8445D63B}" type="sibTrans" cxnId="{A649AACE-6FEB-43D7-8EBD-F276311970BA}">
      <dgm:prSet/>
      <dgm:spPr/>
      <dgm:t>
        <a:bodyPr/>
        <a:lstStyle/>
        <a:p>
          <a:endParaRPr lang="en-US"/>
        </a:p>
      </dgm:t>
    </dgm:pt>
    <dgm:pt modelId="{EB83ED2F-1623-44FB-AFCA-3D71B9394A48}">
      <dgm:prSet phldrT="[Text]"/>
      <dgm:spPr/>
      <dgm:t>
        <a:bodyPr/>
        <a:lstStyle/>
        <a:p>
          <a:r>
            <a:rPr lang="en-US" dirty="0"/>
            <a:t>Inventory Handling</a:t>
          </a:r>
        </a:p>
      </dgm:t>
    </dgm:pt>
    <dgm:pt modelId="{2D665AC5-C94F-402F-AB37-2C8D28080C91}" type="parTrans" cxnId="{09D149E7-4BDA-47E6-841B-E21AF7673DF4}">
      <dgm:prSet/>
      <dgm:spPr/>
      <dgm:t>
        <a:bodyPr/>
        <a:lstStyle/>
        <a:p>
          <a:endParaRPr lang="en-US"/>
        </a:p>
      </dgm:t>
    </dgm:pt>
    <dgm:pt modelId="{F1802F5B-A16E-4B6D-9E0C-52E95EA71618}" type="sibTrans" cxnId="{09D149E7-4BDA-47E6-841B-E21AF7673DF4}">
      <dgm:prSet/>
      <dgm:spPr/>
      <dgm:t>
        <a:bodyPr/>
        <a:lstStyle/>
        <a:p>
          <a:endParaRPr lang="en-US"/>
        </a:p>
      </dgm:t>
    </dgm:pt>
    <dgm:pt modelId="{2CBB5FA2-25B5-4669-A6F4-B5E7699BCDA9}">
      <dgm:prSet phldrT="[Text]"/>
      <dgm:spPr/>
      <dgm:t>
        <a:bodyPr/>
        <a:lstStyle/>
        <a:p>
          <a:r>
            <a:rPr lang="en-US" dirty="0"/>
            <a:t>Sales Order Management</a:t>
          </a:r>
        </a:p>
      </dgm:t>
    </dgm:pt>
    <dgm:pt modelId="{D658ED08-5CE2-47BD-81FC-5BFF76C23BAC}" type="parTrans" cxnId="{73270588-B745-4125-B293-AE56C3ED3838}">
      <dgm:prSet/>
      <dgm:spPr/>
      <dgm:t>
        <a:bodyPr/>
        <a:lstStyle/>
        <a:p>
          <a:endParaRPr lang="en-US"/>
        </a:p>
      </dgm:t>
    </dgm:pt>
    <dgm:pt modelId="{6FFF8F35-5AC8-4531-B6B6-F132A9FF643F}" type="sibTrans" cxnId="{73270588-B745-4125-B293-AE56C3ED3838}">
      <dgm:prSet/>
      <dgm:spPr/>
      <dgm:t>
        <a:bodyPr/>
        <a:lstStyle/>
        <a:p>
          <a:endParaRPr lang="en-US"/>
        </a:p>
      </dgm:t>
    </dgm:pt>
    <dgm:pt modelId="{3D561D26-F946-48A4-9BBC-DB38F1EAB888}">
      <dgm:prSet phldrT="[Text]"/>
      <dgm:spPr/>
      <dgm:t>
        <a:bodyPr/>
        <a:lstStyle/>
        <a:p>
          <a:r>
            <a:rPr lang="en-US" dirty="0"/>
            <a:t>Online Ordering</a:t>
          </a:r>
        </a:p>
      </dgm:t>
    </dgm:pt>
    <dgm:pt modelId="{07BC0643-D880-4073-80A5-4062232CD349}" type="parTrans" cxnId="{2D9F7D74-DCE9-4DB0-BF17-B95DB1095B86}">
      <dgm:prSet/>
      <dgm:spPr/>
      <dgm:t>
        <a:bodyPr/>
        <a:lstStyle/>
        <a:p>
          <a:endParaRPr lang="en-US"/>
        </a:p>
      </dgm:t>
    </dgm:pt>
    <dgm:pt modelId="{BEF44317-9AFE-4F2C-99FB-AEFFFDCDBF75}" type="sibTrans" cxnId="{2D9F7D74-DCE9-4DB0-BF17-B95DB1095B86}">
      <dgm:prSet/>
      <dgm:spPr/>
      <dgm:t>
        <a:bodyPr/>
        <a:lstStyle/>
        <a:p>
          <a:endParaRPr lang="en-US"/>
        </a:p>
      </dgm:t>
    </dgm:pt>
    <dgm:pt modelId="{E1E1C636-088E-4B38-A3B2-5EA45FBE1B39}">
      <dgm:prSet phldrT="[Text]"/>
      <dgm:spPr/>
      <dgm:t>
        <a:bodyPr/>
        <a:lstStyle/>
        <a:p>
          <a:r>
            <a:rPr lang="en-US" dirty="0"/>
            <a:t>3</a:t>
          </a:r>
          <a:r>
            <a:rPr lang="en-US" baseline="30000" dirty="0"/>
            <a:t>rd</a:t>
          </a:r>
          <a:r>
            <a:rPr lang="en-US" dirty="0"/>
            <a:t> Party Warehousing</a:t>
          </a:r>
        </a:p>
      </dgm:t>
    </dgm:pt>
    <dgm:pt modelId="{F36B75EE-6359-4BC4-BC0C-76D40E1D7556}" type="parTrans" cxnId="{1A4A2B66-A513-4592-947B-4F0BFE255E54}">
      <dgm:prSet/>
      <dgm:spPr/>
      <dgm:t>
        <a:bodyPr/>
        <a:lstStyle/>
        <a:p>
          <a:endParaRPr lang="en-US"/>
        </a:p>
      </dgm:t>
    </dgm:pt>
    <dgm:pt modelId="{57DEC5FC-34F1-45A0-87B2-DB96136BE5CE}" type="sibTrans" cxnId="{1A4A2B66-A513-4592-947B-4F0BFE255E54}">
      <dgm:prSet/>
      <dgm:spPr/>
      <dgm:t>
        <a:bodyPr/>
        <a:lstStyle/>
        <a:p>
          <a:endParaRPr lang="en-US"/>
        </a:p>
      </dgm:t>
    </dgm:pt>
    <dgm:pt modelId="{07C94EAA-D5D9-4DF1-967F-580E257BF5AE}">
      <dgm:prSet phldrT="[Text]"/>
      <dgm:spPr/>
      <dgm:t>
        <a:bodyPr/>
        <a:lstStyle/>
        <a:p>
          <a:r>
            <a:rPr lang="en-US" dirty="0"/>
            <a:t>Dispatching</a:t>
          </a:r>
        </a:p>
      </dgm:t>
    </dgm:pt>
    <dgm:pt modelId="{5CC13667-B0DE-4C12-8257-8E917F3AC291}" type="parTrans" cxnId="{C5830025-6B02-4500-9602-B42C4E1191A8}">
      <dgm:prSet/>
      <dgm:spPr/>
      <dgm:t>
        <a:bodyPr/>
        <a:lstStyle/>
        <a:p>
          <a:endParaRPr lang="en-US"/>
        </a:p>
      </dgm:t>
    </dgm:pt>
    <dgm:pt modelId="{728C9FE4-87FE-494D-886B-847C4A9B4D54}" type="sibTrans" cxnId="{C5830025-6B02-4500-9602-B42C4E1191A8}">
      <dgm:prSet/>
      <dgm:spPr/>
      <dgm:t>
        <a:bodyPr/>
        <a:lstStyle/>
        <a:p>
          <a:endParaRPr lang="en-US"/>
        </a:p>
      </dgm:t>
    </dgm:pt>
    <dgm:pt modelId="{BCF92310-19F6-44BE-8949-2DF616BEE59C}">
      <dgm:prSet phldrT="[Text]"/>
      <dgm:spPr/>
      <dgm:t>
        <a:bodyPr/>
        <a:lstStyle/>
        <a:p>
          <a:r>
            <a:rPr lang="en-US" dirty="0"/>
            <a:t>Invoicing</a:t>
          </a:r>
        </a:p>
      </dgm:t>
    </dgm:pt>
    <dgm:pt modelId="{04CE2A94-FD74-4BE1-94F4-42D78FA03EE2}" type="parTrans" cxnId="{D75536C0-868A-4932-B881-38D7E55E369C}">
      <dgm:prSet/>
      <dgm:spPr/>
      <dgm:t>
        <a:bodyPr/>
        <a:lstStyle/>
        <a:p>
          <a:endParaRPr lang="en-US"/>
        </a:p>
      </dgm:t>
    </dgm:pt>
    <dgm:pt modelId="{59A51D51-F293-4ECF-8BCF-EEA866265EAE}" type="sibTrans" cxnId="{D75536C0-868A-4932-B881-38D7E55E369C}">
      <dgm:prSet/>
      <dgm:spPr/>
      <dgm:t>
        <a:bodyPr/>
        <a:lstStyle/>
        <a:p>
          <a:endParaRPr lang="en-US"/>
        </a:p>
      </dgm:t>
    </dgm:pt>
    <dgm:pt modelId="{D6738E5A-F1F0-4244-86B4-4F9B164319AF}">
      <dgm:prSet phldrT="[Text]"/>
      <dgm:spPr/>
      <dgm:t>
        <a:bodyPr/>
        <a:lstStyle/>
        <a:p>
          <a:r>
            <a:rPr lang="en-US" dirty="0"/>
            <a:t>Accounts Payable</a:t>
          </a:r>
        </a:p>
      </dgm:t>
    </dgm:pt>
    <dgm:pt modelId="{EFF4C133-9493-4C1D-8CC0-F64B56514DAF}" type="parTrans" cxnId="{9741CFA5-F059-4A33-8EC4-B1D1A071DDB3}">
      <dgm:prSet/>
      <dgm:spPr/>
      <dgm:t>
        <a:bodyPr/>
        <a:lstStyle/>
        <a:p>
          <a:endParaRPr lang="en-US"/>
        </a:p>
      </dgm:t>
    </dgm:pt>
    <dgm:pt modelId="{21449D24-91B7-4E79-8338-BD7F30CF029D}" type="sibTrans" cxnId="{9741CFA5-F059-4A33-8EC4-B1D1A071DDB3}">
      <dgm:prSet/>
      <dgm:spPr/>
      <dgm:t>
        <a:bodyPr/>
        <a:lstStyle/>
        <a:p>
          <a:endParaRPr lang="en-US"/>
        </a:p>
      </dgm:t>
    </dgm:pt>
    <dgm:pt modelId="{A5FCFD2E-19AE-47BD-8657-1DF7FABDF316}">
      <dgm:prSet phldrT="[Text]"/>
      <dgm:spPr/>
      <dgm:t>
        <a:bodyPr/>
        <a:lstStyle/>
        <a:p>
          <a:r>
            <a:rPr lang="en-US" dirty="0"/>
            <a:t>Accounts Receivable</a:t>
          </a:r>
        </a:p>
      </dgm:t>
    </dgm:pt>
    <dgm:pt modelId="{26191F9A-7BF3-4303-B6D3-45924C34F624}" type="parTrans" cxnId="{D54E9B06-9671-43AF-8A26-6FB3B9D83028}">
      <dgm:prSet/>
      <dgm:spPr/>
      <dgm:t>
        <a:bodyPr/>
        <a:lstStyle/>
        <a:p>
          <a:endParaRPr lang="en-US"/>
        </a:p>
      </dgm:t>
    </dgm:pt>
    <dgm:pt modelId="{F67CA1D6-50D8-41C3-9616-140E31D11E82}" type="sibTrans" cxnId="{D54E9B06-9671-43AF-8A26-6FB3B9D83028}">
      <dgm:prSet/>
      <dgm:spPr/>
      <dgm:t>
        <a:bodyPr/>
        <a:lstStyle/>
        <a:p>
          <a:endParaRPr lang="en-US"/>
        </a:p>
      </dgm:t>
    </dgm:pt>
    <dgm:pt modelId="{09A90708-0431-4B12-8B0B-4FF66DD815B3}">
      <dgm:prSet phldrT="[Text]"/>
      <dgm:spPr/>
      <dgm:t>
        <a:bodyPr/>
        <a:lstStyle/>
        <a:p>
          <a:r>
            <a:rPr lang="en-US" dirty="0"/>
            <a:t>Banking</a:t>
          </a:r>
        </a:p>
      </dgm:t>
    </dgm:pt>
    <dgm:pt modelId="{2B88B367-6CEC-48AC-9CB1-5E5D34B1EB9A}" type="parTrans" cxnId="{C0944D81-C049-4289-BF94-4F0D4890C5DE}">
      <dgm:prSet/>
      <dgm:spPr/>
      <dgm:t>
        <a:bodyPr/>
        <a:lstStyle/>
        <a:p>
          <a:endParaRPr lang="en-US"/>
        </a:p>
      </dgm:t>
    </dgm:pt>
    <dgm:pt modelId="{4255D7D7-3EC7-43FA-A946-F30CB761B39A}" type="sibTrans" cxnId="{C0944D81-C049-4289-BF94-4F0D4890C5DE}">
      <dgm:prSet/>
      <dgm:spPr/>
      <dgm:t>
        <a:bodyPr/>
        <a:lstStyle/>
        <a:p>
          <a:endParaRPr lang="en-US"/>
        </a:p>
      </dgm:t>
    </dgm:pt>
    <dgm:pt modelId="{012C498C-3042-4084-B92A-2A2A91F509E8}">
      <dgm:prSet phldrT="[Text]"/>
      <dgm:spPr/>
      <dgm:t>
        <a:bodyPr/>
        <a:lstStyle/>
        <a:p>
          <a:r>
            <a:rPr lang="en-US" dirty="0"/>
            <a:t>Reporting</a:t>
          </a:r>
        </a:p>
      </dgm:t>
    </dgm:pt>
    <dgm:pt modelId="{DAE776E8-D8A5-405C-83E3-B95660FC8AFB}" type="parTrans" cxnId="{1BA37D93-C07B-4B0F-BC5C-33094D990052}">
      <dgm:prSet/>
      <dgm:spPr/>
      <dgm:t>
        <a:bodyPr/>
        <a:lstStyle/>
        <a:p>
          <a:endParaRPr lang="en-US"/>
        </a:p>
      </dgm:t>
    </dgm:pt>
    <dgm:pt modelId="{193D97D8-31A8-41E9-8260-24A8EE707016}" type="sibTrans" cxnId="{1BA37D93-C07B-4B0F-BC5C-33094D990052}">
      <dgm:prSet/>
      <dgm:spPr/>
      <dgm:t>
        <a:bodyPr/>
        <a:lstStyle/>
        <a:p>
          <a:endParaRPr lang="en-US"/>
        </a:p>
      </dgm:t>
    </dgm:pt>
    <dgm:pt modelId="{729ACE99-C07A-4338-9B87-A906912FF16A}" type="pres">
      <dgm:prSet presAssocID="{89AE8FA4-ADE8-4DAB-8EB2-BF5B61E9488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NZ"/>
        </a:p>
      </dgm:t>
    </dgm:pt>
    <dgm:pt modelId="{492E01C2-E047-462C-9532-ABE91F2B66F3}" type="pres">
      <dgm:prSet presAssocID="{012C498C-3042-4084-B92A-2A2A91F509E8}" presName="boxAndChildren" presStyleCnt="0"/>
      <dgm:spPr/>
    </dgm:pt>
    <dgm:pt modelId="{A49781B9-9924-4125-8C6B-3AC140D26548}" type="pres">
      <dgm:prSet presAssocID="{012C498C-3042-4084-B92A-2A2A91F509E8}" presName="parentTextBox" presStyleLbl="node1" presStyleIdx="0" presStyleCnt="14"/>
      <dgm:spPr/>
      <dgm:t>
        <a:bodyPr/>
        <a:lstStyle/>
        <a:p>
          <a:endParaRPr lang="en-NZ"/>
        </a:p>
      </dgm:t>
    </dgm:pt>
    <dgm:pt modelId="{3EB7DF42-31AB-4A31-A95A-6E8393D7C92E}" type="pres">
      <dgm:prSet presAssocID="{4255D7D7-3EC7-43FA-A946-F30CB761B39A}" presName="sp" presStyleCnt="0"/>
      <dgm:spPr/>
    </dgm:pt>
    <dgm:pt modelId="{ED4BEB12-1AA9-463E-9DA7-AB8B7732ACC9}" type="pres">
      <dgm:prSet presAssocID="{09A90708-0431-4B12-8B0B-4FF66DD815B3}" presName="arrowAndChildren" presStyleCnt="0"/>
      <dgm:spPr/>
    </dgm:pt>
    <dgm:pt modelId="{4BA2EBF9-28D2-4B3B-84A3-13438A54759A}" type="pres">
      <dgm:prSet presAssocID="{09A90708-0431-4B12-8B0B-4FF66DD815B3}" presName="parentTextArrow" presStyleLbl="node1" presStyleIdx="1" presStyleCnt="14"/>
      <dgm:spPr/>
      <dgm:t>
        <a:bodyPr/>
        <a:lstStyle/>
        <a:p>
          <a:endParaRPr lang="en-NZ"/>
        </a:p>
      </dgm:t>
    </dgm:pt>
    <dgm:pt modelId="{D7E072F4-51D4-47CB-ACF4-E10C684665C6}" type="pres">
      <dgm:prSet presAssocID="{F67CA1D6-50D8-41C3-9616-140E31D11E82}" presName="sp" presStyleCnt="0"/>
      <dgm:spPr/>
    </dgm:pt>
    <dgm:pt modelId="{03FC1A97-4800-45EF-9CE2-3AA6BCDAE37D}" type="pres">
      <dgm:prSet presAssocID="{A5FCFD2E-19AE-47BD-8657-1DF7FABDF316}" presName="arrowAndChildren" presStyleCnt="0"/>
      <dgm:spPr/>
    </dgm:pt>
    <dgm:pt modelId="{DC3E40FC-5E5E-42ED-A3E4-1BC1139EB207}" type="pres">
      <dgm:prSet presAssocID="{A5FCFD2E-19AE-47BD-8657-1DF7FABDF316}" presName="parentTextArrow" presStyleLbl="node1" presStyleIdx="2" presStyleCnt="14"/>
      <dgm:spPr/>
      <dgm:t>
        <a:bodyPr/>
        <a:lstStyle/>
        <a:p>
          <a:endParaRPr lang="en-NZ"/>
        </a:p>
      </dgm:t>
    </dgm:pt>
    <dgm:pt modelId="{4063BBC0-CE4B-4F3B-8C88-BC67F1203883}" type="pres">
      <dgm:prSet presAssocID="{21449D24-91B7-4E79-8338-BD7F30CF029D}" presName="sp" presStyleCnt="0"/>
      <dgm:spPr/>
    </dgm:pt>
    <dgm:pt modelId="{1B08C712-8F20-4CD0-9C84-444640D205B5}" type="pres">
      <dgm:prSet presAssocID="{D6738E5A-F1F0-4244-86B4-4F9B164319AF}" presName="arrowAndChildren" presStyleCnt="0"/>
      <dgm:spPr/>
    </dgm:pt>
    <dgm:pt modelId="{AE1ED1E0-BD7A-4B76-8078-DFE0BDA209CB}" type="pres">
      <dgm:prSet presAssocID="{D6738E5A-F1F0-4244-86B4-4F9B164319AF}" presName="parentTextArrow" presStyleLbl="node1" presStyleIdx="3" presStyleCnt="14"/>
      <dgm:spPr/>
      <dgm:t>
        <a:bodyPr/>
        <a:lstStyle/>
        <a:p>
          <a:endParaRPr lang="en-NZ"/>
        </a:p>
      </dgm:t>
    </dgm:pt>
    <dgm:pt modelId="{2F22FED4-6687-4498-B5A6-39F26B315C8C}" type="pres">
      <dgm:prSet presAssocID="{59A51D51-F293-4ECF-8BCF-EEA866265EAE}" presName="sp" presStyleCnt="0"/>
      <dgm:spPr/>
    </dgm:pt>
    <dgm:pt modelId="{F0BDA6F4-0D20-435C-A0EA-A17E07738ACF}" type="pres">
      <dgm:prSet presAssocID="{BCF92310-19F6-44BE-8949-2DF616BEE59C}" presName="arrowAndChildren" presStyleCnt="0"/>
      <dgm:spPr/>
    </dgm:pt>
    <dgm:pt modelId="{F28F3F38-CA6C-4E07-B13E-840AE869AAC6}" type="pres">
      <dgm:prSet presAssocID="{BCF92310-19F6-44BE-8949-2DF616BEE59C}" presName="parentTextArrow" presStyleLbl="node1" presStyleIdx="4" presStyleCnt="14"/>
      <dgm:spPr/>
      <dgm:t>
        <a:bodyPr/>
        <a:lstStyle/>
        <a:p>
          <a:endParaRPr lang="en-NZ"/>
        </a:p>
      </dgm:t>
    </dgm:pt>
    <dgm:pt modelId="{E8E742AA-57D4-4F88-BA43-8D911873C247}" type="pres">
      <dgm:prSet presAssocID="{728C9FE4-87FE-494D-886B-847C4A9B4D54}" presName="sp" presStyleCnt="0"/>
      <dgm:spPr/>
    </dgm:pt>
    <dgm:pt modelId="{37B9BBD5-342E-47E9-8E1A-E80CD16EABD2}" type="pres">
      <dgm:prSet presAssocID="{07C94EAA-D5D9-4DF1-967F-580E257BF5AE}" presName="arrowAndChildren" presStyleCnt="0"/>
      <dgm:spPr/>
    </dgm:pt>
    <dgm:pt modelId="{50F84037-23F0-4576-A2AE-F4011DF8ABE8}" type="pres">
      <dgm:prSet presAssocID="{07C94EAA-D5D9-4DF1-967F-580E257BF5AE}" presName="parentTextArrow" presStyleLbl="node1" presStyleIdx="5" presStyleCnt="14"/>
      <dgm:spPr/>
      <dgm:t>
        <a:bodyPr/>
        <a:lstStyle/>
        <a:p>
          <a:endParaRPr lang="en-NZ"/>
        </a:p>
      </dgm:t>
    </dgm:pt>
    <dgm:pt modelId="{6737A327-F210-4486-88ED-E97C83AE0BB3}" type="pres">
      <dgm:prSet presAssocID="{57DEC5FC-34F1-45A0-87B2-DB96136BE5CE}" presName="sp" presStyleCnt="0"/>
      <dgm:spPr/>
    </dgm:pt>
    <dgm:pt modelId="{EC3653AC-0AD7-4154-8F72-52AD596AC87D}" type="pres">
      <dgm:prSet presAssocID="{E1E1C636-088E-4B38-A3B2-5EA45FBE1B39}" presName="arrowAndChildren" presStyleCnt="0"/>
      <dgm:spPr/>
    </dgm:pt>
    <dgm:pt modelId="{5F325C50-C853-4AE6-A173-0326FDF59FEC}" type="pres">
      <dgm:prSet presAssocID="{E1E1C636-088E-4B38-A3B2-5EA45FBE1B39}" presName="parentTextArrow" presStyleLbl="node1" presStyleIdx="6" presStyleCnt="14"/>
      <dgm:spPr/>
      <dgm:t>
        <a:bodyPr/>
        <a:lstStyle/>
        <a:p>
          <a:endParaRPr lang="en-NZ"/>
        </a:p>
      </dgm:t>
    </dgm:pt>
    <dgm:pt modelId="{8BC32AED-F735-47C1-8A45-4D0116940AA0}" type="pres">
      <dgm:prSet presAssocID="{BEF44317-9AFE-4F2C-99FB-AEFFFDCDBF75}" presName="sp" presStyleCnt="0"/>
      <dgm:spPr/>
    </dgm:pt>
    <dgm:pt modelId="{36B6F7B7-03DD-4D53-9622-32497A03F855}" type="pres">
      <dgm:prSet presAssocID="{3D561D26-F946-48A4-9BBC-DB38F1EAB888}" presName="arrowAndChildren" presStyleCnt="0"/>
      <dgm:spPr/>
    </dgm:pt>
    <dgm:pt modelId="{8247EDEF-1AFA-4A18-8080-3D9758C500BD}" type="pres">
      <dgm:prSet presAssocID="{3D561D26-F946-48A4-9BBC-DB38F1EAB888}" presName="parentTextArrow" presStyleLbl="node1" presStyleIdx="7" presStyleCnt="14"/>
      <dgm:spPr/>
      <dgm:t>
        <a:bodyPr/>
        <a:lstStyle/>
        <a:p>
          <a:endParaRPr lang="en-NZ"/>
        </a:p>
      </dgm:t>
    </dgm:pt>
    <dgm:pt modelId="{61360D63-C915-45BC-B2AF-A542F82ACF82}" type="pres">
      <dgm:prSet presAssocID="{6FFF8F35-5AC8-4531-B6B6-F132A9FF643F}" presName="sp" presStyleCnt="0"/>
      <dgm:spPr/>
    </dgm:pt>
    <dgm:pt modelId="{D06C5BA3-1298-4DE6-B8E6-2FC1F7E7608E}" type="pres">
      <dgm:prSet presAssocID="{2CBB5FA2-25B5-4669-A6F4-B5E7699BCDA9}" presName="arrowAndChildren" presStyleCnt="0"/>
      <dgm:spPr/>
    </dgm:pt>
    <dgm:pt modelId="{7264AFAE-6C6B-4C59-877D-D08488A0C1AB}" type="pres">
      <dgm:prSet presAssocID="{2CBB5FA2-25B5-4669-A6F4-B5E7699BCDA9}" presName="parentTextArrow" presStyleLbl="node1" presStyleIdx="8" presStyleCnt="14"/>
      <dgm:spPr/>
      <dgm:t>
        <a:bodyPr/>
        <a:lstStyle/>
        <a:p>
          <a:endParaRPr lang="en-NZ"/>
        </a:p>
      </dgm:t>
    </dgm:pt>
    <dgm:pt modelId="{11FEE065-62C7-4128-B09F-6A92B3436E7A}" type="pres">
      <dgm:prSet presAssocID="{F1802F5B-A16E-4B6D-9E0C-52E95EA71618}" presName="sp" presStyleCnt="0"/>
      <dgm:spPr/>
    </dgm:pt>
    <dgm:pt modelId="{9C4D7D5F-59C9-43A9-86EE-A2067AF6E7D4}" type="pres">
      <dgm:prSet presAssocID="{EB83ED2F-1623-44FB-AFCA-3D71B9394A48}" presName="arrowAndChildren" presStyleCnt="0"/>
      <dgm:spPr/>
    </dgm:pt>
    <dgm:pt modelId="{3BC83E0D-D089-48FE-B79D-0FBC3A2CB1D1}" type="pres">
      <dgm:prSet presAssocID="{EB83ED2F-1623-44FB-AFCA-3D71B9394A48}" presName="parentTextArrow" presStyleLbl="node1" presStyleIdx="9" presStyleCnt="14"/>
      <dgm:spPr/>
      <dgm:t>
        <a:bodyPr/>
        <a:lstStyle/>
        <a:p>
          <a:endParaRPr lang="en-NZ"/>
        </a:p>
      </dgm:t>
    </dgm:pt>
    <dgm:pt modelId="{C2C12B40-235F-4173-9514-22C916C4C316}" type="pres">
      <dgm:prSet presAssocID="{3866C281-8C86-4086-B06C-879D8445D63B}" presName="sp" presStyleCnt="0"/>
      <dgm:spPr/>
    </dgm:pt>
    <dgm:pt modelId="{1B1EF32A-E121-4387-9BE5-5EF9095D3D32}" type="pres">
      <dgm:prSet presAssocID="{851755CA-DF5D-4713-9A5E-5E44605E387F}" presName="arrowAndChildren" presStyleCnt="0"/>
      <dgm:spPr/>
    </dgm:pt>
    <dgm:pt modelId="{C9E3F000-2E83-4B49-8BC1-22C9AD3E2D4E}" type="pres">
      <dgm:prSet presAssocID="{851755CA-DF5D-4713-9A5E-5E44605E387F}" presName="parentTextArrow" presStyleLbl="node1" presStyleIdx="10" presStyleCnt="14"/>
      <dgm:spPr/>
      <dgm:t>
        <a:bodyPr/>
        <a:lstStyle/>
        <a:p>
          <a:endParaRPr lang="en-NZ"/>
        </a:p>
      </dgm:t>
    </dgm:pt>
    <dgm:pt modelId="{85F9CBCC-F2BB-45A4-A2E5-A5DDDC865CE9}" type="pres">
      <dgm:prSet presAssocID="{005EBD3C-5331-4AA2-9CFF-3EBFD955AE2E}" presName="sp" presStyleCnt="0"/>
      <dgm:spPr/>
    </dgm:pt>
    <dgm:pt modelId="{12F59D72-78DC-465B-AF24-0D98398766B3}" type="pres">
      <dgm:prSet presAssocID="{C94F9300-9440-4034-A0E5-15E76F013572}" presName="arrowAndChildren" presStyleCnt="0"/>
      <dgm:spPr/>
    </dgm:pt>
    <dgm:pt modelId="{70AC5F34-69E0-4951-B23E-B7611C26DFB3}" type="pres">
      <dgm:prSet presAssocID="{C94F9300-9440-4034-A0E5-15E76F013572}" presName="parentTextArrow" presStyleLbl="node1" presStyleIdx="11" presStyleCnt="14"/>
      <dgm:spPr/>
      <dgm:t>
        <a:bodyPr/>
        <a:lstStyle/>
        <a:p>
          <a:endParaRPr lang="en-NZ"/>
        </a:p>
      </dgm:t>
    </dgm:pt>
    <dgm:pt modelId="{F1F3E02C-54DA-483C-B1DF-1A3A955158A8}" type="pres">
      <dgm:prSet presAssocID="{BECF2241-289A-4777-ABD2-93AACF73DB3B}" presName="sp" presStyleCnt="0"/>
      <dgm:spPr/>
    </dgm:pt>
    <dgm:pt modelId="{DA1A0314-A9EB-4ED8-911D-E0911018B1E1}" type="pres">
      <dgm:prSet presAssocID="{2EEC2020-5B48-4397-B626-1B3CE8858504}" presName="arrowAndChildren" presStyleCnt="0"/>
      <dgm:spPr/>
    </dgm:pt>
    <dgm:pt modelId="{F453F9C9-9C5D-459E-A50E-769C55FFA1D5}" type="pres">
      <dgm:prSet presAssocID="{2EEC2020-5B48-4397-B626-1B3CE8858504}" presName="parentTextArrow" presStyleLbl="node1" presStyleIdx="12" presStyleCnt="14"/>
      <dgm:spPr/>
      <dgm:t>
        <a:bodyPr/>
        <a:lstStyle/>
        <a:p>
          <a:endParaRPr lang="en-NZ"/>
        </a:p>
      </dgm:t>
    </dgm:pt>
    <dgm:pt modelId="{85380BE7-83BD-41AC-AFB0-CC5E8E86107D}" type="pres">
      <dgm:prSet presAssocID="{BF974CF1-F414-4BF9-87B8-CE8BDA9FE599}" presName="sp" presStyleCnt="0"/>
      <dgm:spPr/>
    </dgm:pt>
    <dgm:pt modelId="{4175CA00-2D06-44AE-BF08-5EF6B56D6EB6}" type="pres">
      <dgm:prSet presAssocID="{FD48395D-05DE-433C-BF35-E84F962482D3}" presName="arrowAndChildren" presStyleCnt="0"/>
      <dgm:spPr/>
    </dgm:pt>
    <dgm:pt modelId="{90AF579C-C647-4297-A036-EC20D7F66E76}" type="pres">
      <dgm:prSet presAssocID="{FD48395D-05DE-433C-BF35-E84F962482D3}" presName="parentTextArrow" presStyleLbl="node1" presStyleIdx="13" presStyleCnt="14"/>
      <dgm:spPr/>
      <dgm:t>
        <a:bodyPr/>
        <a:lstStyle/>
        <a:p>
          <a:endParaRPr lang="en-NZ"/>
        </a:p>
      </dgm:t>
    </dgm:pt>
  </dgm:ptLst>
  <dgm:cxnLst>
    <dgm:cxn modelId="{5C1D16ED-87F2-434E-AC26-D9B57323D49E}" type="presOf" srcId="{A5FCFD2E-19AE-47BD-8657-1DF7FABDF316}" destId="{DC3E40FC-5E5E-42ED-A3E4-1BC1139EB207}" srcOrd="0" destOrd="0" presId="urn:microsoft.com/office/officeart/2005/8/layout/process4"/>
    <dgm:cxn modelId="{A0C4FC68-0BA5-4597-9092-8A3EED3138D3}" type="presOf" srcId="{D6738E5A-F1F0-4244-86B4-4F9B164319AF}" destId="{AE1ED1E0-BD7A-4B76-8078-DFE0BDA209CB}" srcOrd="0" destOrd="0" presId="urn:microsoft.com/office/officeart/2005/8/layout/process4"/>
    <dgm:cxn modelId="{4C0F4646-4BFF-4092-8CD8-5FBFEAF8C373}" srcId="{89AE8FA4-ADE8-4DAB-8EB2-BF5B61E94889}" destId="{2EEC2020-5B48-4397-B626-1B3CE8858504}" srcOrd="1" destOrd="0" parTransId="{F6F98672-07AE-40D8-AE58-8A986D47F5F4}" sibTransId="{BECF2241-289A-4777-ABD2-93AACF73DB3B}"/>
    <dgm:cxn modelId="{8B0C514A-B5DE-4D1F-A008-0B9B6514F8E4}" type="presOf" srcId="{012C498C-3042-4084-B92A-2A2A91F509E8}" destId="{A49781B9-9924-4125-8C6B-3AC140D26548}" srcOrd="0" destOrd="0" presId="urn:microsoft.com/office/officeart/2005/8/layout/process4"/>
    <dgm:cxn modelId="{D54E9B06-9671-43AF-8A26-6FB3B9D83028}" srcId="{89AE8FA4-ADE8-4DAB-8EB2-BF5B61E94889}" destId="{A5FCFD2E-19AE-47BD-8657-1DF7FABDF316}" srcOrd="11" destOrd="0" parTransId="{26191F9A-7BF3-4303-B6D3-45924C34F624}" sibTransId="{F67CA1D6-50D8-41C3-9616-140E31D11E82}"/>
    <dgm:cxn modelId="{7C1EAFC3-5F20-4B98-9912-53A3966C2F9C}" type="presOf" srcId="{89AE8FA4-ADE8-4DAB-8EB2-BF5B61E94889}" destId="{729ACE99-C07A-4338-9B87-A906912FF16A}" srcOrd="0" destOrd="0" presId="urn:microsoft.com/office/officeart/2005/8/layout/process4"/>
    <dgm:cxn modelId="{3F239788-66A0-4302-8F8F-107592F59FA6}" type="presOf" srcId="{3D561D26-F946-48A4-9BBC-DB38F1EAB888}" destId="{8247EDEF-1AFA-4A18-8080-3D9758C500BD}" srcOrd="0" destOrd="0" presId="urn:microsoft.com/office/officeart/2005/8/layout/process4"/>
    <dgm:cxn modelId="{9458703D-2D95-411A-A96D-FA301E67AB02}" type="presOf" srcId="{2EEC2020-5B48-4397-B626-1B3CE8858504}" destId="{F453F9C9-9C5D-459E-A50E-769C55FFA1D5}" srcOrd="0" destOrd="0" presId="urn:microsoft.com/office/officeart/2005/8/layout/process4"/>
    <dgm:cxn modelId="{93C63CB8-177A-43D8-B189-E731A03DF591}" type="presOf" srcId="{E1E1C636-088E-4B38-A3B2-5EA45FBE1B39}" destId="{5F325C50-C853-4AE6-A173-0326FDF59FEC}" srcOrd="0" destOrd="0" presId="urn:microsoft.com/office/officeart/2005/8/layout/process4"/>
    <dgm:cxn modelId="{77EB8036-0D90-4B1A-840B-6178BB0E2D0A}" type="presOf" srcId="{07C94EAA-D5D9-4DF1-967F-580E257BF5AE}" destId="{50F84037-23F0-4576-A2AE-F4011DF8ABE8}" srcOrd="0" destOrd="0" presId="urn:microsoft.com/office/officeart/2005/8/layout/process4"/>
    <dgm:cxn modelId="{ABF0AEE4-D39E-4D44-ACD3-AE4F47BE3139}" srcId="{89AE8FA4-ADE8-4DAB-8EB2-BF5B61E94889}" destId="{C94F9300-9440-4034-A0E5-15E76F013572}" srcOrd="2" destOrd="0" parTransId="{F5DABCC0-381A-43C8-9F50-32ACBF3E42D0}" sibTransId="{005EBD3C-5331-4AA2-9CFF-3EBFD955AE2E}"/>
    <dgm:cxn modelId="{73270588-B745-4125-B293-AE56C3ED3838}" srcId="{89AE8FA4-ADE8-4DAB-8EB2-BF5B61E94889}" destId="{2CBB5FA2-25B5-4669-A6F4-B5E7699BCDA9}" srcOrd="5" destOrd="0" parTransId="{D658ED08-5CE2-47BD-81FC-5BFF76C23BAC}" sibTransId="{6FFF8F35-5AC8-4531-B6B6-F132A9FF643F}"/>
    <dgm:cxn modelId="{C0944D81-C049-4289-BF94-4F0D4890C5DE}" srcId="{89AE8FA4-ADE8-4DAB-8EB2-BF5B61E94889}" destId="{09A90708-0431-4B12-8B0B-4FF66DD815B3}" srcOrd="12" destOrd="0" parTransId="{2B88B367-6CEC-48AC-9CB1-5E5D34B1EB9A}" sibTransId="{4255D7D7-3EC7-43FA-A946-F30CB761B39A}"/>
    <dgm:cxn modelId="{A649AACE-6FEB-43D7-8EBD-F276311970BA}" srcId="{89AE8FA4-ADE8-4DAB-8EB2-BF5B61E94889}" destId="{851755CA-DF5D-4713-9A5E-5E44605E387F}" srcOrd="3" destOrd="0" parTransId="{1ED42E89-75E9-4E63-A1E2-71E6D51AB84F}" sibTransId="{3866C281-8C86-4086-B06C-879D8445D63B}"/>
    <dgm:cxn modelId="{B2D91018-8E07-445C-BF62-CFB27E7772CF}" type="presOf" srcId="{FD48395D-05DE-433C-BF35-E84F962482D3}" destId="{90AF579C-C647-4297-A036-EC20D7F66E76}" srcOrd="0" destOrd="0" presId="urn:microsoft.com/office/officeart/2005/8/layout/process4"/>
    <dgm:cxn modelId="{D75536C0-868A-4932-B881-38D7E55E369C}" srcId="{89AE8FA4-ADE8-4DAB-8EB2-BF5B61E94889}" destId="{BCF92310-19F6-44BE-8949-2DF616BEE59C}" srcOrd="9" destOrd="0" parTransId="{04CE2A94-FD74-4BE1-94F4-42D78FA03EE2}" sibTransId="{59A51D51-F293-4ECF-8BCF-EEA866265EAE}"/>
    <dgm:cxn modelId="{CF1BB654-E894-4492-8E46-BA9E3B9FBB4E}" type="presOf" srcId="{EB83ED2F-1623-44FB-AFCA-3D71B9394A48}" destId="{3BC83E0D-D089-48FE-B79D-0FBC3A2CB1D1}" srcOrd="0" destOrd="0" presId="urn:microsoft.com/office/officeart/2005/8/layout/process4"/>
    <dgm:cxn modelId="{09D149E7-4BDA-47E6-841B-E21AF7673DF4}" srcId="{89AE8FA4-ADE8-4DAB-8EB2-BF5B61E94889}" destId="{EB83ED2F-1623-44FB-AFCA-3D71B9394A48}" srcOrd="4" destOrd="0" parTransId="{2D665AC5-C94F-402F-AB37-2C8D28080C91}" sibTransId="{F1802F5B-A16E-4B6D-9E0C-52E95EA71618}"/>
    <dgm:cxn modelId="{1EEE21DF-F511-40A6-A6EB-AC72B7FB20E1}" type="presOf" srcId="{C94F9300-9440-4034-A0E5-15E76F013572}" destId="{70AC5F34-69E0-4951-B23E-B7611C26DFB3}" srcOrd="0" destOrd="0" presId="urn:microsoft.com/office/officeart/2005/8/layout/process4"/>
    <dgm:cxn modelId="{1BA37D93-C07B-4B0F-BC5C-33094D990052}" srcId="{89AE8FA4-ADE8-4DAB-8EB2-BF5B61E94889}" destId="{012C498C-3042-4084-B92A-2A2A91F509E8}" srcOrd="13" destOrd="0" parTransId="{DAE776E8-D8A5-405C-83E3-B95660FC8AFB}" sibTransId="{193D97D8-31A8-41E9-8260-24A8EE707016}"/>
    <dgm:cxn modelId="{9741CFA5-F059-4A33-8EC4-B1D1A071DDB3}" srcId="{89AE8FA4-ADE8-4DAB-8EB2-BF5B61E94889}" destId="{D6738E5A-F1F0-4244-86B4-4F9B164319AF}" srcOrd="10" destOrd="0" parTransId="{EFF4C133-9493-4C1D-8CC0-F64B56514DAF}" sibTransId="{21449D24-91B7-4E79-8338-BD7F30CF029D}"/>
    <dgm:cxn modelId="{06973871-208C-4F19-ADAB-4B14264E1897}" type="presOf" srcId="{851755CA-DF5D-4713-9A5E-5E44605E387F}" destId="{C9E3F000-2E83-4B49-8BC1-22C9AD3E2D4E}" srcOrd="0" destOrd="0" presId="urn:microsoft.com/office/officeart/2005/8/layout/process4"/>
    <dgm:cxn modelId="{665370DE-14A8-4D7C-8A3D-383E83792E24}" type="presOf" srcId="{BCF92310-19F6-44BE-8949-2DF616BEE59C}" destId="{F28F3F38-CA6C-4E07-B13E-840AE869AAC6}" srcOrd="0" destOrd="0" presId="urn:microsoft.com/office/officeart/2005/8/layout/process4"/>
    <dgm:cxn modelId="{2D9F7D74-DCE9-4DB0-BF17-B95DB1095B86}" srcId="{89AE8FA4-ADE8-4DAB-8EB2-BF5B61E94889}" destId="{3D561D26-F946-48A4-9BBC-DB38F1EAB888}" srcOrd="6" destOrd="0" parTransId="{07BC0643-D880-4073-80A5-4062232CD349}" sibTransId="{BEF44317-9AFE-4F2C-99FB-AEFFFDCDBF75}"/>
    <dgm:cxn modelId="{4848E868-48C0-4B10-B468-2AAFBE607AB5}" srcId="{89AE8FA4-ADE8-4DAB-8EB2-BF5B61E94889}" destId="{FD48395D-05DE-433C-BF35-E84F962482D3}" srcOrd="0" destOrd="0" parTransId="{3B16072C-E535-4C70-9936-98150A2F82CD}" sibTransId="{BF974CF1-F414-4BF9-87B8-CE8BDA9FE599}"/>
    <dgm:cxn modelId="{1A4A2B66-A513-4592-947B-4F0BFE255E54}" srcId="{89AE8FA4-ADE8-4DAB-8EB2-BF5B61E94889}" destId="{E1E1C636-088E-4B38-A3B2-5EA45FBE1B39}" srcOrd="7" destOrd="0" parTransId="{F36B75EE-6359-4BC4-BC0C-76D40E1D7556}" sibTransId="{57DEC5FC-34F1-45A0-87B2-DB96136BE5CE}"/>
    <dgm:cxn modelId="{0F88598E-1874-4FEF-8E44-FDAD17B6DCEA}" type="presOf" srcId="{09A90708-0431-4B12-8B0B-4FF66DD815B3}" destId="{4BA2EBF9-28D2-4B3B-84A3-13438A54759A}" srcOrd="0" destOrd="0" presId="urn:microsoft.com/office/officeart/2005/8/layout/process4"/>
    <dgm:cxn modelId="{DA82860F-3BFA-4A99-AABC-7F13B9D5FC3F}" type="presOf" srcId="{2CBB5FA2-25B5-4669-A6F4-B5E7699BCDA9}" destId="{7264AFAE-6C6B-4C59-877D-D08488A0C1AB}" srcOrd="0" destOrd="0" presId="urn:microsoft.com/office/officeart/2005/8/layout/process4"/>
    <dgm:cxn modelId="{C5830025-6B02-4500-9602-B42C4E1191A8}" srcId="{89AE8FA4-ADE8-4DAB-8EB2-BF5B61E94889}" destId="{07C94EAA-D5D9-4DF1-967F-580E257BF5AE}" srcOrd="8" destOrd="0" parTransId="{5CC13667-B0DE-4C12-8257-8E917F3AC291}" sibTransId="{728C9FE4-87FE-494D-886B-847C4A9B4D54}"/>
    <dgm:cxn modelId="{AC849FCA-F039-46CD-8C03-62F34CDACC7B}" type="presParOf" srcId="{729ACE99-C07A-4338-9B87-A906912FF16A}" destId="{492E01C2-E047-462C-9532-ABE91F2B66F3}" srcOrd="0" destOrd="0" presId="urn:microsoft.com/office/officeart/2005/8/layout/process4"/>
    <dgm:cxn modelId="{73FCD6F5-DAF8-4159-848D-24EB1BCC46E2}" type="presParOf" srcId="{492E01C2-E047-462C-9532-ABE91F2B66F3}" destId="{A49781B9-9924-4125-8C6B-3AC140D26548}" srcOrd="0" destOrd="0" presId="urn:microsoft.com/office/officeart/2005/8/layout/process4"/>
    <dgm:cxn modelId="{51E7CC91-2581-4641-B037-C3F9DB54C497}" type="presParOf" srcId="{729ACE99-C07A-4338-9B87-A906912FF16A}" destId="{3EB7DF42-31AB-4A31-A95A-6E8393D7C92E}" srcOrd="1" destOrd="0" presId="urn:microsoft.com/office/officeart/2005/8/layout/process4"/>
    <dgm:cxn modelId="{1709C987-8236-4F74-9B1F-41EAC3832897}" type="presParOf" srcId="{729ACE99-C07A-4338-9B87-A906912FF16A}" destId="{ED4BEB12-1AA9-463E-9DA7-AB8B7732ACC9}" srcOrd="2" destOrd="0" presId="urn:microsoft.com/office/officeart/2005/8/layout/process4"/>
    <dgm:cxn modelId="{9D957B3C-566E-425A-A533-2E15101E09A4}" type="presParOf" srcId="{ED4BEB12-1AA9-463E-9DA7-AB8B7732ACC9}" destId="{4BA2EBF9-28D2-4B3B-84A3-13438A54759A}" srcOrd="0" destOrd="0" presId="urn:microsoft.com/office/officeart/2005/8/layout/process4"/>
    <dgm:cxn modelId="{6AB64A63-BA28-49FF-B1B1-7A2065C8A4A2}" type="presParOf" srcId="{729ACE99-C07A-4338-9B87-A906912FF16A}" destId="{D7E072F4-51D4-47CB-ACF4-E10C684665C6}" srcOrd="3" destOrd="0" presId="urn:microsoft.com/office/officeart/2005/8/layout/process4"/>
    <dgm:cxn modelId="{E4D4418D-8A0C-4FAA-9A20-1CAA27DF24DE}" type="presParOf" srcId="{729ACE99-C07A-4338-9B87-A906912FF16A}" destId="{03FC1A97-4800-45EF-9CE2-3AA6BCDAE37D}" srcOrd="4" destOrd="0" presId="urn:microsoft.com/office/officeart/2005/8/layout/process4"/>
    <dgm:cxn modelId="{839AA3B8-598F-4788-A9B3-5E267077BF36}" type="presParOf" srcId="{03FC1A97-4800-45EF-9CE2-3AA6BCDAE37D}" destId="{DC3E40FC-5E5E-42ED-A3E4-1BC1139EB207}" srcOrd="0" destOrd="0" presId="urn:microsoft.com/office/officeart/2005/8/layout/process4"/>
    <dgm:cxn modelId="{46D978A9-3A2E-4E22-8308-7F1EC249E5F0}" type="presParOf" srcId="{729ACE99-C07A-4338-9B87-A906912FF16A}" destId="{4063BBC0-CE4B-4F3B-8C88-BC67F1203883}" srcOrd="5" destOrd="0" presId="urn:microsoft.com/office/officeart/2005/8/layout/process4"/>
    <dgm:cxn modelId="{D80DEF3B-4169-4032-99BE-C1A33FE91352}" type="presParOf" srcId="{729ACE99-C07A-4338-9B87-A906912FF16A}" destId="{1B08C712-8F20-4CD0-9C84-444640D205B5}" srcOrd="6" destOrd="0" presId="urn:microsoft.com/office/officeart/2005/8/layout/process4"/>
    <dgm:cxn modelId="{AB9DC62B-AA4F-45FE-AF0E-5EF05F7DF099}" type="presParOf" srcId="{1B08C712-8F20-4CD0-9C84-444640D205B5}" destId="{AE1ED1E0-BD7A-4B76-8078-DFE0BDA209CB}" srcOrd="0" destOrd="0" presId="urn:microsoft.com/office/officeart/2005/8/layout/process4"/>
    <dgm:cxn modelId="{1B79846B-8D2E-48A2-9D27-4F9B9D66ABC4}" type="presParOf" srcId="{729ACE99-C07A-4338-9B87-A906912FF16A}" destId="{2F22FED4-6687-4498-B5A6-39F26B315C8C}" srcOrd="7" destOrd="0" presId="urn:microsoft.com/office/officeart/2005/8/layout/process4"/>
    <dgm:cxn modelId="{75A23351-4849-4854-9065-7012CFA705E8}" type="presParOf" srcId="{729ACE99-C07A-4338-9B87-A906912FF16A}" destId="{F0BDA6F4-0D20-435C-A0EA-A17E07738ACF}" srcOrd="8" destOrd="0" presId="urn:microsoft.com/office/officeart/2005/8/layout/process4"/>
    <dgm:cxn modelId="{DACE4243-D2DF-49B3-A964-F0D33EE54191}" type="presParOf" srcId="{F0BDA6F4-0D20-435C-A0EA-A17E07738ACF}" destId="{F28F3F38-CA6C-4E07-B13E-840AE869AAC6}" srcOrd="0" destOrd="0" presId="urn:microsoft.com/office/officeart/2005/8/layout/process4"/>
    <dgm:cxn modelId="{E60B09EB-90B0-461A-A17F-59FCE8F4193F}" type="presParOf" srcId="{729ACE99-C07A-4338-9B87-A906912FF16A}" destId="{E8E742AA-57D4-4F88-BA43-8D911873C247}" srcOrd="9" destOrd="0" presId="urn:microsoft.com/office/officeart/2005/8/layout/process4"/>
    <dgm:cxn modelId="{A699B100-B53F-43E1-AD70-18D70768C059}" type="presParOf" srcId="{729ACE99-C07A-4338-9B87-A906912FF16A}" destId="{37B9BBD5-342E-47E9-8E1A-E80CD16EABD2}" srcOrd="10" destOrd="0" presId="urn:microsoft.com/office/officeart/2005/8/layout/process4"/>
    <dgm:cxn modelId="{BCCC5320-8321-4EDD-9AC1-4B2E1529099E}" type="presParOf" srcId="{37B9BBD5-342E-47E9-8E1A-E80CD16EABD2}" destId="{50F84037-23F0-4576-A2AE-F4011DF8ABE8}" srcOrd="0" destOrd="0" presId="urn:microsoft.com/office/officeart/2005/8/layout/process4"/>
    <dgm:cxn modelId="{C1C5C0D5-2087-4B3B-8509-E9D486337095}" type="presParOf" srcId="{729ACE99-C07A-4338-9B87-A906912FF16A}" destId="{6737A327-F210-4486-88ED-E97C83AE0BB3}" srcOrd="11" destOrd="0" presId="urn:microsoft.com/office/officeart/2005/8/layout/process4"/>
    <dgm:cxn modelId="{38A87A93-8364-41AD-B341-DDAD2ABA6D0B}" type="presParOf" srcId="{729ACE99-C07A-4338-9B87-A906912FF16A}" destId="{EC3653AC-0AD7-4154-8F72-52AD596AC87D}" srcOrd="12" destOrd="0" presId="urn:microsoft.com/office/officeart/2005/8/layout/process4"/>
    <dgm:cxn modelId="{D81B0C11-5FCC-4A9C-8CAE-E157779DA505}" type="presParOf" srcId="{EC3653AC-0AD7-4154-8F72-52AD596AC87D}" destId="{5F325C50-C853-4AE6-A173-0326FDF59FEC}" srcOrd="0" destOrd="0" presId="urn:microsoft.com/office/officeart/2005/8/layout/process4"/>
    <dgm:cxn modelId="{573F63F7-F40E-4613-8136-46BB855C39B9}" type="presParOf" srcId="{729ACE99-C07A-4338-9B87-A906912FF16A}" destId="{8BC32AED-F735-47C1-8A45-4D0116940AA0}" srcOrd="13" destOrd="0" presId="urn:microsoft.com/office/officeart/2005/8/layout/process4"/>
    <dgm:cxn modelId="{0BBC29E6-FE0F-4E4D-84C8-594E1DE0BF6C}" type="presParOf" srcId="{729ACE99-C07A-4338-9B87-A906912FF16A}" destId="{36B6F7B7-03DD-4D53-9622-32497A03F855}" srcOrd="14" destOrd="0" presId="urn:microsoft.com/office/officeart/2005/8/layout/process4"/>
    <dgm:cxn modelId="{02A44627-A418-447A-B28D-A33FCE4A6265}" type="presParOf" srcId="{36B6F7B7-03DD-4D53-9622-32497A03F855}" destId="{8247EDEF-1AFA-4A18-8080-3D9758C500BD}" srcOrd="0" destOrd="0" presId="urn:microsoft.com/office/officeart/2005/8/layout/process4"/>
    <dgm:cxn modelId="{8049B777-4B2C-4623-B61F-5DC210621DD6}" type="presParOf" srcId="{729ACE99-C07A-4338-9B87-A906912FF16A}" destId="{61360D63-C915-45BC-B2AF-A542F82ACF82}" srcOrd="15" destOrd="0" presId="urn:microsoft.com/office/officeart/2005/8/layout/process4"/>
    <dgm:cxn modelId="{D68BF662-DDAB-4B1A-9BBF-DBED84DED953}" type="presParOf" srcId="{729ACE99-C07A-4338-9B87-A906912FF16A}" destId="{D06C5BA3-1298-4DE6-B8E6-2FC1F7E7608E}" srcOrd="16" destOrd="0" presId="urn:microsoft.com/office/officeart/2005/8/layout/process4"/>
    <dgm:cxn modelId="{EA953BD6-6141-4291-8CDB-AE86CD09C093}" type="presParOf" srcId="{D06C5BA3-1298-4DE6-B8E6-2FC1F7E7608E}" destId="{7264AFAE-6C6B-4C59-877D-D08488A0C1AB}" srcOrd="0" destOrd="0" presId="urn:microsoft.com/office/officeart/2005/8/layout/process4"/>
    <dgm:cxn modelId="{B8EB8CD0-83C1-497E-84A0-2C2F2D015B50}" type="presParOf" srcId="{729ACE99-C07A-4338-9B87-A906912FF16A}" destId="{11FEE065-62C7-4128-B09F-6A92B3436E7A}" srcOrd="17" destOrd="0" presId="urn:microsoft.com/office/officeart/2005/8/layout/process4"/>
    <dgm:cxn modelId="{40F580DE-E2EF-4CEC-84E4-D233FE824F23}" type="presParOf" srcId="{729ACE99-C07A-4338-9B87-A906912FF16A}" destId="{9C4D7D5F-59C9-43A9-86EE-A2067AF6E7D4}" srcOrd="18" destOrd="0" presId="urn:microsoft.com/office/officeart/2005/8/layout/process4"/>
    <dgm:cxn modelId="{4967375E-61EE-4560-A492-B2CFD47C9791}" type="presParOf" srcId="{9C4D7D5F-59C9-43A9-86EE-A2067AF6E7D4}" destId="{3BC83E0D-D089-48FE-B79D-0FBC3A2CB1D1}" srcOrd="0" destOrd="0" presId="urn:microsoft.com/office/officeart/2005/8/layout/process4"/>
    <dgm:cxn modelId="{D9242EBD-3F10-43BF-9560-03C39D7D703B}" type="presParOf" srcId="{729ACE99-C07A-4338-9B87-A906912FF16A}" destId="{C2C12B40-235F-4173-9514-22C916C4C316}" srcOrd="19" destOrd="0" presId="urn:microsoft.com/office/officeart/2005/8/layout/process4"/>
    <dgm:cxn modelId="{7D080EAA-D233-45E6-BA33-419FCEA8E9DB}" type="presParOf" srcId="{729ACE99-C07A-4338-9B87-A906912FF16A}" destId="{1B1EF32A-E121-4387-9BE5-5EF9095D3D32}" srcOrd="20" destOrd="0" presId="urn:microsoft.com/office/officeart/2005/8/layout/process4"/>
    <dgm:cxn modelId="{52D862AE-9EF0-4E2C-A81F-364702582EBC}" type="presParOf" srcId="{1B1EF32A-E121-4387-9BE5-5EF9095D3D32}" destId="{C9E3F000-2E83-4B49-8BC1-22C9AD3E2D4E}" srcOrd="0" destOrd="0" presId="urn:microsoft.com/office/officeart/2005/8/layout/process4"/>
    <dgm:cxn modelId="{FD8751BD-A262-478E-AF30-675E9FA92469}" type="presParOf" srcId="{729ACE99-C07A-4338-9B87-A906912FF16A}" destId="{85F9CBCC-F2BB-45A4-A2E5-A5DDDC865CE9}" srcOrd="21" destOrd="0" presId="urn:microsoft.com/office/officeart/2005/8/layout/process4"/>
    <dgm:cxn modelId="{F6C13E34-4A81-4745-B9CC-1BFB659CFFFB}" type="presParOf" srcId="{729ACE99-C07A-4338-9B87-A906912FF16A}" destId="{12F59D72-78DC-465B-AF24-0D98398766B3}" srcOrd="22" destOrd="0" presId="urn:microsoft.com/office/officeart/2005/8/layout/process4"/>
    <dgm:cxn modelId="{FB02FCAA-4FDD-4CBC-9C67-54C0998E71C7}" type="presParOf" srcId="{12F59D72-78DC-465B-AF24-0D98398766B3}" destId="{70AC5F34-69E0-4951-B23E-B7611C26DFB3}" srcOrd="0" destOrd="0" presId="urn:microsoft.com/office/officeart/2005/8/layout/process4"/>
    <dgm:cxn modelId="{7CE1C6F1-156F-463F-8BBB-9D276F376ABF}" type="presParOf" srcId="{729ACE99-C07A-4338-9B87-A906912FF16A}" destId="{F1F3E02C-54DA-483C-B1DF-1A3A955158A8}" srcOrd="23" destOrd="0" presId="urn:microsoft.com/office/officeart/2005/8/layout/process4"/>
    <dgm:cxn modelId="{43EA7AC7-8C3C-49C1-8E61-20FDF2F23C8B}" type="presParOf" srcId="{729ACE99-C07A-4338-9B87-A906912FF16A}" destId="{DA1A0314-A9EB-4ED8-911D-E0911018B1E1}" srcOrd="24" destOrd="0" presId="urn:microsoft.com/office/officeart/2005/8/layout/process4"/>
    <dgm:cxn modelId="{21F90A6C-B39F-4554-888F-C30A7A1C4871}" type="presParOf" srcId="{DA1A0314-A9EB-4ED8-911D-E0911018B1E1}" destId="{F453F9C9-9C5D-459E-A50E-769C55FFA1D5}" srcOrd="0" destOrd="0" presId="urn:microsoft.com/office/officeart/2005/8/layout/process4"/>
    <dgm:cxn modelId="{97A94554-9504-47AC-BAD8-9A16E7E1C313}" type="presParOf" srcId="{729ACE99-C07A-4338-9B87-A906912FF16A}" destId="{85380BE7-83BD-41AC-AFB0-CC5E8E86107D}" srcOrd="25" destOrd="0" presId="urn:microsoft.com/office/officeart/2005/8/layout/process4"/>
    <dgm:cxn modelId="{F378BFB4-F760-4602-83C7-6C4865149989}" type="presParOf" srcId="{729ACE99-C07A-4338-9B87-A906912FF16A}" destId="{4175CA00-2D06-44AE-BF08-5EF6B56D6EB6}" srcOrd="26" destOrd="0" presId="urn:microsoft.com/office/officeart/2005/8/layout/process4"/>
    <dgm:cxn modelId="{CC25E141-991E-4810-87D9-6DF3EFAC8C83}" type="presParOf" srcId="{4175CA00-2D06-44AE-BF08-5EF6B56D6EB6}" destId="{90AF579C-C647-4297-A036-EC20D7F66E76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1A3B67E-C798-4BA7-A640-094A809FE046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10BDED1-3298-4CDC-B3C0-B254901619CC}">
      <dgm:prSet phldrT="[Text]"/>
      <dgm:spPr/>
      <dgm:t>
        <a:bodyPr/>
        <a:lstStyle/>
        <a:p>
          <a:r>
            <a:rPr lang="en-US" dirty="0"/>
            <a:t>DEV</a:t>
          </a:r>
        </a:p>
      </dgm:t>
    </dgm:pt>
    <dgm:pt modelId="{7A52D57A-5B51-4A85-9117-2A601A8BB8A6}" type="parTrans" cxnId="{950E694C-8403-4F37-8136-6237E1C6A1F9}">
      <dgm:prSet/>
      <dgm:spPr/>
      <dgm:t>
        <a:bodyPr/>
        <a:lstStyle/>
        <a:p>
          <a:endParaRPr lang="en-US"/>
        </a:p>
      </dgm:t>
    </dgm:pt>
    <dgm:pt modelId="{2DE7474B-0A26-4A3D-934B-3323EFEA420E}" type="sibTrans" cxnId="{950E694C-8403-4F37-8136-6237E1C6A1F9}">
      <dgm:prSet/>
      <dgm:spPr/>
      <dgm:t>
        <a:bodyPr/>
        <a:lstStyle/>
        <a:p>
          <a:endParaRPr lang="en-US"/>
        </a:p>
      </dgm:t>
    </dgm:pt>
    <dgm:pt modelId="{A66B9E20-7CC4-4658-AD3E-3720C6C1F19F}">
      <dgm:prSet phldrT="[Text]"/>
      <dgm:spPr/>
      <dgm:t>
        <a:bodyPr/>
        <a:lstStyle/>
        <a:p>
          <a:r>
            <a:rPr lang="en-US" dirty="0"/>
            <a:t>QAS</a:t>
          </a:r>
        </a:p>
      </dgm:t>
    </dgm:pt>
    <dgm:pt modelId="{8237ED0E-0F40-4FA5-93AF-08A0C8D153A4}" type="parTrans" cxnId="{7732D827-7DB0-40EE-96F7-31D92796539A}">
      <dgm:prSet/>
      <dgm:spPr/>
      <dgm:t>
        <a:bodyPr/>
        <a:lstStyle/>
        <a:p>
          <a:endParaRPr lang="en-US"/>
        </a:p>
      </dgm:t>
    </dgm:pt>
    <dgm:pt modelId="{38439468-C074-48DE-B430-9438AA1CFB73}" type="sibTrans" cxnId="{7732D827-7DB0-40EE-96F7-31D92796539A}">
      <dgm:prSet/>
      <dgm:spPr/>
      <dgm:t>
        <a:bodyPr/>
        <a:lstStyle/>
        <a:p>
          <a:endParaRPr lang="en-US"/>
        </a:p>
      </dgm:t>
    </dgm:pt>
    <dgm:pt modelId="{BB22B30A-51D1-48B0-8A2A-D6EE791665B9}">
      <dgm:prSet phldrT="[Text]"/>
      <dgm:spPr/>
      <dgm:t>
        <a:bodyPr/>
        <a:lstStyle/>
        <a:p>
          <a:r>
            <a:rPr lang="en-US" dirty="0"/>
            <a:t>PRD</a:t>
          </a:r>
        </a:p>
      </dgm:t>
    </dgm:pt>
    <dgm:pt modelId="{D07731F1-9E5E-487F-B135-013736783A1D}" type="parTrans" cxnId="{BB9C4499-BD6D-481B-B260-D6E91D88994E}">
      <dgm:prSet/>
      <dgm:spPr/>
      <dgm:t>
        <a:bodyPr/>
        <a:lstStyle/>
        <a:p>
          <a:endParaRPr lang="en-US"/>
        </a:p>
      </dgm:t>
    </dgm:pt>
    <dgm:pt modelId="{802CCEFE-1193-4065-8E4B-672554DA259C}" type="sibTrans" cxnId="{BB9C4499-BD6D-481B-B260-D6E91D88994E}">
      <dgm:prSet/>
      <dgm:spPr/>
      <dgm:t>
        <a:bodyPr/>
        <a:lstStyle/>
        <a:p>
          <a:endParaRPr lang="en-US"/>
        </a:p>
      </dgm:t>
    </dgm:pt>
    <dgm:pt modelId="{F535E964-28ED-4705-BB9B-34BCCECF401B}" type="pres">
      <dgm:prSet presAssocID="{E1A3B67E-C798-4BA7-A640-094A809FE046}" presName="Name0" presStyleCnt="0">
        <dgm:presLayoutVars>
          <dgm:dir/>
          <dgm:resizeHandles val="exact"/>
        </dgm:presLayoutVars>
      </dgm:prSet>
      <dgm:spPr/>
    </dgm:pt>
    <dgm:pt modelId="{680E8C6A-4195-4451-B796-5BEF2A506077}" type="pres">
      <dgm:prSet presAssocID="{A10BDED1-3298-4CDC-B3C0-B254901619CC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BB09E90F-582C-4B72-A6C2-ABC9DFB2FEAA}" type="pres">
      <dgm:prSet presAssocID="{2DE7474B-0A26-4A3D-934B-3323EFEA420E}" presName="parSpace" presStyleCnt="0"/>
      <dgm:spPr/>
    </dgm:pt>
    <dgm:pt modelId="{AA53F243-D627-495E-AE87-0706B0DBC374}" type="pres">
      <dgm:prSet presAssocID="{A66B9E20-7CC4-4658-AD3E-3720C6C1F19F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8AA9677B-50B1-4A1D-A4CD-E76FB385BC9A}" type="pres">
      <dgm:prSet presAssocID="{38439468-C074-48DE-B430-9438AA1CFB73}" presName="parSpace" presStyleCnt="0"/>
      <dgm:spPr/>
    </dgm:pt>
    <dgm:pt modelId="{9D06DA0C-DCDB-4D37-8EDE-DA86144CB7FD}" type="pres">
      <dgm:prSet presAssocID="{BB22B30A-51D1-48B0-8A2A-D6EE791665B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BB9C4499-BD6D-481B-B260-D6E91D88994E}" srcId="{E1A3B67E-C798-4BA7-A640-094A809FE046}" destId="{BB22B30A-51D1-48B0-8A2A-D6EE791665B9}" srcOrd="2" destOrd="0" parTransId="{D07731F1-9E5E-487F-B135-013736783A1D}" sibTransId="{802CCEFE-1193-4065-8E4B-672554DA259C}"/>
    <dgm:cxn modelId="{C1BD5AA1-0026-4F40-ADA0-BA01125706FE}" type="presOf" srcId="{A66B9E20-7CC4-4658-AD3E-3720C6C1F19F}" destId="{AA53F243-D627-495E-AE87-0706B0DBC374}" srcOrd="0" destOrd="0" presId="urn:microsoft.com/office/officeart/2005/8/layout/hChevron3"/>
    <dgm:cxn modelId="{950E694C-8403-4F37-8136-6237E1C6A1F9}" srcId="{E1A3B67E-C798-4BA7-A640-094A809FE046}" destId="{A10BDED1-3298-4CDC-B3C0-B254901619CC}" srcOrd="0" destOrd="0" parTransId="{7A52D57A-5B51-4A85-9117-2A601A8BB8A6}" sibTransId="{2DE7474B-0A26-4A3D-934B-3323EFEA420E}"/>
    <dgm:cxn modelId="{7732D827-7DB0-40EE-96F7-31D92796539A}" srcId="{E1A3B67E-C798-4BA7-A640-094A809FE046}" destId="{A66B9E20-7CC4-4658-AD3E-3720C6C1F19F}" srcOrd="1" destOrd="0" parTransId="{8237ED0E-0F40-4FA5-93AF-08A0C8D153A4}" sibTransId="{38439468-C074-48DE-B430-9438AA1CFB73}"/>
    <dgm:cxn modelId="{908E098E-107F-45A6-A216-61005763DC6F}" type="presOf" srcId="{E1A3B67E-C798-4BA7-A640-094A809FE046}" destId="{F535E964-28ED-4705-BB9B-34BCCECF401B}" srcOrd="0" destOrd="0" presId="urn:microsoft.com/office/officeart/2005/8/layout/hChevron3"/>
    <dgm:cxn modelId="{5CADAA01-A004-410A-8F7A-B94776610E8A}" type="presOf" srcId="{A10BDED1-3298-4CDC-B3C0-B254901619CC}" destId="{680E8C6A-4195-4451-B796-5BEF2A506077}" srcOrd="0" destOrd="0" presId="urn:microsoft.com/office/officeart/2005/8/layout/hChevron3"/>
    <dgm:cxn modelId="{20FD1650-10A0-464D-95C8-C2678040B659}" type="presOf" srcId="{BB22B30A-51D1-48B0-8A2A-D6EE791665B9}" destId="{9D06DA0C-DCDB-4D37-8EDE-DA86144CB7FD}" srcOrd="0" destOrd="0" presId="urn:microsoft.com/office/officeart/2005/8/layout/hChevron3"/>
    <dgm:cxn modelId="{E41FF1F9-62F6-4FD0-84C2-513257663798}" type="presParOf" srcId="{F535E964-28ED-4705-BB9B-34BCCECF401B}" destId="{680E8C6A-4195-4451-B796-5BEF2A506077}" srcOrd="0" destOrd="0" presId="urn:microsoft.com/office/officeart/2005/8/layout/hChevron3"/>
    <dgm:cxn modelId="{1A48234E-D32F-4673-8B62-20ED70E66113}" type="presParOf" srcId="{F535E964-28ED-4705-BB9B-34BCCECF401B}" destId="{BB09E90F-582C-4B72-A6C2-ABC9DFB2FEAA}" srcOrd="1" destOrd="0" presId="urn:microsoft.com/office/officeart/2005/8/layout/hChevron3"/>
    <dgm:cxn modelId="{32121A6E-3140-4557-945D-8D5C7D2042AD}" type="presParOf" srcId="{F535E964-28ED-4705-BB9B-34BCCECF401B}" destId="{AA53F243-D627-495E-AE87-0706B0DBC374}" srcOrd="2" destOrd="0" presId="urn:microsoft.com/office/officeart/2005/8/layout/hChevron3"/>
    <dgm:cxn modelId="{6C011C89-33B9-43CB-9B57-F426F56DEDF4}" type="presParOf" srcId="{F535E964-28ED-4705-BB9B-34BCCECF401B}" destId="{8AA9677B-50B1-4A1D-A4CD-E76FB385BC9A}" srcOrd="3" destOrd="0" presId="urn:microsoft.com/office/officeart/2005/8/layout/hChevron3"/>
    <dgm:cxn modelId="{A5ADE004-1BB5-45CC-89EC-966FFD5C84F2}" type="presParOf" srcId="{F535E964-28ED-4705-BB9B-34BCCECF401B}" destId="{9D06DA0C-DCDB-4D37-8EDE-DA86144CB7FD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5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A3B67E-C798-4BA7-A640-094A809FE046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10BDED1-3298-4CDC-B3C0-B254901619CC}">
      <dgm:prSet phldrT="[Text]"/>
      <dgm:spPr/>
      <dgm:t>
        <a:bodyPr/>
        <a:lstStyle/>
        <a:p>
          <a:r>
            <a:rPr lang="en-US" dirty="0"/>
            <a:t>DEV</a:t>
          </a:r>
        </a:p>
      </dgm:t>
    </dgm:pt>
    <dgm:pt modelId="{7A52D57A-5B51-4A85-9117-2A601A8BB8A6}" type="parTrans" cxnId="{950E694C-8403-4F37-8136-6237E1C6A1F9}">
      <dgm:prSet/>
      <dgm:spPr/>
      <dgm:t>
        <a:bodyPr/>
        <a:lstStyle/>
        <a:p>
          <a:endParaRPr lang="en-US"/>
        </a:p>
      </dgm:t>
    </dgm:pt>
    <dgm:pt modelId="{2DE7474B-0A26-4A3D-934B-3323EFEA420E}" type="sibTrans" cxnId="{950E694C-8403-4F37-8136-6237E1C6A1F9}">
      <dgm:prSet/>
      <dgm:spPr/>
      <dgm:t>
        <a:bodyPr/>
        <a:lstStyle/>
        <a:p>
          <a:endParaRPr lang="en-US"/>
        </a:p>
      </dgm:t>
    </dgm:pt>
    <dgm:pt modelId="{A66B9E20-7CC4-4658-AD3E-3720C6C1F19F}">
      <dgm:prSet phldrT="[Text]"/>
      <dgm:spPr/>
      <dgm:t>
        <a:bodyPr/>
        <a:lstStyle/>
        <a:p>
          <a:r>
            <a:rPr lang="en-US" dirty="0"/>
            <a:t>QAS</a:t>
          </a:r>
        </a:p>
      </dgm:t>
    </dgm:pt>
    <dgm:pt modelId="{8237ED0E-0F40-4FA5-93AF-08A0C8D153A4}" type="parTrans" cxnId="{7732D827-7DB0-40EE-96F7-31D92796539A}">
      <dgm:prSet/>
      <dgm:spPr/>
      <dgm:t>
        <a:bodyPr/>
        <a:lstStyle/>
        <a:p>
          <a:endParaRPr lang="en-US"/>
        </a:p>
      </dgm:t>
    </dgm:pt>
    <dgm:pt modelId="{38439468-C074-48DE-B430-9438AA1CFB73}" type="sibTrans" cxnId="{7732D827-7DB0-40EE-96F7-31D92796539A}">
      <dgm:prSet/>
      <dgm:spPr/>
      <dgm:t>
        <a:bodyPr/>
        <a:lstStyle/>
        <a:p>
          <a:endParaRPr lang="en-US"/>
        </a:p>
      </dgm:t>
    </dgm:pt>
    <dgm:pt modelId="{BB22B30A-51D1-48B0-8A2A-D6EE791665B9}">
      <dgm:prSet phldrT="[Text]"/>
      <dgm:spPr/>
      <dgm:t>
        <a:bodyPr/>
        <a:lstStyle/>
        <a:p>
          <a:r>
            <a:rPr lang="en-US" dirty="0"/>
            <a:t>PRD</a:t>
          </a:r>
        </a:p>
      </dgm:t>
    </dgm:pt>
    <dgm:pt modelId="{D07731F1-9E5E-487F-B135-013736783A1D}" type="parTrans" cxnId="{BB9C4499-BD6D-481B-B260-D6E91D88994E}">
      <dgm:prSet/>
      <dgm:spPr/>
      <dgm:t>
        <a:bodyPr/>
        <a:lstStyle/>
        <a:p>
          <a:endParaRPr lang="en-US"/>
        </a:p>
      </dgm:t>
    </dgm:pt>
    <dgm:pt modelId="{802CCEFE-1193-4065-8E4B-672554DA259C}" type="sibTrans" cxnId="{BB9C4499-BD6D-481B-B260-D6E91D88994E}">
      <dgm:prSet/>
      <dgm:spPr/>
      <dgm:t>
        <a:bodyPr/>
        <a:lstStyle/>
        <a:p>
          <a:endParaRPr lang="en-US"/>
        </a:p>
      </dgm:t>
    </dgm:pt>
    <dgm:pt modelId="{F535E964-28ED-4705-BB9B-34BCCECF401B}" type="pres">
      <dgm:prSet presAssocID="{E1A3B67E-C798-4BA7-A640-094A809FE046}" presName="Name0" presStyleCnt="0">
        <dgm:presLayoutVars>
          <dgm:dir/>
          <dgm:resizeHandles val="exact"/>
        </dgm:presLayoutVars>
      </dgm:prSet>
      <dgm:spPr/>
    </dgm:pt>
    <dgm:pt modelId="{680E8C6A-4195-4451-B796-5BEF2A506077}" type="pres">
      <dgm:prSet presAssocID="{A10BDED1-3298-4CDC-B3C0-B254901619CC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BB09E90F-582C-4B72-A6C2-ABC9DFB2FEAA}" type="pres">
      <dgm:prSet presAssocID="{2DE7474B-0A26-4A3D-934B-3323EFEA420E}" presName="parSpace" presStyleCnt="0"/>
      <dgm:spPr/>
    </dgm:pt>
    <dgm:pt modelId="{AA53F243-D627-495E-AE87-0706B0DBC374}" type="pres">
      <dgm:prSet presAssocID="{A66B9E20-7CC4-4658-AD3E-3720C6C1F19F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8AA9677B-50B1-4A1D-A4CD-E76FB385BC9A}" type="pres">
      <dgm:prSet presAssocID="{38439468-C074-48DE-B430-9438AA1CFB73}" presName="parSpace" presStyleCnt="0"/>
      <dgm:spPr/>
    </dgm:pt>
    <dgm:pt modelId="{9D06DA0C-DCDB-4D37-8EDE-DA86144CB7FD}" type="pres">
      <dgm:prSet presAssocID="{BB22B30A-51D1-48B0-8A2A-D6EE791665B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BB9C4499-BD6D-481B-B260-D6E91D88994E}" srcId="{E1A3B67E-C798-4BA7-A640-094A809FE046}" destId="{BB22B30A-51D1-48B0-8A2A-D6EE791665B9}" srcOrd="2" destOrd="0" parTransId="{D07731F1-9E5E-487F-B135-013736783A1D}" sibTransId="{802CCEFE-1193-4065-8E4B-672554DA259C}"/>
    <dgm:cxn modelId="{C1BD5AA1-0026-4F40-ADA0-BA01125706FE}" type="presOf" srcId="{A66B9E20-7CC4-4658-AD3E-3720C6C1F19F}" destId="{AA53F243-D627-495E-AE87-0706B0DBC374}" srcOrd="0" destOrd="0" presId="urn:microsoft.com/office/officeart/2005/8/layout/hChevron3"/>
    <dgm:cxn modelId="{950E694C-8403-4F37-8136-6237E1C6A1F9}" srcId="{E1A3B67E-C798-4BA7-A640-094A809FE046}" destId="{A10BDED1-3298-4CDC-B3C0-B254901619CC}" srcOrd="0" destOrd="0" parTransId="{7A52D57A-5B51-4A85-9117-2A601A8BB8A6}" sibTransId="{2DE7474B-0A26-4A3D-934B-3323EFEA420E}"/>
    <dgm:cxn modelId="{7732D827-7DB0-40EE-96F7-31D92796539A}" srcId="{E1A3B67E-C798-4BA7-A640-094A809FE046}" destId="{A66B9E20-7CC4-4658-AD3E-3720C6C1F19F}" srcOrd="1" destOrd="0" parTransId="{8237ED0E-0F40-4FA5-93AF-08A0C8D153A4}" sibTransId="{38439468-C074-48DE-B430-9438AA1CFB73}"/>
    <dgm:cxn modelId="{908E098E-107F-45A6-A216-61005763DC6F}" type="presOf" srcId="{E1A3B67E-C798-4BA7-A640-094A809FE046}" destId="{F535E964-28ED-4705-BB9B-34BCCECF401B}" srcOrd="0" destOrd="0" presId="urn:microsoft.com/office/officeart/2005/8/layout/hChevron3"/>
    <dgm:cxn modelId="{5CADAA01-A004-410A-8F7A-B94776610E8A}" type="presOf" srcId="{A10BDED1-3298-4CDC-B3C0-B254901619CC}" destId="{680E8C6A-4195-4451-B796-5BEF2A506077}" srcOrd="0" destOrd="0" presId="urn:microsoft.com/office/officeart/2005/8/layout/hChevron3"/>
    <dgm:cxn modelId="{20FD1650-10A0-464D-95C8-C2678040B659}" type="presOf" srcId="{BB22B30A-51D1-48B0-8A2A-D6EE791665B9}" destId="{9D06DA0C-DCDB-4D37-8EDE-DA86144CB7FD}" srcOrd="0" destOrd="0" presId="urn:microsoft.com/office/officeart/2005/8/layout/hChevron3"/>
    <dgm:cxn modelId="{E41FF1F9-62F6-4FD0-84C2-513257663798}" type="presParOf" srcId="{F535E964-28ED-4705-BB9B-34BCCECF401B}" destId="{680E8C6A-4195-4451-B796-5BEF2A506077}" srcOrd="0" destOrd="0" presId="urn:microsoft.com/office/officeart/2005/8/layout/hChevron3"/>
    <dgm:cxn modelId="{1A48234E-D32F-4673-8B62-20ED70E66113}" type="presParOf" srcId="{F535E964-28ED-4705-BB9B-34BCCECF401B}" destId="{BB09E90F-582C-4B72-A6C2-ABC9DFB2FEAA}" srcOrd="1" destOrd="0" presId="urn:microsoft.com/office/officeart/2005/8/layout/hChevron3"/>
    <dgm:cxn modelId="{32121A6E-3140-4557-945D-8D5C7D2042AD}" type="presParOf" srcId="{F535E964-28ED-4705-BB9B-34BCCECF401B}" destId="{AA53F243-D627-495E-AE87-0706B0DBC374}" srcOrd="2" destOrd="0" presId="urn:microsoft.com/office/officeart/2005/8/layout/hChevron3"/>
    <dgm:cxn modelId="{6C011C89-33B9-43CB-9B57-F426F56DEDF4}" type="presParOf" srcId="{F535E964-28ED-4705-BB9B-34BCCECF401B}" destId="{8AA9677B-50B1-4A1D-A4CD-E76FB385BC9A}" srcOrd="3" destOrd="0" presId="urn:microsoft.com/office/officeart/2005/8/layout/hChevron3"/>
    <dgm:cxn modelId="{A5ADE004-1BB5-45CC-89EC-966FFD5C84F2}" type="presParOf" srcId="{F535E964-28ED-4705-BB9B-34BCCECF401B}" destId="{9D06DA0C-DCDB-4D37-8EDE-DA86144CB7FD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A3B67E-C798-4BA7-A640-094A809FE046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10BDED1-3298-4CDC-B3C0-B254901619CC}">
      <dgm:prSet phldrT="[Text]"/>
      <dgm:spPr/>
      <dgm:t>
        <a:bodyPr/>
        <a:lstStyle/>
        <a:p>
          <a:r>
            <a:rPr lang="en-US" dirty="0"/>
            <a:t>DEV</a:t>
          </a:r>
        </a:p>
      </dgm:t>
    </dgm:pt>
    <dgm:pt modelId="{7A52D57A-5B51-4A85-9117-2A601A8BB8A6}" type="parTrans" cxnId="{950E694C-8403-4F37-8136-6237E1C6A1F9}">
      <dgm:prSet/>
      <dgm:spPr/>
      <dgm:t>
        <a:bodyPr/>
        <a:lstStyle/>
        <a:p>
          <a:endParaRPr lang="en-US"/>
        </a:p>
      </dgm:t>
    </dgm:pt>
    <dgm:pt modelId="{2DE7474B-0A26-4A3D-934B-3323EFEA420E}" type="sibTrans" cxnId="{950E694C-8403-4F37-8136-6237E1C6A1F9}">
      <dgm:prSet/>
      <dgm:spPr/>
      <dgm:t>
        <a:bodyPr/>
        <a:lstStyle/>
        <a:p>
          <a:endParaRPr lang="en-US"/>
        </a:p>
      </dgm:t>
    </dgm:pt>
    <dgm:pt modelId="{A66B9E20-7CC4-4658-AD3E-3720C6C1F19F}">
      <dgm:prSet phldrT="[Text]"/>
      <dgm:spPr/>
      <dgm:t>
        <a:bodyPr/>
        <a:lstStyle/>
        <a:p>
          <a:r>
            <a:rPr lang="en-US" dirty="0"/>
            <a:t>QAS</a:t>
          </a:r>
        </a:p>
      </dgm:t>
    </dgm:pt>
    <dgm:pt modelId="{8237ED0E-0F40-4FA5-93AF-08A0C8D153A4}" type="parTrans" cxnId="{7732D827-7DB0-40EE-96F7-31D92796539A}">
      <dgm:prSet/>
      <dgm:spPr/>
      <dgm:t>
        <a:bodyPr/>
        <a:lstStyle/>
        <a:p>
          <a:endParaRPr lang="en-US"/>
        </a:p>
      </dgm:t>
    </dgm:pt>
    <dgm:pt modelId="{38439468-C074-48DE-B430-9438AA1CFB73}" type="sibTrans" cxnId="{7732D827-7DB0-40EE-96F7-31D92796539A}">
      <dgm:prSet/>
      <dgm:spPr/>
      <dgm:t>
        <a:bodyPr/>
        <a:lstStyle/>
        <a:p>
          <a:endParaRPr lang="en-US"/>
        </a:p>
      </dgm:t>
    </dgm:pt>
    <dgm:pt modelId="{BB22B30A-51D1-48B0-8A2A-D6EE791665B9}">
      <dgm:prSet phldrT="[Text]"/>
      <dgm:spPr/>
      <dgm:t>
        <a:bodyPr/>
        <a:lstStyle/>
        <a:p>
          <a:r>
            <a:rPr lang="en-US" dirty="0"/>
            <a:t>PRD</a:t>
          </a:r>
        </a:p>
      </dgm:t>
    </dgm:pt>
    <dgm:pt modelId="{D07731F1-9E5E-487F-B135-013736783A1D}" type="parTrans" cxnId="{BB9C4499-BD6D-481B-B260-D6E91D88994E}">
      <dgm:prSet/>
      <dgm:spPr/>
      <dgm:t>
        <a:bodyPr/>
        <a:lstStyle/>
        <a:p>
          <a:endParaRPr lang="en-US"/>
        </a:p>
      </dgm:t>
    </dgm:pt>
    <dgm:pt modelId="{802CCEFE-1193-4065-8E4B-672554DA259C}" type="sibTrans" cxnId="{BB9C4499-BD6D-481B-B260-D6E91D88994E}">
      <dgm:prSet/>
      <dgm:spPr/>
      <dgm:t>
        <a:bodyPr/>
        <a:lstStyle/>
        <a:p>
          <a:endParaRPr lang="en-US"/>
        </a:p>
      </dgm:t>
    </dgm:pt>
    <dgm:pt modelId="{F535E964-28ED-4705-BB9B-34BCCECF401B}" type="pres">
      <dgm:prSet presAssocID="{E1A3B67E-C798-4BA7-A640-094A809FE046}" presName="Name0" presStyleCnt="0">
        <dgm:presLayoutVars>
          <dgm:dir/>
          <dgm:resizeHandles val="exact"/>
        </dgm:presLayoutVars>
      </dgm:prSet>
      <dgm:spPr/>
    </dgm:pt>
    <dgm:pt modelId="{680E8C6A-4195-4451-B796-5BEF2A506077}" type="pres">
      <dgm:prSet presAssocID="{A10BDED1-3298-4CDC-B3C0-B254901619CC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BB09E90F-582C-4B72-A6C2-ABC9DFB2FEAA}" type="pres">
      <dgm:prSet presAssocID="{2DE7474B-0A26-4A3D-934B-3323EFEA420E}" presName="parSpace" presStyleCnt="0"/>
      <dgm:spPr/>
    </dgm:pt>
    <dgm:pt modelId="{AA53F243-D627-495E-AE87-0706B0DBC374}" type="pres">
      <dgm:prSet presAssocID="{A66B9E20-7CC4-4658-AD3E-3720C6C1F19F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8AA9677B-50B1-4A1D-A4CD-E76FB385BC9A}" type="pres">
      <dgm:prSet presAssocID="{38439468-C074-48DE-B430-9438AA1CFB73}" presName="parSpace" presStyleCnt="0"/>
      <dgm:spPr/>
    </dgm:pt>
    <dgm:pt modelId="{9D06DA0C-DCDB-4D37-8EDE-DA86144CB7FD}" type="pres">
      <dgm:prSet presAssocID="{BB22B30A-51D1-48B0-8A2A-D6EE791665B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BB9C4499-BD6D-481B-B260-D6E91D88994E}" srcId="{E1A3B67E-C798-4BA7-A640-094A809FE046}" destId="{BB22B30A-51D1-48B0-8A2A-D6EE791665B9}" srcOrd="2" destOrd="0" parTransId="{D07731F1-9E5E-487F-B135-013736783A1D}" sibTransId="{802CCEFE-1193-4065-8E4B-672554DA259C}"/>
    <dgm:cxn modelId="{C1BD5AA1-0026-4F40-ADA0-BA01125706FE}" type="presOf" srcId="{A66B9E20-7CC4-4658-AD3E-3720C6C1F19F}" destId="{AA53F243-D627-495E-AE87-0706B0DBC374}" srcOrd="0" destOrd="0" presId="urn:microsoft.com/office/officeart/2005/8/layout/hChevron3"/>
    <dgm:cxn modelId="{950E694C-8403-4F37-8136-6237E1C6A1F9}" srcId="{E1A3B67E-C798-4BA7-A640-094A809FE046}" destId="{A10BDED1-3298-4CDC-B3C0-B254901619CC}" srcOrd="0" destOrd="0" parTransId="{7A52D57A-5B51-4A85-9117-2A601A8BB8A6}" sibTransId="{2DE7474B-0A26-4A3D-934B-3323EFEA420E}"/>
    <dgm:cxn modelId="{7732D827-7DB0-40EE-96F7-31D92796539A}" srcId="{E1A3B67E-C798-4BA7-A640-094A809FE046}" destId="{A66B9E20-7CC4-4658-AD3E-3720C6C1F19F}" srcOrd="1" destOrd="0" parTransId="{8237ED0E-0F40-4FA5-93AF-08A0C8D153A4}" sibTransId="{38439468-C074-48DE-B430-9438AA1CFB73}"/>
    <dgm:cxn modelId="{908E098E-107F-45A6-A216-61005763DC6F}" type="presOf" srcId="{E1A3B67E-C798-4BA7-A640-094A809FE046}" destId="{F535E964-28ED-4705-BB9B-34BCCECF401B}" srcOrd="0" destOrd="0" presId="urn:microsoft.com/office/officeart/2005/8/layout/hChevron3"/>
    <dgm:cxn modelId="{5CADAA01-A004-410A-8F7A-B94776610E8A}" type="presOf" srcId="{A10BDED1-3298-4CDC-B3C0-B254901619CC}" destId="{680E8C6A-4195-4451-B796-5BEF2A506077}" srcOrd="0" destOrd="0" presId="urn:microsoft.com/office/officeart/2005/8/layout/hChevron3"/>
    <dgm:cxn modelId="{20FD1650-10A0-464D-95C8-C2678040B659}" type="presOf" srcId="{BB22B30A-51D1-48B0-8A2A-D6EE791665B9}" destId="{9D06DA0C-DCDB-4D37-8EDE-DA86144CB7FD}" srcOrd="0" destOrd="0" presId="urn:microsoft.com/office/officeart/2005/8/layout/hChevron3"/>
    <dgm:cxn modelId="{E41FF1F9-62F6-4FD0-84C2-513257663798}" type="presParOf" srcId="{F535E964-28ED-4705-BB9B-34BCCECF401B}" destId="{680E8C6A-4195-4451-B796-5BEF2A506077}" srcOrd="0" destOrd="0" presId="urn:microsoft.com/office/officeart/2005/8/layout/hChevron3"/>
    <dgm:cxn modelId="{1A48234E-D32F-4673-8B62-20ED70E66113}" type="presParOf" srcId="{F535E964-28ED-4705-BB9B-34BCCECF401B}" destId="{BB09E90F-582C-4B72-A6C2-ABC9DFB2FEAA}" srcOrd="1" destOrd="0" presId="urn:microsoft.com/office/officeart/2005/8/layout/hChevron3"/>
    <dgm:cxn modelId="{32121A6E-3140-4557-945D-8D5C7D2042AD}" type="presParOf" srcId="{F535E964-28ED-4705-BB9B-34BCCECF401B}" destId="{AA53F243-D627-495E-AE87-0706B0DBC374}" srcOrd="2" destOrd="0" presId="urn:microsoft.com/office/officeart/2005/8/layout/hChevron3"/>
    <dgm:cxn modelId="{6C011C89-33B9-43CB-9B57-F426F56DEDF4}" type="presParOf" srcId="{F535E964-28ED-4705-BB9B-34BCCECF401B}" destId="{8AA9677B-50B1-4A1D-A4CD-E76FB385BC9A}" srcOrd="3" destOrd="0" presId="urn:microsoft.com/office/officeart/2005/8/layout/hChevron3"/>
    <dgm:cxn modelId="{A5ADE004-1BB5-45CC-89EC-966FFD5C84F2}" type="presParOf" srcId="{F535E964-28ED-4705-BB9B-34BCCECF401B}" destId="{9D06DA0C-DCDB-4D37-8EDE-DA86144CB7FD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A3B67E-C798-4BA7-A640-094A809FE046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10BDED1-3298-4CDC-B3C0-B254901619CC}">
      <dgm:prSet phldrT="[Text]"/>
      <dgm:spPr/>
      <dgm:t>
        <a:bodyPr/>
        <a:lstStyle/>
        <a:p>
          <a:r>
            <a:rPr lang="en-US" dirty="0"/>
            <a:t>DEV</a:t>
          </a:r>
        </a:p>
      </dgm:t>
    </dgm:pt>
    <dgm:pt modelId="{7A52D57A-5B51-4A85-9117-2A601A8BB8A6}" type="parTrans" cxnId="{950E694C-8403-4F37-8136-6237E1C6A1F9}">
      <dgm:prSet/>
      <dgm:spPr/>
      <dgm:t>
        <a:bodyPr/>
        <a:lstStyle/>
        <a:p>
          <a:endParaRPr lang="en-US"/>
        </a:p>
      </dgm:t>
    </dgm:pt>
    <dgm:pt modelId="{2DE7474B-0A26-4A3D-934B-3323EFEA420E}" type="sibTrans" cxnId="{950E694C-8403-4F37-8136-6237E1C6A1F9}">
      <dgm:prSet/>
      <dgm:spPr/>
      <dgm:t>
        <a:bodyPr/>
        <a:lstStyle/>
        <a:p>
          <a:endParaRPr lang="en-US"/>
        </a:p>
      </dgm:t>
    </dgm:pt>
    <dgm:pt modelId="{A66B9E20-7CC4-4658-AD3E-3720C6C1F19F}">
      <dgm:prSet phldrT="[Text]"/>
      <dgm:spPr/>
      <dgm:t>
        <a:bodyPr/>
        <a:lstStyle/>
        <a:p>
          <a:r>
            <a:rPr lang="en-US" dirty="0"/>
            <a:t>QAS</a:t>
          </a:r>
        </a:p>
      </dgm:t>
    </dgm:pt>
    <dgm:pt modelId="{8237ED0E-0F40-4FA5-93AF-08A0C8D153A4}" type="parTrans" cxnId="{7732D827-7DB0-40EE-96F7-31D92796539A}">
      <dgm:prSet/>
      <dgm:spPr/>
      <dgm:t>
        <a:bodyPr/>
        <a:lstStyle/>
        <a:p>
          <a:endParaRPr lang="en-US"/>
        </a:p>
      </dgm:t>
    </dgm:pt>
    <dgm:pt modelId="{38439468-C074-48DE-B430-9438AA1CFB73}" type="sibTrans" cxnId="{7732D827-7DB0-40EE-96F7-31D92796539A}">
      <dgm:prSet/>
      <dgm:spPr/>
      <dgm:t>
        <a:bodyPr/>
        <a:lstStyle/>
        <a:p>
          <a:endParaRPr lang="en-US"/>
        </a:p>
      </dgm:t>
    </dgm:pt>
    <dgm:pt modelId="{BB22B30A-51D1-48B0-8A2A-D6EE791665B9}">
      <dgm:prSet phldrT="[Text]"/>
      <dgm:spPr/>
      <dgm:t>
        <a:bodyPr/>
        <a:lstStyle/>
        <a:p>
          <a:r>
            <a:rPr lang="en-US" dirty="0"/>
            <a:t>PRD</a:t>
          </a:r>
        </a:p>
      </dgm:t>
    </dgm:pt>
    <dgm:pt modelId="{D07731F1-9E5E-487F-B135-013736783A1D}" type="parTrans" cxnId="{BB9C4499-BD6D-481B-B260-D6E91D88994E}">
      <dgm:prSet/>
      <dgm:spPr/>
      <dgm:t>
        <a:bodyPr/>
        <a:lstStyle/>
        <a:p>
          <a:endParaRPr lang="en-US"/>
        </a:p>
      </dgm:t>
    </dgm:pt>
    <dgm:pt modelId="{802CCEFE-1193-4065-8E4B-672554DA259C}" type="sibTrans" cxnId="{BB9C4499-BD6D-481B-B260-D6E91D88994E}">
      <dgm:prSet/>
      <dgm:spPr/>
      <dgm:t>
        <a:bodyPr/>
        <a:lstStyle/>
        <a:p>
          <a:endParaRPr lang="en-US"/>
        </a:p>
      </dgm:t>
    </dgm:pt>
    <dgm:pt modelId="{F535E964-28ED-4705-BB9B-34BCCECF401B}" type="pres">
      <dgm:prSet presAssocID="{E1A3B67E-C798-4BA7-A640-094A809FE046}" presName="Name0" presStyleCnt="0">
        <dgm:presLayoutVars>
          <dgm:dir/>
          <dgm:resizeHandles val="exact"/>
        </dgm:presLayoutVars>
      </dgm:prSet>
      <dgm:spPr/>
    </dgm:pt>
    <dgm:pt modelId="{680E8C6A-4195-4451-B796-5BEF2A506077}" type="pres">
      <dgm:prSet presAssocID="{A10BDED1-3298-4CDC-B3C0-B254901619CC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BB09E90F-582C-4B72-A6C2-ABC9DFB2FEAA}" type="pres">
      <dgm:prSet presAssocID="{2DE7474B-0A26-4A3D-934B-3323EFEA420E}" presName="parSpace" presStyleCnt="0"/>
      <dgm:spPr/>
    </dgm:pt>
    <dgm:pt modelId="{AA53F243-D627-495E-AE87-0706B0DBC374}" type="pres">
      <dgm:prSet presAssocID="{A66B9E20-7CC4-4658-AD3E-3720C6C1F19F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8AA9677B-50B1-4A1D-A4CD-E76FB385BC9A}" type="pres">
      <dgm:prSet presAssocID="{38439468-C074-48DE-B430-9438AA1CFB73}" presName="parSpace" presStyleCnt="0"/>
      <dgm:spPr/>
    </dgm:pt>
    <dgm:pt modelId="{9D06DA0C-DCDB-4D37-8EDE-DA86144CB7FD}" type="pres">
      <dgm:prSet presAssocID="{BB22B30A-51D1-48B0-8A2A-D6EE791665B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BB9C4499-BD6D-481B-B260-D6E91D88994E}" srcId="{E1A3B67E-C798-4BA7-A640-094A809FE046}" destId="{BB22B30A-51D1-48B0-8A2A-D6EE791665B9}" srcOrd="2" destOrd="0" parTransId="{D07731F1-9E5E-487F-B135-013736783A1D}" sibTransId="{802CCEFE-1193-4065-8E4B-672554DA259C}"/>
    <dgm:cxn modelId="{C1BD5AA1-0026-4F40-ADA0-BA01125706FE}" type="presOf" srcId="{A66B9E20-7CC4-4658-AD3E-3720C6C1F19F}" destId="{AA53F243-D627-495E-AE87-0706B0DBC374}" srcOrd="0" destOrd="0" presId="urn:microsoft.com/office/officeart/2005/8/layout/hChevron3"/>
    <dgm:cxn modelId="{950E694C-8403-4F37-8136-6237E1C6A1F9}" srcId="{E1A3B67E-C798-4BA7-A640-094A809FE046}" destId="{A10BDED1-3298-4CDC-B3C0-B254901619CC}" srcOrd="0" destOrd="0" parTransId="{7A52D57A-5B51-4A85-9117-2A601A8BB8A6}" sibTransId="{2DE7474B-0A26-4A3D-934B-3323EFEA420E}"/>
    <dgm:cxn modelId="{7732D827-7DB0-40EE-96F7-31D92796539A}" srcId="{E1A3B67E-C798-4BA7-A640-094A809FE046}" destId="{A66B9E20-7CC4-4658-AD3E-3720C6C1F19F}" srcOrd="1" destOrd="0" parTransId="{8237ED0E-0F40-4FA5-93AF-08A0C8D153A4}" sibTransId="{38439468-C074-48DE-B430-9438AA1CFB73}"/>
    <dgm:cxn modelId="{908E098E-107F-45A6-A216-61005763DC6F}" type="presOf" srcId="{E1A3B67E-C798-4BA7-A640-094A809FE046}" destId="{F535E964-28ED-4705-BB9B-34BCCECF401B}" srcOrd="0" destOrd="0" presId="urn:microsoft.com/office/officeart/2005/8/layout/hChevron3"/>
    <dgm:cxn modelId="{5CADAA01-A004-410A-8F7A-B94776610E8A}" type="presOf" srcId="{A10BDED1-3298-4CDC-B3C0-B254901619CC}" destId="{680E8C6A-4195-4451-B796-5BEF2A506077}" srcOrd="0" destOrd="0" presId="urn:microsoft.com/office/officeart/2005/8/layout/hChevron3"/>
    <dgm:cxn modelId="{20FD1650-10A0-464D-95C8-C2678040B659}" type="presOf" srcId="{BB22B30A-51D1-48B0-8A2A-D6EE791665B9}" destId="{9D06DA0C-DCDB-4D37-8EDE-DA86144CB7FD}" srcOrd="0" destOrd="0" presId="urn:microsoft.com/office/officeart/2005/8/layout/hChevron3"/>
    <dgm:cxn modelId="{E41FF1F9-62F6-4FD0-84C2-513257663798}" type="presParOf" srcId="{F535E964-28ED-4705-BB9B-34BCCECF401B}" destId="{680E8C6A-4195-4451-B796-5BEF2A506077}" srcOrd="0" destOrd="0" presId="urn:microsoft.com/office/officeart/2005/8/layout/hChevron3"/>
    <dgm:cxn modelId="{1A48234E-D32F-4673-8B62-20ED70E66113}" type="presParOf" srcId="{F535E964-28ED-4705-BB9B-34BCCECF401B}" destId="{BB09E90F-582C-4B72-A6C2-ABC9DFB2FEAA}" srcOrd="1" destOrd="0" presId="urn:microsoft.com/office/officeart/2005/8/layout/hChevron3"/>
    <dgm:cxn modelId="{32121A6E-3140-4557-945D-8D5C7D2042AD}" type="presParOf" srcId="{F535E964-28ED-4705-BB9B-34BCCECF401B}" destId="{AA53F243-D627-495E-AE87-0706B0DBC374}" srcOrd="2" destOrd="0" presId="urn:microsoft.com/office/officeart/2005/8/layout/hChevron3"/>
    <dgm:cxn modelId="{6C011C89-33B9-43CB-9B57-F426F56DEDF4}" type="presParOf" srcId="{F535E964-28ED-4705-BB9B-34BCCECF401B}" destId="{8AA9677B-50B1-4A1D-A4CD-E76FB385BC9A}" srcOrd="3" destOrd="0" presId="urn:microsoft.com/office/officeart/2005/8/layout/hChevron3"/>
    <dgm:cxn modelId="{A5ADE004-1BB5-45CC-89EC-966FFD5C84F2}" type="presParOf" srcId="{F535E964-28ED-4705-BB9B-34BCCECF401B}" destId="{9D06DA0C-DCDB-4D37-8EDE-DA86144CB7FD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1A3B67E-C798-4BA7-A640-094A809FE046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10BDED1-3298-4CDC-B3C0-B254901619CC}">
      <dgm:prSet phldrT="[Text]"/>
      <dgm:spPr/>
      <dgm:t>
        <a:bodyPr/>
        <a:lstStyle/>
        <a:p>
          <a:r>
            <a:rPr lang="en-US" dirty="0"/>
            <a:t>DEV</a:t>
          </a:r>
        </a:p>
      </dgm:t>
    </dgm:pt>
    <dgm:pt modelId="{7A52D57A-5B51-4A85-9117-2A601A8BB8A6}" type="parTrans" cxnId="{950E694C-8403-4F37-8136-6237E1C6A1F9}">
      <dgm:prSet/>
      <dgm:spPr/>
      <dgm:t>
        <a:bodyPr/>
        <a:lstStyle/>
        <a:p>
          <a:endParaRPr lang="en-US"/>
        </a:p>
      </dgm:t>
    </dgm:pt>
    <dgm:pt modelId="{2DE7474B-0A26-4A3D-934B-3323EFEA420E}" type="sibTrans" cxnId="{950E694C-8403-4F37-8136-6237E1C6A1F9}">
      <dgm:prSet/>
      <dgm:spPr/>
      <dgm:t>
        <a:bodyPr/>
        <a:lstStyle/>
        <a:p>
          <a:endParaRPr lang="en-US"/>
        </a:p>
      </dgm:t>
    </dgm:pt>
    <dgm:pt modelId="{BB22B30A-51D1-48B0-8A2A-D6EE791665B9}">
      <dgm:prSet phldrT="[Text]"/>
      <dgm:spPr/>
      <dgm:t>
        <a:bodyPr/>
        <a:lstStyle/>
        <a:p>
          <a:r>
            <a:rPr lang="en-US" dirty="0"/>
            <a:t>PRD</a:t>
          </a:r>
        </a:p>
      </dgm:t>
    </dgm:pt>
    <dgm:pt modelId="{D07731F1-9E5E-487F-B135-013736783A1D}" type="parTrans" cxnId="{BB9C4499-BD6D-481B-B260-D6E91D88994E}">
      <dgm:prSet/>
      <dgm:spPr/>
      <dgm:t>
        <a:bodyPr/>
        <a:lstStyle/>
        <a:p>
          <a:endParaRPr lang="en-US"/>
        </a:p>
      </dgm:t>
    </dgm:pt>
    <dgm:pt modelId="{802CCEFE-1193-4065-8E4B-672554DA259C}" type="sibTrans" cxnId="{BB9C4499-BD6D-481B-B260-D6E91D88994E}">
      <dgm:prSet/>
      <dgm:spPr/>
      <dgm:t>
        <a:bodyPr/>
        <a:lstStyle/>
        <a:p>
          <a:endParaRPr lang="en-US"/>
        </a:p>
      </dgm:t>
    </dgm:pt>
    <dgm:pt modelId="{F535E964-28ED-4705-BB9B-34BCCECF401B}" type="pres">
      <dgm:prSet presAssocID="{E1A3B67E-C798-4BA7-A640-094A809FE046}" presName="Name0" presStyleCnt="0">
        <dgm:presLayoutVars>
          <dgm:dir/>
          <dgm:resizeHandles val="exact"/>
        </dgm:presLayoutVars>
      </dgm:prSet>
      <dgm:spPr/>
    </dgm:pt>
    <dgm:pt modelId="{680E8C6A-4195-4451-B796-5BEF2A506077}" type="pres">
      <dgm:prSet presAssocID="{A10BDED1-3298-4CDC-B3C0-B254901619CC}" presName="parTxOnly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BB09E90F-582C-4B72-A6C2-ABC9DFB2FEAA}" type="pres">
      <dgm:prSet presAssocID="{2DE7474B-0A26-4A3D-934B-3323EFEA420E}" presName="parSpace" presStyleCnt="0"/>
      <dgm:spPr/>
    </dgm:pt>
    <dgm:pt modelId="{9D06DA0C-DCDB-4D37-8EDE-DA86144CB7FD}" type="pres">
      <dgm:prSet presAssocID="{BB22B30A-51D1-48B0-8A2A-D6EE791665B9}" presName="parTxOnly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BB9C4499-BD6D-481B-B260-D6E91D88994E}" srcId="{E1A3B67E-C798-4BA7-A640-094A809FE046}" destId="{BB22B30A-51D1-48B0-8A2A-D6EE791665B9}" srcOrd="1" destOrd="0" parTransId="{D07731F1-9E5E-487F-B135-013736783A1D}" sibTransId="{802CCEFE-1193-4065-8E4B-672554DA259C}"/>
    <dgm:cxn modelId="{950E694C-8403-4F37-8136-6237E1C6A1F9}" srcId="{E1A3B67E-C798-4BA7-A640-094A809FE046}" destId="{A10BDED1-3298-4CDC-B3C0-B254901619CC}" srcOrd="0" destOrd="0" parTransId="{7A52D57A-5B51-4A85-9117-2A601A8BB8A6}" sibTransId="{2DE7474B-0A26-4A3D-934B-3323EFEA420E}"/>
    <dgm:cxn modelId="{908E098E-107F-45A6-A216-61005763DC6F}" type="presOf" srcId="{E1A3B67E-C798-4BA7-A640-094A809FE046}" destId="{F535E964-28ED-4705-BB9B-34BCCECF401B}" srcOrd="0" destOrd="0" presId="urn:microsoft.com/office/officeart/2005/8/layout/hChevron3"/>
    <dgm:cxn modelId="{5CADAA01-A004-410A-8F7A-B94776610E8A}" type="presOf" srcId="{A10BDED1-3298-4CDC-B3C0-B254901619CC}" destId="{680E8C6A-4195-4451-B796-5BEF2A506077}" srcOrd="0" destOrd="0" presId="urn:microsoft.com/office/officeart/2005/8/layout/hChevron3"/>
    <dgm:cxn modelId="{20FD1650-10A0-464D-95C8-C2678040B659}" type="presOf" srcId="{BB22B30A-51D1-48B0-8A2A-D6EE791665B9}" destId="{9D06DA0C-DCDB-4D37-8EDE-DA86144CB7FD}" srcOrd="0" destOrd="0" presId="urn:microsoft.com/office/officeart/2005/8/layout/hChevron3"/>
    <dgm:cxn modelId="{E41FF1F9-62F6-4FD0-84C2-513257663798}" type="presParOf" srcId="{F535E964-28ED-4705-BB9B-34BCCECF401B}" destId="{680E8C6A-4195-4451-B796-5BEF2A506077}" srcOrd="0" destOrd="0" presId="urn:microsoft.com/office/officeart/2005/8/layout/hChevron3"/>
    <dgm:cxn modelId="{1A48234E-D32F-4673-8B62-20ED70E66113}" type="presParOf" srcId="{F535E964-28ED-4705-BB9B-34BCCECF401B}" destId="{BB09E90F-582C-4B72-A6C2-ABC9DFB2FEAA}" srcOrd="1" destOrd="0" presId="urn:microsoft.com/office/officeart/2005/8/layout/hChevron3"/>
    <dgm:cxn modelId="{A5ADE004-1BB5-45CC-89EC-966FFD5C84F2}" type="presParOf" srcId="{F535E964-28ED-4705-BB9B-34BCCECF401B}" destId="{9D06DA0C-DCDB-4D37-8EDE-DA86144CB7FD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1A3B67E-C798-4BA7-A640-094A809FE046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10BDED1-3298-4CDC-B3C0-B254901619CC}">
      <dgm:prSet phldrT="[Text]"/>
      <dgm:spPr/>
      <dgm:t>
        <a:bodyPr/>
        <a:lstStyle/>
        <a:p>
          <a:r>
            <a:rPr lang="en-US" dirty="0"/>
            <a:t>DEV</a:t>
          </a:r>
        </a:p>
      </dgm:t>
    </dgm:pt>
    <dgm:pt modelId="{7A52D57A-5B51-4A85-9117-2A601A8BB8A6}" type="parTrans" cxnId="{950E694C-8403-4F37-8136-6237E1C6A1F9}">
      <dgm:prSet/>
      <dgm:spPr/>
      <dgm:t>
        <a:bodyPr/>
        <a:lstStyle/>
        <a:p>
          <a:endParaRPr lang="en-US"/>
        </a:p>
      </dgm:t>
    </dgm:pt>
    <dgm:pt modelId="{2DE7474B-0A26-4A3D-934B-3323EFEA420E}" type="sibTrans" cxnId="{950E694C-8403-4F37-8136-6237E1C6A1F9}">
      <dgm:prSet/>
      <dgm:spPr/>
      <dgm:t>
        <a:bodyPr/>
        <a:lstStyle/>
        <a:p>
          <a:endParaRPr lang="en-US"/>
        </a:p>
      </dgm:t>
    </dgm:pt>
    <dgm:pt modelId="{A66B9E20-7CC4-4658-AD3E-3720C6C1F19F}">
      <dgm:prSet phldrT="[Text]"/>
      <dgm:spPr/>
      <dgm:t>
        <a:bodyPr/>
        <a:lstStyle/>
        <a:p>
          <a:r>
            <a:rPr lang="en-US" dirty="0"/>
            <a:t>QAS</a:t>
          </a:r>
        </a:p>
      </dgm:t>
    </dgm:pt>
    <dgm:pt modelId="{8237ED0E-0F40-4FA5-93AF-08A0C8D153A4}" type="parTrans" cxnId="{7732D827-7DB0-40EE-96F7-31D92796539A}">
      <dgm:prSet/>
      <dgm:spPr/>
      <dgm:t>
        <a:bodyPr/>
        <a:lstStyle/>
        <a:p>
          <a:endParaRPr lang="en-US"/>
        </a:p>
      </dgm:t>
    </dgm:pt>
    <dgm:pt modelId="{38439468-C074-48DE-B430-9438AA1CFB73}" type="sibTrans" cxnId="{7732D827-7DB0-40EE-96F7-31D92796539A}">
      <dgm:prSet/>
      <dgm:spPr/>
      <dgm:t>
        <a:bodyPr/>
        <a:lstStyle/>
        <a:p>
          <a:endParaRPr lang="en-US"/>
        </a:p>
      </dgm:t>
    </dgm:pt>
    <dgm:pt modelId="{BB22B30A-51D1-48B0-8A2A-D6EE791665B9}">
      <dgm:prSet phldrT="[Text]"/>
      <dgm:spPr/>
      <dgm:t>
        <a:bodyPr/>
        <a:lstStyle/>
        <a:p>
          <a:r>
            <a:rPr lang="en-US" dirty="0"/>
            <a:t>PRD</a:t>
          </a:r>
        </a:p>
      </dgm:t>
    </dgm:pt>
    <dgm:pt modelId="{D07731F1-9E5E-487F-B135-013736783A1D}" type="parTrans" cxnId="{BB9C4499-BD6D-481B-B260-D6E91D88994E}">
      <dgm:prSet/>
      <dgm:spPr/>
      <dgm:t>
        <a:bodyPr/>
        <a:lstStyle/>
        <a:p>
          <a:endParaRPr lang="en-US"/>
        </a:p>
      </dgm:t>
    </dgm:pt>
    <dgm:pt modelId="{802CCEFE-1193-4065-8E4B-672554DA259C}" type="sibTrans" cxnId="{BB9C4499-BD6D-481B-B260-D6E91D88994E}">
      <dgm:prSet/>
      <dgm:spPr/>
      <dgm:t>
        <a:bodyPr/>
        <a:lstStyle/>
        <a:p>
          <a:endParaRPr lang="en-US"/>
        </a:p>
      </dgm:t>
    </dgm:pt>
    <dgm:pt modelId="{F535E964-28ED-4705-BB9B-34BCCECF401B}" type="pres">
      <dgm:prSet presAssocID="{E1A3B67E-C798-4BA7-A640-094A809FE046}" presName="Name0" presStyleCnt="0">
        <dgm:presLayoutVars>
          <dgm:dir/>
          <dgm:resizeHandles val="exact"/>
        </dgm:presLayoutVars>
      </dgm:prSet>
      <dgm:spPr/>
    </dgm:pt>
    <dgm:pt modelId="{680E8C6A-4195-4451-B796-5BEF2A506077}" type="pres">
      <dgm:prSet presAssocID="{A10BDED1-3298-4CDC-B3C0-B254901619CC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BB09E90F-582C-4B72-A6C2-ABC9DFB2FEAA}" type="pres">
      <dgm:prSet presAssocID="{2DE7474B-0A26-4A3D-934B-3323EFEA420E}" presName="parSpace" presStyleCnt="0"/>
      <dgm:spPr/>
    </dgm:pt>
    <dgm:pt modelId="{AA53F243-D627-495E-AE87-0706B0DBC374}" type="pres">
      <dgm:prSet presAssocID="{A66B9E20-7CC4-4658-AD3E-3720C6C1F19F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8AA9677B-50B1-4A1D-A4CD-E76FB385BC9A}" type="pres">
      <dgm:prSet presAssocID="{38439468-C074-48DE-B430-9438AA1CFB73}" presName="parSpace" presStyleCnt="0"/>
      <dgm:spPr/>
    </dgm:pt>
    <dgm:pt modelId="{9D06DA0C-DCDB-4D37-8EDE-DA86144CB7FD}" type="pres">
      <dgm:prSet presAssocID="{BB22B30A-51D1-48B0-8A2A-D6EE791665B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BB9C4499-BD6D-481B-B260-D6E91D88994E}" srcId="{E1A3B67E-C798-4BA7-A640-094A809FE046}" destId="{BB22B30A-51D1-48B0-8A2A-D6EE791665B9}" srcOrd="2" destOrd="0" parTransId="{D07731F1-9E5E-487F-B135-013736783A1D}" sibTransId="{802CCEFE-1193-4065-8E4B-672554DA259C}"/>
    <dgm:cxn modelId="{C1BD5AA1-0026-4F40-ADA0-BA01125706FE}" type="presOf" srcId="{A66B9E20-7CC4-4658-AD3E-3720C6C1F19F}" destId="{AA53F243-D627-495E-AE87-0706B0DBC374}" srcOrd="0" destOrd="0" presId="urn:microsoft.com/office/officeart/2005/8/layout/hChevron3"/>
    <dgm:cxn modelId="{950E694C-8403-4F37-8136-6237E1C6A1F9}" srcId="{E1A3B67E-C798-4BA7-A640-094A809FE046}" destId="{A10BDED1-3298-4CDC-B3C0-B254901619CC}" srcOrd="0" destOrd="0" parTransId="{7A52D57A-5B51-4A85-9117-2A601A8BB8A6}" sibTransId="{2DE7474B-0A26-4A3D-934B-3323EFEA420E}"/>
    <dgm:cxn modelId="{7732D827-7DB0-40EE-96F7-31D92796539A}" srcId="{E1A3B67E-C798-4BA7-A640-094A809FE046}" destId="{A66B9E20-7CC4-4658-AD3E-3720C6C1F19F}" srcOrd="1" destOrd="0" parTransId="{8237ED0E-0F40-4FA5-93AF-08A0C8D153A4}" sibTransId="{38439468-C074-48DE-B430-9438AA1CFB73}"/>
    <dgm:cxn modelId="{908E098E-107F-45A6-A216-61005763DC6F}" type="presOf" srcId="{E1A3B67E-C798-4BA7-A640-094A809FE046}" destId="{F535E964-28ED-4705-BB9B-34BCCECF401B}" srcOrd="0" destOrd="0" presId="urn:microsoft.com/office/officeart/2005/8/layout/hChevron3"/>
    <dgm:cxn modelId="{20FD1650-10A0-464D-95C8-C2678040B659}" type="presOf" srcId="{BB22B30A-51D1-48B0-8A2A-D6EE791665B9}" destId="{9D06DA0C-DCDB-4D37-8EDE-DA86144CB7FD}" srcOrd="0" destOrd="0" presId="urn:microsoft.com/office/officeart/2005/8/layout/hChevron3"/>
    <dgm:cxn modelId="{5CADAA01-A004-410A-8F7A-B94776610E8A}" type="presOf" srcId="{A10BDED1-3298-4CDC-B3C0-B254901619CC}" destId="{680E8C6A-4195-4451-B796-5BEF2A506077}" srcOrd="0" destOrd="0" presId="urn:microsoft.com/office/officeart/2005/8/layout/hChevron3"/>
    <dgm:cxn modelId="{E41FF1F9-62F6-4FD0-84C2-513257663798}" type="presParOf" srcId="{F535E964-28ED-4705-BB9B-34BCCECF401B}" destId="{680E8C6A-4195-4451-B796-5BEF2A506077}" srcOrd="0" destOrd="0" presId="urn:microsoft.com/office/officeart/2005/8/layout/hChevron3"/>
    <dgm:cxn modelId="{1A48234E-D32F-4673-8B62-20ED70E66113}" type="presParOf" srcId="{F535E964-28ED-4705-BB9B-34BCCECF401B}" destId="{BB09E90F-582C-4B72-A6C2-ABC9DFB2FEAA}" srcOrd="1" destOrd="0" presId="urn:microsoft.com/office/officeart/2005/8/layout/hChevron3"/>
    <dgm:cxn modelId="{32121A6E-3140-4557-945D-8D5C7D2042AD}" type="presParOf" srcId="{F535E964-28ED-4705-BB9B-34BCCECF401B}" destId="{AA53F243-D627-495E-AE87-0706B0DBC374}" srcOrd="2" destOrd="0" presId="urn:microsoft.com/office/officeart/2005/8/layout/hChevron3"/>
    <dgm:cxn modelId="{6C011C89-33B9-43CB-9B57-F426F56DEDF4}" type="presParOf" srcId="{F535E964-28ED-4705-BB9B-34BCCECF401B}" destId="{8AA9677B-50B1-4A1D-A4CD-E76FB385BC9A}" srcOrd="3" destOrd="0" presId="urn:microsoft.com/office/officeart/2005/8/layout/hChevron3"/>
    <dgm:cxn modelId="{A5ADE004-1BB5-45CC-89EC-966FFD5C84F2}" type="presParOf" srcId="{F535E964-28ED-4705-BB9B-34BCCECF401B}" destId="{9D06DA0C-DCDB-4D37-8EDE-DA86144CB7FD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33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A3B67E-C798-4BA7-A640-094A809FE046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10BDED1-3298-4CDC-B3C0-B254901619CC}">
      <dgm:prSet phldrT="[Text]"/>
      <dgm:spPr/>
      <dgm:t>
        <a:bodyPr/>
        <a:lstStyle/>
        <a:p>
          <a:r>
            <a:rPr lang="en-US" dirty="0"/>
            <a:t>DEV</a:t>
          </a:r>
        </a:p>
      </dgm:t>
    </dgm:pt>
    <dgm:pt modelId="{7A52D57A-5B51-4A85-9117-2A601A8BB8A6}" type="parTrans" cxnId="{950E694C-8403-4F37-8136-6237E1C6A1F9}">
      <dgm:prSet/>
      <dgm:spPr/>
      <dgm:t>
        <a:bodyPr/>
        <a:lstStyle/>
        <a:p>
          <a:endParaRPr lang="en-US"/>
        </a:p>
      </dgm:t>
    </dgm:pt>
    <dgm:pt modelId="{2DE7474B-0A26-4A3D-934B-3323EFEA420E}" type="sibTrans" cxnId="{950E694C-8403-4F37-8136-6237E1C6A1F9}">
      <dgm:prSet/>
      <dgm:spPr/>
      <dgm:t>
        <a:bodyPr/>
        <a:lstStyle/>
        <a:p>
          <a:endParaRPr lang="en-US"/>
        </a:p>
      </dgm:t>
    </dgm:pt>
    <dgm:pt modelId="{A66B9E20-7CC4-4658-AD3E-3720C6C1F19F}">
      <dgm:prSet phldrT="[Text]"/>
      <dgm:spPr/>
      <dgm:t>
        <a:bodyPr/>
        <a:lstStyle/>
        <a:p>
          <a:r>
            <a:rPr lang="en-US" dirty="0"/>
            <a:t>QAS</a:t>
          </a:r>
        </a:p>
      </dgm:t>
    </dgm:pt>
    <dgm:pt modelId="{8237ED0E-0F40-4FA5-93AF-08A0C8D153A4}" type="parTrans" cxnId="{7732D827-7DB0-40EE-96F7-31D92796539A}">
      <dgm:prSet/>
      <dgm:spPr/>
      <dgm:t>
        <a:bodyPr/>
        <a:lstStyle/>
        <a:p>
          <a:endParaRPr lang="en-US"/>
        </a:p>
      </dgm:t>
    </dgm:pt>
    <dgm:pt modelId="{38439468-C074-48DE-B430-9438AA1CFB73}" type="sibTrans" cxnId="{7732D827-7DB0-40EE-96F7-31D92796539A}">
      <dgm:prSet/>
      <dgm:spPr/>
      <dgm:t>
        <a:bodyPr/>
        <a:lstStyle/>
        <a:p>
          <a:endParaRPr lang="en-US"/>
        </a:p>
      </dgm:t>
    </dgm:pt>
    <dgm:pt modelId="{BB22B30A-51D1-48B0-8A2A-D6EE791665B9}">
      <dgm:prSet phldrT="[Text]"/>
      <dgm:spPr/>
      <dgm:t>
        <a:bodyPr/>
        <a:lstStyle/>
        <a:p>
          <a:r>
            <a:rPr lang="en-US" dirty="0"/>
            <a:t>PRD</a:t>
          </a:r>
        </a:p>
      </dgm:t>
    </dgm:pt>
    <dgm:pt modelId="{D07731F1-9E5E-487F-B135-013736783A1D}" type="parTrans" cxnId="{BB9C4499-BD6D-481B-B260-D6E91D88994E}">
      <dgm:prSet/>
      <dgm:spPr/>
      <dgm:t>
        <a:bodyPr/>
        <a:lstStyle/>
        <a:p>
          <a:endParaRPr lang="en-US"/>
        </a:p>
      </dgm:t>
    </dgm:pt>
    <dgm:pt modelId="{802CCEFE-1193-4065-8E4B-672554DA259C}" type="sibTrans" cxnId="{BB9C4499-BD6D-481B-B260-D6E91D88994E}">
      <dgm:prSet/>
      <dgm:spPr/>
      <dgm:t>
        <a:bodyPr/>
        <a:lstStyle/>
        <a:p>
          <a:endParaRPr lang="en-US"/>
        </a:p>
      </dgm:t>
    </dgm:pt>
    <dgm:pt modelId="{F535E964-28ED-4705-BB9B-34BCCECF401B}" type="pres">
      <dgm:prSet presAssocID="{E1A3B67E-C798-4BA7-A640-094A809FE046}" presName="Name0" presStyleCnt="0">
        <dgm:presLayoutVars>
          <dgm:dir/>
          <dgm:resizeHandles val="exact"/>
        </dgm:presLayoutVars>
      </dgm:prSet>
      <dgm:spPr/>
    </dgm:pt>
    <dgm:pt modelId="{680E8C6A-4195-4451-B796-5BEF2A506077}" type="pres">
      <dgm:prSet presAssocID="{A10BDED1-3298-4CDC-B3C0-B254901619CC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BB09E90F-582C-4B72-A6C2-ABC9DFB2FEAA}" type="pres">
      <dgm:prSet presAssocID="{2DE7474B-0A26-4A3D-934B-3323EFEA420E}" presName="parSpace" presStyleCnt="0"/>
      <dgm:spPr/>
    </dgm:pt>
    <dgm:pt modelId="{AA53F243-D627-495E-AE87-0706B0DBC374}" type="pres">
      <dgm:prSet presAssocID="{A66B9E20-7CC4-4658-AD3E-3720C6C1F19F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8AA9677B-50B1-4A1D-A4CD-E76FB385BC9A}" type="pres">
      <dgm:prSet presAssocID="{38439468-C074-48DE-B430-9438AA1CFB73}" presName="parSpace" presStyleCnt="0"/>
      <dgm:spPr/>
    </dgm:pt>
    <dgm:pt modelId="{9D06DA0C-DCDB-4D37-8EDE-DA86144CB7FD}" type="pres">
      <dgm:prSet presAssocID="{BB22B30A-51D1-48B0-8A2A-D6EE791665B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BB9C4499-BD6D-481B-B260-D6E91D88994E}" srcId="{E1A3B67E-C798-4BA7-A640-094A809FE046}" destId="{BB22B30A-51D1-48B0-8A2A-D6EE791665B9}" srcOrd="2" destOrd="0" parTransId="{D07731F1-9E5E-487F-B135-013736783A1D}" sibTransId="{802CCEFE-1193-4065-8E4B-672554DA259C}"/>
    <dgm:cxn modelId="{C1BD5AA1-0026-4F40-ADA0-BA01125706FE}" type="presOf" srcId="{A66B9E20-7CC4-4658-AD3E-3720C6C1F19F}" destId="{AA53F243-D627-495E-AE87-0706B0DBC374}" srcOrd="0" destOrd="0" presId="urn:microsoft.com/office/officeart/2005/8/layout/hChevron3"/>
    <dgm:cxn modelId="{950E694C-8403-4F37-8136-6237E1C6A1F9}" srcId="{E1A3B67E-C798-4BA7-A640-094A809FE046}" destId="{A10BDED1-3298-4CDC-B3C0-B254901619CC}" srcOrd="0" destOrd="0" parTransId="{7A52D57A-5B51-4A85-9117-2A601A8BB8A6}" sibTransId="{2DE7474B-0A26-4A3D-934B-3323EFEA420E}"/>
    <dgm:cxn modelId="{7732D827-7DB0-40EE-96F7-31D92796539A}" srcId="{E1A3B67E-C798-4BA7-A640-094A809FE046}" destId="{A66B9E20-7CC4-4658-AD3E-3720C6C1F19F}" srcOrd="1" destOrd="0" parTransId="{8237ED0E-0F40-4FA5-93AF-08A0C8D153A4}" sibTransId="{38439468-C074-48DE-B430-9438AA1CFB73}"/>
    <dgm:cxn modelId="{908E098E-107F-45A6-A216-61005763DC6F}" type="presOf" srcId="{E1A3B67E-C798-4BA7-A640-094A809FE046}" destId="{F535E964-28ED-4705-BB9B-34BCCECF401B}" srcOrd="0" destOrd="0" presId="urn:microsoft.com/office/officeart/2005/8/layout/hChevron3"/>
    <dgm:cxn modelId="{5CADAA01-A004-410A-8F7A-B94776610E8A}" type="presOf" srcId="{A10BDED1-3298-4CDC-B3C0-B254901619CC}" destId="{680E8C6A-4195-4451-B796-5BEF2A506077}" srcOrd="0" destOrd="0" presId="urn:microsoft.com/office/officeart/2005/8/layout/hChevron3"/>
    <dgm:cxn modelId="{20FD1650-10A0-464D-95C8-C2678040B659}" type="presOf" srcId="{BB22B30A-51D1-48B0-8A2A-D6EE791665B9}" destId="{9D06DA0C-DCDB-4D37-8EDE-DA86144CB7FD}" srcOrd="0" destOrd="0" presId="urn:microsoft.com/office/officeart/2005/8/layout/hChevron3"/>
    <dgm:cxn modelId="{E41FF1F9-62F6-4FD0-84C2-513257663798}" type="presParOf" srcId="{F535E964-28ED-4705-BB9B-34BCCECF401B}" destId="{680E8C6A-4195-4451-B796-5BEF2A506077}" srcOrd="0" destOrd="0" presId="urn:microsoft.com/office/officeart/2005/8/layout/hChevron3"/>
    <dgm:cxn modelId="{1A48234E-D32F-4673-8B62-20ED70E66113}" type="presParOf" srcId="{F535E964-28ED-4705-BB9B-34BCCECF401B}" destId="{BB09E90F-582C-4B72-A6C2-ABC9DFB2FEAA}" srcOrd="1" destOrd="0" presId="urn:microsoft.com/office/officeart/2005/8/layout/hChevron3"/>
    <dgm:cxn modelId="{32121A6E-3140-4557-945D-8D5C7D2042AD}" type="presParOf" srcId="{F535E964-28ED-4705-BB9B-34BCCECF401B}" destId="{AA53F243-D627-495E-AE87-0706B0DBC374}" srcOrd="2" destOrd="0" presId="urn:microsoft.com/office/officeart/2005/8/layout/hChevron3"/>
    <dgm:cxn modelId="{6C011C89-33B9-43CB-9B57-F426F56DEDF4}" type="presParOf" srcId="{F535E964-28ED-4705-BB9B-34BCCECF401B}" destId="{8AA9677B-50B1-4A1D-A4CD-E76FB385BC9A}" srcOrd="3" destOrd="0" presId="urn:microsoft.com/office/officeart/2005/8/layout/hChevron3"/>
    <dgm:cxn modelId="{A5ADE004-1BB5-45CC-89EC-966FFD5C84F2}" type="presParOf" srcId="{F535E964-28ED-4705-BB9B-34BCCECF401B}" destId="{9D06DA0C-DCDB-4D37-8EDE-DA86144CB7FD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3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1A3B67E-C798-4BA7-A640-094A809FE046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10BDED1-3298-4CDC-B3C0-B254901619CC}">
      <dgm:prSet phldrT="[Text]"/>
      <dgm:spPr/>
      <dgm:t>
        <a:bodyPr/>
        <a:lstStyle/>
        <a:p>
          <a:r>
            <a:rPr lang="en-US" dirty="0"/>
            <a:t>DEV</a:t>
          </a:r>
        </a:p>
      </dgm:t>
    </dgm:pt>
    <dgm:pt modelId="{7A52D57A-5B51-4A85-9117-2A601A8BB8A6}" type="parTrans" cxnId="{950E694C-8403-4F37-8136-6237E1C6A1F9}">
      <dgm:prSet/>
      <dgm:spPr/>
      <dgm:t>
        <a:bodyPr/>
        <a:lstStyle/>
        <a:p>
          <a:endParaRPr lang="en-US"/>
        </a:p>
      </dgm:t>
    </dgm:pt>
    <dgm:pt modelId="{2DE7474B-0A26-4A3D-934B-3323EFEA420E}" type="sibTrans" cxnId="{950E694C-8403-4F37-8136-6237E1C6A1F9}">
      <dgm:prSet/>
      <dgm:spPr/>
      <dgm:t>
        <a:bodyPr/>
        <a:lstStyle/>
        <a:p>
          <a:endParaRPr lang="en-US"/>
        </a:p>
      </dgm:t>
    </dgm:pt>
    <dgm:pt modelId="{A66B9E20-7CC4-4658-AD3E-3720C6C1F19F}">
      <dgm:prSet phldrT="[Text]"/>
      <dgm:spPr/>
      <dgm:t>
        <a:bodyPr/>
        <a:lstStyle/>
        <a:p>
          <a:r>
            <a:rPr lang="en-US" dirty="0"/>
            <a:t>QAS</a:t>
          </a:r>
        </a:p>
      </dgm:t>
    </dgm:pt>
    <dgm:pt modelId="{8237ED0E-0F40-4FA5-93AF-08A0C8D153A4}" type="parTrans" cxnId="{7732D827-7DB0-40EE-96F7-31D92796539A}">
      <dgm:prSet/>
      <dgm:spPr/>
      <dgm:t>
        <a:bodyPr/>
        <a:lstStyle/>
        <a:p>
          <a:endParaRPr lang="en-US"/>
        </a:p>
      </dgm:t>
    </dgm:pt>
    <dgm:pt modelId="{38439468-C074-48DE-B430-9438AA1CFB73}" type="sibTrans" cxnId="{7732D827-7DB0-40EE-96F7-31D92796539A}">
      <dgm:prSet/>
      <dgm:spPr/>
      <dgm:t>
        <a:bodyPr/>
        <a:lstStyle/>
        <a:p>
          <a:endParaRPr lang="en-US"/>
        </a:p>
      </dgm:t>
    </dgm:pt>
    <dgm:pt modelId="{BB22B30A-51D1-48B0-8A2A-D6EE791665B9}">
      <dgm:prSet phldrT="[Text]"/>
      <dgm:spPr/>
      <dgm:t>
        <a:bodyPr/>
        <a:lstStyle/>
        <a:p>
          <a:r>
            <a:rPr lang="en-US" dirty="0"/>
            <a:t>PRD</a:t>
          </a:r>
        </a:p>
      </dgm:t>
    </dgm:pt>
    <dgm:pt modelId="{D07731F1-9E5E-487F-B135-013736783A1D}" type="parTrans" cxnId="{BB9C4499-BD6D-481B-B260-D6E91D88994E}">
      <dgm:prSet/>
      <dgm:spPr/>
      <dgm:t>
        <a:bodyPr/>
        <a:lstStyle/>
        <a:p>
          <a:endParaRPr lang="en-US"/>
        </a:p>
      </dgm:t>
    </dgm:pt>
    <dgm:pt modelId="{802CCEFE-1193-4065-8E4B-672554DA259C}" type="sibTrans" cxnId="{BB9C4499-BD6D-481B-B260-D6E91D88994E}">
      <dgm:prSet/>
      <dgm:spPr/>
      <dgm:t>
        <a:bodyPr/>
        <a:lstStyle/>
        <a:p>
          <a:endParaRPr lang="en-US"/>
        </a:p>
      </dgm:t>
    </dgm:pt>
    <dgm:pt modelId="{F535E964-28ED-4705-BB9B-34BCCECF401B}" type="pres">
      <dgm:prSet presAssocID="{E1A3B67E-C798-4BA7-A640-094A809FE046}" presName="Name0" presStyleCnt="0">
        <dgm:presLayoutVars>
          <dgm:dir/>
          <dgm:resizeHandles val="exact"/>
        </dgm:presLayoutVars>
      </dgm:prSet>
      <dgm:spPr/>
    </dgm:pt>
    <dgm:pt modelId="{680E8C6A-4195-4451-B796-5BEF2A506077}" type="pres">
      <dgm:prSet presAssocID="{A10BDED1-3298-4CDC-B3C0-B254901619CC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BB09E90F-582C-4B72-A6C2-ABC9DFB2FEAA}" type="pres">
      <dgm:prSet presAssocID="{2DE7474B-0A26-4A3D-934B-3323EFEA420E}" presName="parSpace" presStyleCnt="0"/>
      <dgm:spPr/>
    </dgm:pt>
    <dgm:pt modelId="{AA53F243-D627-495E-AE87-0706B0DBC374}" type="pres">
      <dgm:prSet presAssocID="{A66B9E20-7CC4-4658-AD3E-3720C6C1F19F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8AA9677B-50B1-4A1D-A4CD-E76FB385BC9A}" type="pres">
      <dgm:prSet presAssocID="{38439468-C074-48DE-B430-9438AA1CFB73}" presName="parSpace" presStyleCnt="0"/>
      <dgm:spPr/>
    </dgm:pt>
    <dgm:pt modelId="{9D06DA0C-DCDB-4D37-8EDE-DA86144CB7FD}" type="pres">
      <dgm:prSet presAssocID="{BB22B30A-51D1-48B0-8A2A-D6EE791665B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BB9C4499-BD6D-481B-B260-D6E91D88994E}" srcId="{E1A3B67E-C798-4BA7-A640-094A809FE046}" destId="{BB22B30A-51D1-48B0-8A2A-D6EE791665B9}" srcOrd="2" destOrd="0" parTransId="{D07731F1-9E5E-487F-B135-013736783A1D}" sibTransId="{802CCEFE-1193-4065-8E4B-672554DA259C}"/>
    <dgm:cxn modelId="{C1BD5AA1-0026-4F40-ADA0-BA01125706FE}" type="presOf" srcId="{A66B9E20-7CC4-4658-AD3E-3720C6C1F19F}" destId="{AA53F243-D627-495E-AE87-0706B0DBC374}" srcOrd="0" destOrd="0" presId="urn:microsoft.com/office/officeart/2005/8/layout/hChevron3"/>
    <dgm:cxn modelId="{950E694C-8403-4F37-8136-6237E1C6A1F9}" srcId="{E1A3B67E-C798-4BA7-A640-094A809FE046}" destId="{A10BDED1-3298-4CDC-B3C0-B254901619CC}" srcOrd="0" destOrd="0" parTransId="{7A52D57A-5B51-4A85-9117-2A601A8BB8A6}" sibTransId="{2DE7474B-0A26-4A3D-934B-3323EFEA420E}"/>
    <dgm:cxn modelId="{7732D827-7DB0-40EE-96F7-31D92796539A}" srcId="{E1A3B67E-C798-4BA7-A640-094A809FE046}" destId="{A66B9E20-7CC4-4658-AD3E-3720C6C1F19F}" srcOrd="1" destOrd="0" parTransId="{8237ED0E-0F40-4FA5-93AF-08A0C8D153A4}" sibTransId="{38439468-C074-48DE-B430-9438AA1CFB73}"/>
    <dgm:cxn modelId="{908E098E-107F-45A6-A216-61005763DC6F}" type="presOf" srcId="{E1A3B67E-C798-4BA7-A640-094A809FE046}" destId="{F535E964-28ED-4705-BB9B-34BCCECF401B}" srcOrd="0" destOrd="0" presId="urn:microsoft.com/office/officeart/2005/8/layout/hChevron3"/>
    <dgm:cxn modelId="{20FD1650-10A0-464D-95C8-C2678040B659}" type="presOf" srcId="{BB22B30A-51D1-48B0-8A2A-D6EE791665B9}" destId="{9D06DA0C-DCDB-4D37-8EDE-DA86144CB7FD}" srcOrd="0" destOrd="0" presId="urn:microsoft.com/office/officeart/2005/8/layout/hChevron3"/>
    <dgm:cxn modelId="{5CADAA01-A004-410A-8F7A-B94776610E8A}" type="presOf" srcId="{A10BDED1-3298-4CDC-B3C0-B254901619CC}" destId="{680E8C6A-4195-4451-B796-5BEF2A506077}" srcOrd="0" destOrd="0" presId="urn:microsoft.com/office/officeart/2005/8/layout/hChevron3"/>
    <dgm:cxn modelId="{E41FF1F9-62F6-4FD0-84C2-513257663798}" type="presParOf" srcId="{F535E964-28ED-4705-BB9B-34BCCECF401B}" destId="{680E8C6A-4195-4451-B796-5BEF2A506077}" srcOrd="0" destOrd="0" presId="urn:microsoft.com/office/officeart/2005/8/layout/hChevron3"/>
    <dgm:cxn modelId="{1A48234E-D32F-4673-8B62-20ED70E66113}" type="presParOf" srcId="{F535E964-28ED-4705-BB9B-34BCCECF401B}" destId="{BB09E90F-582C-4B72-A6C2-ABC9DFB2FEAA}" srcOrd="1" destOrd="0" presId="urn:microsoft.com/office/officeart/2005/8/layout/hChevron3"/>
    <dgm:cxn modelId="{32121A6E-3140-4557-945D-8D5C7D2042AD}" type="presParOf" srcId="{F535E964-28ED-4705-BB9B-34BCCECF401B}" destId="{AA53F243-D627-495E-AE87-0706B0DBC374}" srcOrd="2" destOrd="0" presId="urn:microsoft.com/office/officeart/2005/8/layout/hChevron3"/>
    <dgm:cxn modelId="{6C011C89-33B9-43CB-9B57-F426F56DEDF4}" type="presParOf" srcId="{F535E964-28ED-4705-BB9B-34BCCECF401B}" destId="{8AA9677B-50B1-4A1D-A4CD-E76FB385BC9A}" srcOrd="3" destOrd="0" presId="urn:microsoft.com/office/officeart/2005/8/layout/hChevron3"/>
    <dgm:cxn modelId="{A5ADE004-1BB5-45CC-89EC-966FFD5C84F2}" type="presParOf" srcId="{F535E964-28ED-4705-BB9B-34BCCECF401B}" destId="{9D06DA0C-DCDB-4D37-8EDE-DA86144CB7FD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43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1A3B67E-C798-4BA7-A640-094A809FE046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A10BDED1-3298-4CDC-B3C0-B254901619CC}">
      <dgm:prSet phldrT="[Text]"/>
      <dgm:spPr/>
      <dgm:t>
        <a:bodyPr/>
        <a:lstStyle/>
        <a:p>
          <a:r>
            <a:rPr lang="en-US" dirty="0"/>
            <a:t>DEV</a:t>
          </a:r>
        </a:p>
      </dgm:t>
    </dgm:pt>
    <dgm:pt modelId="{7A52D57A-5B51-4A85-9117-2A601A8BB8A6}" type="parTrans" cxnId="{950E694C-8403-4F37-8136-6237E1C6A1F9}">
      <dgm:prSet/>
      <dgm:spPr/>
      <dgm:t>
        <a:bodyPr/>
        <a:lstStyle/>
        <a:p>
          <a:endParaRPr lang="en-US"/>
        </a:p>
      </dgm:t>
    </dgm:pt>
    <dgm:pt modelId="{2DE7474B-0A26-4A3D-934B-3323EFEA420E}" type="sibTrans" cxnId="{950E694C-8403-4F37-8136-6237E1C6A1F9}">
      <dgm:prSet/>
      <dgm:spPr/>
      <dgm:t>
        <a:bodyPr/>
        <a:lstStyle/>
        <a:p>
          <a:endParaRPr lang="en-US"/>
        </a:p>
      </dgm:t>
    </dgm:pt>
    <dgm:pt modelId="{A66B9E20-7CC4-4658-AD3E-3720C6C1F19F}">
      <dgm:prSet phldrT="[Text]"/>
      <dgm:spPr/>
      <dgm:t>
        <a:bodyPr/>
        <a:lstStyle/>
        <a:p>
          <a:r>
            <a:rPr lang="en-US" dirty="0"/>
            <a:t>QAS</a:t>
          </a:r>
        </a:p>
      </dgm:t>
    </dgm:pt>
    <dgm:pt modelId="{8237ED0E-0F40-4FA5-93AF-08A0C8D153A4}" type="parTrans" cxnId="{7732D827-7DB0-40EE-96F7-31D92796539A}">
      <dgm:prSet/>
      <dgm:spPr/>
      <dgm:t>
        <a:bodyPr/>
        <a:lstStyle/>
        <a:p>
          <a:endParaRPr lang="en-US"/>
        </a:p>
      </dgm:t>
    </dgm:pt>
    <dgm:pt modelId="{38439468-C074-48DE-B430-9438AA1CFB73}" type="sibTrans" cxnId="{7732D827-7DB0-40EE-96F7-31D92796539A}">
      <dgm:prSet/>
      <dgm:spPr/>
      <dgm:t>
        <a:bodyPr/>
        <a:lstStyle/>
        <a:p>
          <a:endParaRPr lang="en-US"/>
        </a:p>
      </dgm:t>
    </dgm:pt>
    <dgm:pt modelId="{BB22B30A-51D1-48B0-8A2A-D6EE791665B9}">
      <dgm:prSet phldrT="[Text]"/>
      <dgm:spPr/>
      <dgm:t>
        <a:bodyPr/>
        <a:lstStyle/>
        <a:p>
          <a:r>
            <a:rPr lang="en-US" dirty="0"/>
            <a:t>PRD</a:t>
          </a:r>
        </a:p>
      </dgm:t>
    </dgm:pt>
    <dgm:pt modelId="{D07731F1-9E5E-487F-B135-013736783A1D}" type="parTrans" cxnId="{BB9C4499-BD6D-481B-B260-D6E91D88994E}">
      <dgm:prSet/>
      <dgm:spPr/>
      <dgm:t>
        <a:bodyPr/>
        <a:lstStyle/>
        <a:p>
          <a:endParaRPr lang="en-US"/>
        </a:p>
      </dgm:t>
    </dgm:pt>
    <dgm:pt modelId="{802CCEFE-1193-4065-8E4B-672554DA259C}" type="sibTrans" cxnId="{BB9C4499-BD6D-481B-B260-D6E91D88994E}">
      <dgm:prSet/>
      <dgm:spPr/>
      <dgm:t>
        <a:bodyPr/>
        <a:lstStyle/>
        <a:p>
          <a:endParaRPr lang="en-US"/>
        </a:p>
      </dgm:t>
    </dgm:pt>
    <dgm:pt modelId="{F535E964-28ED-4705-BB9B-34BCCECF401B}" type="pres">
      <dgm:prSet presAssocID="{E1A3B67E-C798-4BA7-A640-094A809FE046}" presName="Name0" presStyleCnt="0">
        <dgm:presLayoutVars>
          <dgm:dir/>
          <dgm:resizeHandles val="exact"/>
        </dgm:presLayoutVars>
      </dgm:prSet>
      <dgm:spPr/>
    </dgm:pt>
    <dgm:pt modelId="{680E8C6A-4195-4451-B796-5BEF2A506077}" type="pres">
      <dgm:prSet presAssocID="{A10BDED1-3298-4CDC-B3C0-B254901619CC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BB09E90F-582C-4B72-A6C2-ABC9DFB2FEAA}" type="pres">
      <dgm:prSet presAssocID="{2DE7474B-0A26-4A3D-934B-3323EFEA420E}" presName="parSpace" presStyleCnt="0"/>
      <dgm:spPr/>
    </dgm:pt>
    <dgm:pt modelId="{AA53F243-D627-495E-AE87-0706B0DBC374}" type="pres">
      <dgm:prSet presAssocID="{A66B9E20-7CC4-4658-AD3E-3720C6C1F19F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8AA9677B-50B1-4A1D-A4CD-E76FB385BC9A}" type="pres">
      <dgm:prSet presAssocID="{38439468-C074-48DE-B430-9438AA1CFB73}" presName="parSpace" presStyleCnt="0"/>
      <dgm:spPr/>
    </dgm:pt>
    <dgm:pt modelId="{9D06DA0C-DCDB-4D37-8EDE-DA86144CB7FD}" type="pres">
      <dgm:prSet presAssocID="{BB22B30A-51D1-48B0-8A2A-D6EE791665B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BB9C4499-BD6D-481B-B260-D6E91D88994E}" srcId="{E1A3B67E-C798-4BA7-A640-094A809FE046}" destId="{BB22B30A-51D1-48B0-8A2A-D6EE791665B9}" srcOrd="2" destOrd="0" parTransId="{D07731F1-9E5E-487F-B135-013736783A1D}" sibTransId="{802CCEFE-1193-4065-8E4B-672554DA259C}"/>
    <dgm:cxn modelId="{C1BD5AA1-0026-4F40-ADA0-BA01125706FE}" type="presOf" srcId="{A66B9E20-7CC4-4658-AD3E-3720C6C1F19F}" destId="{AA53F243-D627-495E-AE87-0706B0DBC374}" srcOrd="0" destOrd="0" presId="urn:microsoft.com/office/officeart/2005/8/layout/hChevron3"/>
    <dgm:cxn modelId="{950E694C-8403-4F37-8136-6237E1C6A1F9}" srcId="{E1A3B67E-C798-4BA7-A640-094A809FE046}" destId="{A10BDED1-3298-4CDC-B3C0-B254901619CC}" srcOrd="0" destOrd="0" parTransId="{7A52D57A-5B51-4A85-9117-2A601A8BB8A6}" sibTransId="{2DE7474B-0A26-4A3D-934B-3323EFEA420E}"/>
    <dgm:cxn modelId="{7732D827-7DB0-40EE-96F7-31D92796539A}" srcId="{E1A3B67E-C798-4BA7-A640-094A809FE046}" destId="{A66B9E20-7CC4-4658-AD3E-3720C6C1F19F}" srcOrd="1" destOrd="0" parTransId="{8237ED0E-0F40-4FA5-93AF-08A0C8D153A4}" sibTransId="{38439468-C074-48DE-B430-9438AA1CFB73}"/>
    <dgm:cxn modelId="{908E098E-107F-45A6-A216-61005763DC6F}" type="presOf" srcId="{E1A3B67E-C798-4BA7-A640-094A809FE046}" destId="{F535E964-28ED-4705-BB9B-34BCCECF401B}" srcOrd="0" destOrd="0" presId="urn:microsoft.com/office/officeart/2005/8/layout/hChevron3"/>
    <dgm:cxn modelId="{5CADAA01-A004-410A-8F7A-B94776610E8A}" type="presOf" srcId="{A10BDED1-3298-4CDC-B3C0-B254901619CC}" destId="{680E8C6A-4195-4451-B796-5BEF2A506077}" srcOrd="0" destOrd="0" presId="urn:microsoft.com/office/officeart/2005/8/layout/hChevron3"/>
    <dgm:cxn modelId="{20FD1650-10A0-464D-95C8-C2678040B659}" type="presOf" srcId="{BB22B30A-51D1-48B0-8A2A-D6EE791665B9}" destId="{9D06DA0C-DCDB-4D37-8EDE-DA86144CB7FD}" srcOrd="0" destOrd="0" presId="urn:microsoft.com/office/officeart/2005/8/layout/hChevron3"/>
    <dgm:cxn modelId="{E41FF1F9-62F6-4FD0-84C2-513257663798}" type="presParOf" srcId="{F535E964-28ED-4705-BB9B-34BCCECF401B}" destId="{680E8C6A-4195-4451-B796-5BEF2A506077}" srcOrd="0" destOrd="0" presId="urn:microsoft.com/office/officeart/2005/8/layout/hChevron3"/>
    <dgm:cxn modelId="{1A48234E-D32F-4673-8B62-20ED70E66113}" type="presParOf" srcId="{F535E964-28ED-4705-BB9B-34BCCECF401B}" destId="{BB09E90F-582C-4B72-A6C2-ABC9DFB2FEAA}" srcOrd="1" destOrd="0" presId="urn:microsoft.com/office/officeart/2005/8/layout/hChevron3"/>
    <dgm:cxn modelId="{32121A6E-3140-4557-945D-8D5C7D2042AD}" type="presParOf" srcId="{F535E964-28ED-4705-BB9B-34BCCECF401B}" destId="{AA53F243-D627-495E-AE87-0706B0DBC374}" srcOrd="2" destOrd="0" presId="urn:microsoft.com/office/officeart/2005/8/layout/hChevron3"/>
    <dgm:cxn modelId="{6C011C89-33B9-43CB-9B57-F426F56DEDF4}" type="presParOf" srcId="{F535E964-28ED-4705-BB9B-34BCCECF401B}" destId="{8AA9677B-50B1-4A1D-A4CD-E76FB385BC9A}" srcOrd="3" destOrd="0" presId="urn:microsoft.com/office/officeart/2005/8/layout/hChevron3"/>
    <dgm:cxn modelId="{A5ADE004-1BB5-45CC-89EC-966FFD5C84F2}" type="presParOf" srcId="{F535E964-28ED-4705-BB9B-34BCCECF401B}" destId="{9D06DA0C-DCDB-4D37-8EDE-DA86144CB7FD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4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9781B9-9924-4125-8C6B-3AC140D26548}">
      <dsp:nvSpPr>
        <dsp:cNvPr id="0" name=""/>
        <dsp:cNvSpPr/>
      </dsp:nvSpPr>
      <dsp:spPr>
        <a:xfrm>
          <a:off x="0" y="4326946"/>
          <a:ext cx="1275772" cy="21843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Reporting</a:t>
          </a:r>
        </a:p>
      </dsp:txBody>
      <dsp:txXfrm>
        <a:off x="0" y="4326946"/>
        <a:ext cx="1275772" cy="218437"/>
      </dsp:txXfrm>
    </dsp:sp>
    <dsp:sp modelId="{4BA2EBF9-28D2-4B3B-84A3-13438A54759A}">
      <dsp:nvSpPr>
        <dsp:cNvPr id="0" name=""/>
        <dsp:cNvSpPr/>
      </dsp:nvSpPr>
      <dsp:spPr>
        <a:xfrm rot="10800000">
          <a:off x="0" y="3994266"/>
          <a:ext cx="1275772" cy="335956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Banking</a:t>
          </a:r>
        </a:p>
      </dsp:txBody>
      <dsp:txXfrm rot="10800000">
        <a:off x="0" y="3994266"/>
        <a:ext cx="1275772" cy="218294"/>
      </dsp:txXfrm>
    </dsp:sp>
    <dsp:sp modelId="{DC3E40FC-5E5E-42ED-A3E4-1BC1139EB207}">
      <dsp:nvSpPr>
        <dsp:cNvPr id="0" name=""/>
        <dsp:cNvSpPr/>
      </dsp:nvSpPr>
      <dsp:spPr>
        <a:xfrm rot="10800000">
          <a:off x="0" y="3661586"/>
          <a:ext cx="1275772" cy="335956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Accounts Receivable</a:t>
          </a:r>
        </a:p>
      </dsp:txBody>
      <dsp:txXfrm rot="10800000">
        <a:off x="0" y="3661586"/>
        <a:ext cx="1275772" cy="218294"/>
      </dsp:txXfrm>
    </dsp:sp>
    <dsp:sp modelId="{AE1ED1E0-BD7A-4B76-8078-DFE0BDA209CB}">
      <dsp:nvSpPr>
        <dsp:cNvPr id="0" name=""/>
        <dsp:cNvSpPr/>
      </dsp:nvSpPr>
      <dsp:spPr>
        <a:xfrm rot="10800000">
          <a:off x="0" y="3328906"/>
          <a:ext cx="1275772" cy="335956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Accounts Payable</a:t>
          </a:r>
        </a:p>
      </dsp:txBody>
      <dsp:txXfrm rot="10800000">
        <a:off x="0" y="3328906"/>
        <a:ext cx="1275772" cy="218294"/>
      </dsp:txXfrm>
    </dsp:sp>
    <dsp:sp modelId="{F28F3F38-CA6C-4E07-B13E-840AE869AAC6}">
      <dsp:nvSpPr>
        <dsp:cNvPr id="0" name=""/>
        <dsp:cNvSpPr/>
      </dsp:nvSpPr>
      <dsp:spPr>
        <a:xfrm rot="10800000">
          <a:off x="0" y="2996226"/>
          <a:ext cx="1275772" cy="335956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Invoicing</a:t>
          </a:r>
        </a:p>
      </dsp:txBody>
      <dsp:txXfrm rot="10800000">
        <a:off x="0" y="2996226"/>
        <a:ext cx="1275772" cy="218294"/>
      </dsp:txXfrm>
    </dsp:sp>
    <dsp:sp modelId="{50F84037-23F0-4576-A2AE-F4011DF8ABE8}">
      <dsp:nvSpPr>
        <dsp:cNvPr id="0" name=""/>
        <dsp:cNvSpPr/>
      </dsp:nvSpPr>
      <dsp:spPr>
        <a:xfrm rot="10800000">
          <a:off x="0" y="2663546"/>
          <a:ext cx="1275772" cy="335956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Dispatching</a:t>
          </a:r>
        </a:p>
      </dsp:txBody>
      <dsp:txXfrm rot="10800000">
        <a:off x="0" y="2663546"/>
        <a:ext cx="1275772" cy="218294"/>
      </dsp:txXfrm>
    </dsp:sp>
    <dsp:sp modelId="{5F325C50-C853-4AE6-A173-0326FDF59FEC}">
      <dsp:nvSpPr>
        <dsp:cNvPr id="0" name=""/>
        <dsp:cNvSpPr/>
      </dsp:nvSpPr>
      <dsp:spPr>
        <a:xfrm rot="10800000">
          <a:off x="0" y="2330866"/>
          <a:ext cx="1275772" cy="335956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3</a:t>
          </a:r>
          <a:r>
            <a:rPr lang="en-US" sz="700" kern="1200" baseline="30000" dirty="0"/>
            <a:t>rd</a:t>
          </a:r>
          <a:r>
            <a:rPr lang="en-US" sz="700" kern="1200" dirty="0"/>
            <a:t> Party Warehousing</a:t>
          </a:r>
        </a:p>
      </dsp:txBody>
      <dsp:txXfrm rot="10800000">
        <a:off x="0" y="2330866"/>
        <a:ext cx="1275772" cy="218294"/>
      </dsp:txXfrm>
    </dsp:sp>
    <dsp:sp modelId="{8247EDEF-1AFA-4A18-8080-3D9758C500BD}">
      <dsp:nvSpPr>
        <dsp:cNvPr id="0" name=""/>
        <dsp:cNvSpPr/>
      </dsp:nvSpPr>
      <dsp:spPr>
        <a:xfrm rot="10800000">
          <a:off x="0" y="1998186"/>
          <a:ext cx="1275772" cy="335956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Online Ordering</a:t>
          </a:r>
        </a:p>
      </dsp:txBody>
      <dsp:txXfrm rot="10800000">
        <a:off x="0" y="1998186"/>
        <a:ext cx="1275772" cy="218294"/>
      </dsp:txXfrm>
    </dsp:sp>
    <dsp:sp modelId="{7264AFAE-6C6B-4C59-877D-D08488A0C1AB}">
      <dsp:nvSpPr>
        <dsp:cNvPr id="0" name=""/>
        <dsp:cNvSpPr/>
      </dsp:nvSpPr>
      <dsp:spPr>
        <a:xfrm rot="10800000">
          <a:off x="0" y="1665507"/>
          <a:ext cx="1275772" cy="335956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Sales Order Management</a:t>
          </a:r>
        </a:p>
      </dsp:txBody>
      <dsp:txXfrm rot="10800000">
        <a:off x="0" y="1665507"/>
        <a:ext cx="1275772" cy="218294"/>
      </dsp:txXfrm>
    </dsp:sp>
    <dsp:sp modelId="{3BC83E0D-D089-48FE-B79D-0FBC3A2CB1D1}">
      <dsp:nvSpPr>
        <dsp:cNvPr id="0" name=""/>
        <dsp:cNvSpPr/>
      </dsp:nvSpPr>
      <dsp:spPr>
        <a:xfrm rot="10800000">
          <a:off x="0" y="1332827"/>
          <a:ext cx="1275772" cy="335956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Inventory Handling</a:t>
          </a:r>
        </a:p>
      </dsp:txBody>
      <dsp:txXfrm rot="10800000">
        <a:off x="0" y="1332827"/>
        <a:ext cx="1275772" cy="218294"/>
      </dsp:txXfrm>
    </dsp:sp>
    <dsp:sp modelId="{C9E3F000-2E83-4B49-8BC1-22C9AD3E2D4E}">
      <dsp:nvSpPr>
        <dsp:cNvPr id="0" name=""/>
        <dsp:cNvSpPr/>
      </dsp:nvSpPr>
      <dsp:spPr>
        <a:xfrm rot="10800000">
          <a:off x="0" y="1000147"/>
          <a:ext cx="1275772" cy="335956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Imports</a:t>
          </a:r>
        </a:p>
      </dsp:txBody>
      <dsp:txXfrm rot="10800000">
        <a:off x="0" y="1000147"/>
        <a:ext cx="1275772" cy="218294"/>
      </dsp:txXfrm>
    </dsp:sp>
    <dsp:sp modelId="{70AC5F34-69E0-4951-B23E-B7611C26DFB3}">
      <dsp:nvSpPr>
        <dsp:cNvPr id="0" name=""/>
        <dsp:cNvSpPr/>
      </dsp:nvSpPr>
      <dsp:spPr>
        <a:xfrm rot="10800000">
          <a:off x="0" y="667467"/>
          <a:ext cx="1275772" cy="335956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Procurement</a:t>
          </a:r>
        </a:p>
      </dsp:txBody>
      <dsp:txXfrm rot="10800000">
        <a:off x="0" y="667467"/>
        <a:ext cx="1275772" cy="218294"/>
      </dsp:txXfrm>
    </dsp:sp>
    <dsp:sp modelId="{F453F9C9-9C5D-459E-A50E-769C55FFA1D5}">
      <dsp:nvSpPr>
        <dsp:cNvPr id="0" name=""/>
        <dsp:cNvSpPr/>
      </dsp:nvSpPr>
      <dsp:spPr>
        <a:xfrm rot="10800000">
          <a:off x="0" y="334787"/>
          <a:ext cx="1275772" cy="335956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Planning</a:t>
          </a:r>
        </a:p>
      </dsp:txBody>
      <dsp:txXfrm rot="10800000">
        <a:off x="0" y="334787"/>
        <a:ext cx="1275772" cy="218294"/>
      </dsp:txXfrm>
    </dsp:sp>
    <dsp:sp modelId="{90AF579C-C647-4297-A036-EC20D7F66E76}">
      <dsp:nvSpPr>
        <dsp:cNvPr id="0" name=""/>
        <dsp:cNvSpPr/>
      </dsp:nvSpPr>
      <dsp:spPr>
        <a:xfrm rot="10800000">
          <a:off x="0" y="2107"/>
          <a:ext cx="1275772" cy="335956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/>
            <a:t>Master Data</a:t>
          </a:r>
        </a:p>
      </dsp:txBody>
      <dsp:txXfrm rot="10800000">
        <a:off x="0" y="2107"/>
        <a:ext cx="1275772" cy="21829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E8C6A-4195-4451-B796-5BEF2A506077}">
      <dsp:nvSpPr>
        <dsp:cNvPr id="0" name=""/>
        <dsp:cNvSpPr/>
      </dsp:nvSpPr>
      <dsp:spPr>
        <a:xfrm>
          <a:off x="327" y="152569"/>
          <a:ext cx="286449" cy="114579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DEV</a:t>
          </a:r>
        </a:p>
      </dsp:txBody>
      <dsp:txXfrm>
        <a:off x="327" y="152569"/>
        <a:ext cx="257804" cy="114579"/>
      </dsp:txXfrm>
    </dsp:sp>
    <dsp:sp modelId="{AA53F243-D627-495E-AE87-0706B0DBC374}">
      <dsp:nvSpPr>
        <dsp:cNvPr id="0" name=""/>
        <dsp:cNvSpPr/>
      </dsp:nvSpPr>
      <dsp:spPr>
        <a:xfrm>
          <a:off x="229486" y="152569"/>
          <a:ext cx="286449" cy="11457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QAS</a:t>
          </a:r>
        </a:p>
      </dsp:txBody>
      <dsp:txXfrm>
        <a:off x="286776" y="152569"/>
        <a:ext cx="171870" cy="114579"/>
      </dsp:txXfrm>
    </dsp:sp>
    <dsp:sp modelId="{9D06DA0C-DCDB-4D37-8EDE-DA86144CB7FD}">
      <dsp:nvSpPr>
        <dsp:cNvPr id="0" name=""/>
        <dsp:cNvSpPr/>
      </dsp:nvSpPr>
      <dsp:spPr>
        <a:xfrm>
          <a:off x="458646" y="152569"/>
          <a:ext cx="286449" cy="11457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PRD</a:t>
          </a:r>
        </a:p>
      </dsp:txBody>
      <dsp:txXfrm>
        <a:off x="515936" y="152569"/>
        <a:ext cx="171870" cy="1145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E8C6A-4195-4451-B796-5BEF2A506077}">
      <dsp:nvSpPr>
        <dsp:cNvPr id="0" name=""/>
        <dsp:cNvSpPr/>
      </dsp:nvSpPr>
      <dsp:spPr>
        <a:xfrm>
          <a:off x="327" y="152569"/>
          <a:ext cx="286449" cy="114579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DEV</a:t>
          </a:r>
        </a:p>
      </dsp:txBody>
      <dsp:txXfrm>
        <a:off x="327" y="152569"/>
        <a:ext cx="257804" cy="114579"/>
      </dsp:txXfrm>
    </dsp:sp>
    <dsp:sp modelId="{AA53F243-D627-495E-AE87-0706B0DBC374}">
      <dsp:nvSpPr>
        <dsp:cNvPr id="0" name=""/>
        <dsp:cNvSpPr/>
      </dsp:nvSpPr>
      <dsp:spPr>
        <a:xfrm>
          <a:off x="229486" y="152569"/>
          <a:ext cx="286449" cy="11457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QAS</a:t>
          </a:r>
        </a:p>
      </dsp:txBody>
      <dsp:txXfrm>
        <a:off x="286776" y="152569"/>
        <a:ext cx="171870" cy="114579"/>
      </dsp:txXfrm>
    </dsp:sp>
    <dsp:sp modelId="{9D06DA0C-DCDB-4D37-8EDE-DA86144CB7FD}">
      <dsp:nvSpPr>
        <dsp:cNvPr id="0" name=""/>
        <dsp:cNvSpPr/>
      </dsp:nvSpPr>
      <dsp:spPr>
        <a:xfrm>
          <a:off x="458646" y="152569"/>
          <a:ext cx="286449" cy="11457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PRD</a:t>
          </a:r>
        </a:p>
      </dsp:txBody>
      <dsp:txXfrm>
        <a:off x="515936" y="152569"/>
        <a:ext cx="171870" cy="1145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E8C6A-4195-4451-B796-5BEF2A506077}">
      <dsp:nvSpPr>
        <dsp:cNvPr id="0" name=""/>
        <dsp:cNvSpPr/>
      </dsp:nvSpPr>
      <dsp:spPr>
        <a:xfrm>
          <a:off x="327" y="152569"/>
          <a:ext cx="286449" cy="114579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DEV</a:t>
          </a:r>
        </a:p>
      </dsp:txBody>
      <dsp:txXfrm>
        <a:off x="327" y="152569"/>
        <a:ext cx="257804" cy="114579"/>
      </dsp:txXfrm>
    </dsp:sp>
    <dsp:sp modelId="{AA53F243-D627-495E-AE87-0706B0DBC374}">
      <dsp:nvSpPr>
        <dsp:cNvPr id="0" name=""/>
        <dsp:cNvSpPr/>
      </dsp:nvSpPr>
      <dsp:spPr>
        <a:xfrm>
          <a:off x="229486" y="152569"/>
          <a:ext cx="286449" cy="11457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QAS</a:t>
          </a:r>
        </a:p>
      </dsp:txBody>
      <dsp:txXfrm>
        <a:off x="286776" y="152569"/>
        <a:ext cx="171870" cy="114579"/>
      </dsp:txXfrm>
    </dsp:sp>
    <dsp:sp modelId="{9D06DA0C-DCDB-4D37-8EDE-DA86144CB7FD}">
      <dsp:nvSpPr>
        <dsp:cNvPr id="0" name=""/>
        <dsp:cNvSpPr/>
      </dsp:nvSpPr>
      <dsp:spPr>
        <a:xfrm>
          <a:off x="458646" y="152569"/>
          <a:ext cx="286449" cy="11457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PRD</a:t>
          </a:r>
        </a:p>
      </dsp:txBody>
      <dsp:txXfrm>
        <a:off x="515936" y="152569"/>
        <a:ext cx="171870" cy="1145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E8C6A-4195-4451-B796-5BEF2A506077}">
      <dsp:nvSpPr>
        <dsp:cNvPr id="0" name=""/>
        <dsp:cNvSpPr/>
      </dsp:nvSpPr>
      <dsp:spPr>
        <a:xfrm>
          <a:off x="327" y="152569"/>
          <a:ext cx="286449" cy="114579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DEV</a:t>
          </a:r>
        </a:p>
      </dsp:txBody>
      <dsp:txXfrm>
        <a:off x="327" y="152569"/>
        <a:ext cx="257804" cy="114579"/>
      </dsp:txXfrm>
    </dsp:sp>
    <dsp:sp modelId="{AA53F243-D627-495E-AE87-0706B0DBC374}">
      <dsp:nvSpPr>
        <dsp:cNvPr id="0" name=""/>
        <dsp:cNvSpPr/>
      </dsp:nvSpPr>
      <dsp:spPr>
        <a:xfrm>
          <a:off x="229486" y="152569"/>
          <a:ext cx="286449" cy="11457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QAS</a:t>
          </a:r>
        </a:p>
      </dsp:txBody>
      <dsp:txXfrm>
        <a:off x="286776" y="152569"/>
        <a:ext cx="171870" cy="114579"/>
      </dsp:txXfrm>
    </dsp:sp>
    <dsp:sp modelId="{9D06DA0C-DCDB-4D37-8EDE-DA86144CB7FD}">
      <dsp:nvSpPr>
        <dsp:cNvPr id="0" name=""/>
        <dsp:cNvSpPr/>
      </dsp:nvSpPr>
      <dsp:spPr>
        <a:xfrm>
          <a:off x="458646" y="152569"/>
          <a:ext cx="286449" cy="11457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PRD</a:t>
          </a:r>
        </a:p>
      </dsp:txBody>
      <dsp:txXfrm>
        <a:off x="515936" y="152569"/>
        <a:ext cx="171870" cy="1145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E8C6A-4195-4451-B796-5BEF2A506077}">
      <dsp:nvSpPr>
        <dsp:cNvPr id="0" name=""/>
        <dsp:cNvSpPr/>
      </dsp:nvSpPr>
      <dsp:spPr>
        <a:xfrm>
          <a:off x="416" y="15348"/>
          <a:ext cx="295604" cy="11824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DEV</a:t>
          </a:r>
        </a:p>
      </dsp:txBody>
      <dsp:txXfrm>
        <a:off x="416" y="15348"/>
        <a:ext cx="266044" cy="118241"/>
      </dsp:txXfrm>
    </dsp:sp>
    <dsp:sp modelId="{9D06DA0C-DCDB-4D37-8EDE-DA86144CB7FD}">
      <dsp:nvSpPr>
        <dsp:cNvPr id="0" name=""/>
        <dsp:cNvSpPr/>
      </dsp:nvSpPr>
      <dsp:spPr>
        <a:xfrm>
          <a:off x="236899" y="15348"/>
          <a:ext cx="295604" cy="11824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PRD</a:t>
          </a:r>
        </a:p>
      </dsp:txBody>
      <dsp:txXfrm>
        <a:off x="296020" y="15348"/>
        <a:ext cx="177363" cy="11824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E8C6A-4195-4451-B796-5BEF2A506077}">
      <dsp:nvSpPr>
        <dsp:cNvPr id="0" name=""/>
        <dsp:cNvSpPr/>
      </dsp:nvSpPr>
      <dsp:spPr>
        <a:xfrm>
          <a:off x="327" y="152569"/>
          <a:ext cx="286449" cy="114579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DEV</a:t>
          </a:r>
        </a:p>
      </dsp:txBody>
      <dsp:txXfrm>
        <a:off x="327" y="152569"/>
        <a:ext cx="257804" cy="114579"/>
      </dsp:txXfrm>
    </dsp:sp>
    <dsp:sp modelId="{AA53F243-D627-495E-AE87-0706B0DBC374}">
      <dsp:nvSpPr>
        <dsp:cNvPr id="0" name=""/>
        <dsp:cNvSpPr/>
      </dsp:nvSpPr>
      <dsp:spPr>
        <a:xfrm>
          <a:off x="229486" y="152569"/>
          <a:ext cx="286449" cy="11457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QAS</a:t>
          </a:r>
        </a:p>
      </dsp:txBody>
      <dsp:txXfrm>
        <a:off x="286776" y="152569"/>
        <a:ext cx="171870" cy="114579"/>
      </dsp:txXfrm>
    </dsp:sp>
    <dsp:sp modelId="{9D06DA0C-DCDB-4D37-8EDE-DA86144CB7FD}">
      <dsp:nvSpPr>
        <dsp:cNvPr id="0" name=""/>
        <dsp:cNvSpPr/>
      </dsp:nvSpPr>
      <dsp:spPr>
        <a:xfrm>
          <a:off x="458646" y="152569"/>
          <a:ext cx="286449" cy="11457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PRD</a:t>
          </a:r>
        </a:p>
      </dsp:txBody>
      <dsp:txXfrm>
        <a:off x="515936" y="152569"/>
        <a:ext cx="171870" cy="11457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E8C6A-4195-4451-B796-5BEF2A506077}">
      <dsp:nvSpPr>
        <dsp:cNvPr id="0" name=""/>
        <dsp:cNvSpPr/>
      </dsp:nvSpPr>
      <dsp:spPr>
        <a:xfrm>
          <a:off x="327" y="152569"/>
          <a:ext cx="286449" cy="114579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DEV</a:t>
          </a:r>
        </a:p>
      </dsp:txBody>
      <dsp:txXfrm>
        <a:off x="327" y="152569"/>
        <a:ext cx="257804" cy="114579"/>
      </dsp:txXfrm>
    </dsp:sp>
    <dsp:sp modelId="{AA53F243-D627-495E-AE87-0706B0DBC374}">
      <dsp:nvSpPr>
        <dsp:cNvPr id="0" name=""/>
        <dsp:cNvSpPr/>
      </dsp:nvSpPr>
      <dsp:spPr>
        <a:xfrm>
          <a:off x="229486" y="152569"/>
          <a:ext cx="286449" cy="11457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QAS</a:t>
          </a:r>
        </a:p>
      </dsp:txBody>
      <dsp:txXfrm>
        <a:off x="286776" y="152569"/>
        <a:ext cx="171870" cy="114579"/>
      </dsp:txXfrm>
    </dsp:sp>
    <dsp:sp modelId="{9D06DA0C-DCDB-4D37-8EDE-DA86144CB7FD}">
      <dsp:nvSpPr>
        <dsp:cNvPr id="0" name=""/>
        <dsp:cNvSpPr/>
      </dsp:nvSpPr>
      <dsp:spPr>
        <a:xfrm>
          <a:off x="458646" y="152569"/>
          <a:ext cx="286449" cy="11457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PRD</a:t>
          </a:r>
        </a:p>
      </dsp:txBody>
      <dsp:txXfrm>
        <a:off x="515936" y="152569"/>
        <a:ext cx="171870" cy="11457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E8C6A-4195-4451-B796-5BEF2A506077}">
      <dsp:nvSpPr>
        <dsp:cNvPr id="0" name=""/>
        <dsp:cNvSpPr/>
      </dsp:nvSpPr>
      <dsp:spPr>
        <a:xfrm>
          <a:off x="327" y="152569"/>
          <a:ext cx="286449" cy="114579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DEV</a:t>
          </a:r>
        </a:p>
      </dsp:txBody>
      <dsp:txXfrm>
        <a:off x="327" y="152569"/>
        <a:ext cx="257804" cy="114579"/>
      </dsp:txXfrm>
    </dsp:sp>
    <dsp:sp modelId="{AA53F243-D627-495E-AE87-0706B0DBC374}">
      <dsp:nvSpPr>
        <dsp:cNvPr id="0" name=""/>
        <dsp:cNvSpPr/>
      </dsp:nvSpPr>
      <dsp:spPr>
        <a:xfrm>
          <a:off x="229486" y="152569"/>
          <a:ext cx="286449" cy="11457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QAS</a:t>
          </a:r>
        </a:p>
      </dsp:txBody>
      <dsp:txXfrm>
        <a:off x="286776" y="152569"/>
        <a:ext cx="171870" cy="114579"/>
      </dsp:txXfrm>
    </dsp:sp>
    <dsp:sp modelId="{9D06DA0C-DCDB-4D37-8EDE-DA86144CB7FD}">
      <dsp:nvSpPr>
        <dsp:cNvPr id="0" name=""/>
        <dsp:cNvSpPr/>
      </dsp:nvSpPr>
      <dsp:spPr>
        <a:xfrm>
          <a:off x="458646" y="152569"/>
          <a:ext cx="286449" cy="11457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PRD</a:t>
          </a:r>
        </a:p>
      </dsp:txBody>
      <dsp:txXfrm>
        <a:off x="515936" y="152569"/>
        <a:ext cx="171870" cy="11457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E8C6A-4195-4451-B796-5BEF2A506077}">
      <dsp:nvSpPr>
        <dsp:cNvPr id="0" name=""/>
        <dsp:cNvSpPr/>
      </dsp:nvSpPr>
      <dsp:spPr>
        <a:xfrm>
          <a:off x="327" y="152569"/>
          <a:ext cx="286449" cy="114579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DEV</a:t>
          </a:r>
        </a:p>
      </dsp:txBody>
      <dsp:txXfrm>
        <a:off x="327" y="152569"/>
        <a:ext cx="257804" cy="114579"/>
      </dsp:txXfrm>
    </dsp:sp>
    <dsp:sp modelId="{AA53F243-D627-495E-AE87-0706B0DBC374}">
      <dsp:nvSpPr>
        <dsp:cNvPr id="0" name=""/>
        <dsp:cNvSpPr/>
      </dsp:nvSpPr>
      <dsp:spPr>
        <a:xfrm>
          <a:off x="229486" y="152569"/>
          <a:ext cx="286449" cy="11457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QAS</a:t>
          </a:r>
        </a:p>
      </dsp:txBody>
      <dsp:txXfrm>
        <a:off x="286776" y="152569"/>
        <a:ext cx="171870" cy="114579"/>
      </dsp:txXfrm>
    </dsp:sp>
    <dsp:sp modelId="{9D06DA0C-DCDB-4D37-8EDE-DA86144CB7FD}">
      <dsp:nvSpPr>
        <dsp:cNvPr id="0" name=""/>
        <dsp:cNvSpPr/>
      </dsp:nvSpPr>
      <dsp:spPr>
        <a:xfrm>
          <a:off x="458646" y="152569"/>
          <a:ext cx="286449" cy="11457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03" tIns="13335" rIns="6668" bIns="1333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/>
            <a:t>PRD</a:t>
          </a:r>
        </a:p>
      </dsp:txBody>
      <dsp:txXfrm>
        <a:off x="515936" y="152569"/>
        <a:ext cx="171870" cy="1145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C89E7E-B26C-42D8-80CC-650444124BF1}" type="datetimeFigureOut">
              <a:rPr lang="en-NZ" smtClean="0"/>
              <a:t>6/09/2016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812CEC-CAE7-45D2-A5E7-67820076244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8781108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81D253-DCF6-4DDF-8F0C-945D8139FB6F}" type="datetimeFigureOut">
              <a:rPr lang="en-NZ" smtClean="0"/>
              <a:t>6/09/2016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3B57B-0A98-489C-9B71-901A9BFECFB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906816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N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3B57B-0A98-489C-9B71-901A9BFECFBA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760019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N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3B57B-0A98-489C-9B71-901A9BFECFBA}" type="slidenum">
              <a:rPr lang="en-NZ" smtClean="0"/>
              <a:t>16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01490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N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Benefits – TCO, people, competitive advantage</a:t>
            </a:r>
          </a:p>
          <a:p>
            <a:pPr marL="214313" indent="-214313" defTabSz="6858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NZ" dirty="0"/>
              <a:t>License savings by reducing ERP system</a:t>
            </a:r>
          </a:p>
          <a:p>
            <a:pPr marL="214313" indent="-214313" defTabSz="6858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NZ" dirty="0"/>
              <a:t>Full traceability to manage food safety and quality risks</a:t>
            </a:r>
          </a:p>
          <a:p>
            <a:pPr marL="214313" indent="-214313" defTabSz="6858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NZ" dirty="0"/>
              <a:t>Standard processes and systems that don’t depend on particular individuals</a:t>
            </a:r>
          </a:p>
          <a:p>
            <a:pPr marL="214313" indent="-214313" defTabSz="6858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NZ" dirty="0"/>
              <a:t>Consistent control and financial management across geographies</a:t>
            </a:r>
          </a:p>
          <a:p>
            <a:pPr marL="214313" indent="-214313" defTabSz="6858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NZ" dirty="0"/>
              <a:t>Ability to look across the group (e.g. single view on customers)</a:t>
            </a:r>
          </a:p>
          <a:p>
            <a:pPr marL="214313" indent="-214313" defTabSz="6858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NZ" dirty="0"/>
              <a:t>Enhanced management reporting</a:t>
            </a:r>
          </a:p>
          <a:p>
            <a:pPr marL="214313" indent="-214313" defTabSz="6858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NZ" dirty="0"/>
              <a:t>Real-time reporting</a:t>
            </a:r>
          </a:p>
          <a:p>
            <a:pPr marL="214313" indent="-214313" defTabSz="6858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NZ" dirty="0"/>
              <a:t>Able to add new technology and functionality easily</a:t>
            </a:r>
          </a:p>
          <a:p>
            <a:pPr marL="214313" indent="-214313" defTabSz="6858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NZ" dirty="0"/>
              <a:t>Users able to move across the business with a consistent way of doing things</a:t>
            </a:r>
          </a:p>
          <a:p>
            <a:pPr marL="214313" indent="-214313" defTabSz="6858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NZ" dirty="0"/>
              <a:t>Ability to change organizational units and structure</a:t>
            </a:r>
            <a:endParaRPr lang="en-N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3B57B-0A98-489C-9B71-901A9BFECFBA}" type="slidenum">
              <a:rPr lang="en-NZ" smtClean="0"/>
              <a:t>17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734077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N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to next?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3B57B-0A98-489C-9B71-901A9BFECFBA}" type="slidenum">
              <a:rPr lang="en-NZ" smtClean="0"/>
              <a:t>20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58581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we are – NZ largest grower, global network of sales, PVRs,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3B57B-0A98-489C-9B71-901A9BFECFBA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41574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 challenge – complexity (IT and operational) and growth –</a:t>
            </a:r>
            <a:r>
              <a:rPr lang="en-NZ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 HAVE TO SIMPLIFY TO SUPPORT GROWTH</a:t>
            </a:r>
            <a:endParaRPr lang="en-N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NZ" dirty="0"/>
              <a:t>We have many different product codes for the</a:t>
            </a:r>
            <a:r>
              <a:rPr lang="en-NZ" baseline="0" dirty="0"/>
              <a:t> same product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NZ" baseline="0" dirty="0"/>
              <a:t>We have to deal with many industry standards (e.g. PIITSA)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NZ" baseline="0" dirty="0"/>
              <a:t>There are many global and local legislations to cater for (e.g. </a:t>
            </a:r>
            <a:r>
              <a:rPr lang="en-NZ" baseline="0" dirty="0" err="1"/>
              <a:t>GoldenTAX</a:t>
            </a:r>
            <a:r>
              <a:rPr lang="en-NZ" baseline="0" dirty="0"/>
              <a:t>, FSMA (</a:t>
            </a:r>
            <a:r>
              <a:rPr lang="en-NZ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FDA Food Safety Modernization Act ),</a:t>
            </a:r>
            <a:r>
              <a:rPr lang="en-NZ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NZ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SOLAS requirements regarding the verification of the gross mass of packed containers),</a:t>
            </a:r>
            <a:r>
              <a:rPr lang="en-NZ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etc.)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NZ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have many intercompany processes in NZ but also across borders</a:t>
            </a:r>
            <a:endParaRPr lang="en-NZ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dirty="0"/>
              <a:t>We have 11 different ERP systems, including SAP, Navision, Pronto and </a:t>
            </a:r>
            <a:r>
              <a:rPr lang="en-NZ" dirty="0" err="1"/>
              <a:t>Generix</a:t>
            </a:r>
            <a:endParaRPr lang="en-NZ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dirty="0"/>
              <a:t>These systems aren’t integrated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dirty="0"/>
              <a:t>Each of these ERP systems is highly customized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dirty="0"/>
              <a:t>We have a multitude of costly manual and semi-automated interfaces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dirty="0"/>
              <a:t>We have different solutions for comparable processes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3B57B-0A98-489C-9B71-901A9BFECFBA}" type="slidenum">
              <a:rPr lang="en-NZ" smtClean="0"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11992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Disruption – food safety/quality, traceability, branding/club varieties, timeliness (year round and just in time), precision growing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3B57B-0A98-489C-9B71-901A9BFECFBA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86304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N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 future operating model with S/4 at its heart – why did we choose S/4</a:t>
            </a:r>
          </a:p>
          <a:p>
            <a:pPr lvl="0"/>
            <a:r>
              <a:rPr lang="en-N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Information</a:t>
            </a:r>
            <a:r>
              <a:rPr lang="en-NZ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fingertips: extremely important for traders</a:t>
            </a:r>
            <a:endParaRPr lang="en-N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3B57B-0A98-489C-9B71-901A9BFECFBA}" type="slidenum">
              <a:rPr lang="en-NZ" smtClean="0"/>
              <a:t>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753818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3B57B-0A98-489C-9B71-901A9BFECFBA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80118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N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 approach – </a:t>
            </a:r>
            <a:r>
              <a:rPr lang="en-N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greenfields</a:t>
            </a:r>
            <a:r>
              <a:rPr lang="en-N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(Trust in innovation &amp; Thought leadership SAP),best practices, activate (best practice, guided configuration &amp; methodology), trading template and vertical template</a:t>
            </a:r>
          </a:p>
          <a:p>
            <a:pPr lvl="0"/>
            <a:endParaRPr lang="en-N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N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Lower cost for the project! Faster </a:t>
            </a:r>
            <a:r>
              <a:rPr lang="en-N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implementatioin</a:t>
            </a:r>
            <a:r>
              <a:rPr lang="en-N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started</a:t>
            </a:r>
            <a:r>
              <a:rPr lang="en-NZ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March go-live in September</a:t>
            </a:r>
            <a:endParaRPr lang="en-N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3B57B-0A98-489C-9B71-901A9BFECFBA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38221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3B57B-0A98-489C-9B71-901A9BFECFBA}" type="slidenum">
              <a:rPr lang="en-NZ" smtClean="0"/>
              <a:t>13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19822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3B57B-0A98-489C-9B71-901A9BFECFBA}" type="slidenum">
              <a:rPr lang="en-NZ" smtClean="0"/>
              <a:t>15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25326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01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74133" y="2226582"/>
            <a:ext cx="10515600" cy="2399847"/>
          </a:xfrm>
          <a:prstGeom prst="rect">
            <a:avLst/>
          </a:prstGeom>
        </p:spPr>
        <p:txBody>
          <a:bodyPr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  <a:endParaRPr lang="en-NZ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74133" y="5192486"/>
            <a:ext cx="8429625" cy="1371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 Month 2016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93921671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05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00062" y="1992312"/>
            <a:ext cx="9177337" cy="33525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4800" b="1">
                <a:solidFill>
                  <a:schemeClr val="bg1"/>
                </a:solidFill>
              </a:defRPr>
            </a:lvl2pPr>
            <a:lvl3pPr marL="914400" indent="0">
              <a:buNone/>
              <a:defRPr sz="4800" b="1">
                <a:solidFill>
                  <a:schemeClr val="bg1"/>
                </a:solidFill>
              </a:defRPr>
            </a:lvl3pPr>
            <a:lvl4pPr marL="1371600" indent="0">
              <a:buNone/>
              <a:defRPr sz="4800" b="1">
                <a:solidFill>
                  <a:schemeClr val="bg1"/>
                </a:solidFill>
              </a:defRPr>
            </a:lvl4pPr>
            <a:lvl5pPr marL="1828800" indent="0">
              <a:buNone/>
              <a:defRPr sz="4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SECTION TITLE HERE IN </a:t>
            </a:r>
            <a:br>
              <a:rPr lang="en-US" dirty="0"/>
            </a:br>
            <a:r>
              <a:rPr lang="en-US" dirty="0"/>
              <a:t>OPEN SANS BOLD 48pt</a:t>
            </a:r>
            <a:endParaRPr lang="en-NZ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1777652" y="192950"/>
            <a:ext cx="9372600" cy="2288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400" b="1">
                <a:solidFill>
                  <a:schemeClr val="bg1"/>
                </a:solidFill>
              </a:defRPr>
            </a:lvl2pPr>
            <a:lvl3pPr marL="914400" indent="0">
              <a:buNone/>
              <a:defRPr sz="1400" b="1">
                <a:solidFill>
                  <a:schemeClr val="bg1"/>
                </a:solidFill>
              </a:defRPr>
            </a:lvl3pPr>
            <a:lvl4pPr marL="1371600" indent="0">
              <a:buNone/>
              <a:defRPr sz="1400" b="1">
                <a:solidFill>
                  <a:schemeClr val="bg1"/>
                </a:solidFill>
              </a:defRPr>
            </a:lvl4pPr>
            <a:lvl5pPr marL="1828800" indent="0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ENTER PRESENTATION HEADER HERE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2058515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 01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619375" y="1273175"/>
            <a:ext cx="6938963" cy="302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300" baseline="0">
                <a:solidFill>
                  <a:schemeClr val="bg1"/>
                </a:solidFill>
                <a:latin typeface="Manus" pitchFamily="2" charset="0"/>
              </a:defRPr>
            </a:lvl1pPr>
            <a:lvl2pPr marL="4572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2pPr>
            <a:lvl3pPr marL="9144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3pPr>
            <a:lvl4pPr marL="13716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4pPr>
            <a:lvl5pPr marL="18288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5pPr>
          </a:lstStyle>
          <a:p>
            <a:pPr lvl="0"/>
            <a:r>
              <a:rPr lang="en-US" dirty="0"/>
              <a:t>“Freshness is essential . </a:t>
            </a:r>
          </a:p>
          <a:p>
            <a:pPr lvl="0"/>
            <a:r>
              <a:rPr lang="en-US" dirty="0"/>
              <a:t>That makes all the difference.”</a:t>
            </a:r>
            <a:endParaRPr lang="en-NZ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2619375" y="4506686"/>
            <a:ext cx="6938963" cy="2939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Julia Childs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05451121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 02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619375" y="1273175"/>
            <a:ext cx="6938963" cy="302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300" baseline="0">
                <a:solidFill>
                  <a:schemeClr val="bg1"/>
                </a:solidFill>
                <a:latin typeface="Manus" pitchFamily="2" charset="0"/>
              </a:defRPr>
            </a:lvl1pPr>
            <a:lvl2pPr marL="4572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2pPr>
            <a:lvl3pPr marL="9144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3pPr>
            <a:lvl4pPr marL="13716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4pPr>
            <a:lvl5pPr marL="18288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5pPr>
          </a:lstStyle>
          <a:p>
            <a:pPr lvl="0"/>
            <a:r>
              <a:rPr lang="en-US" dirty="0"/>
              <a:t>“Freshness is essential . </a:t>
            </a:r>
          </a:p>
          <a:p>
            <a:pPr lvl="0"/>
            <a:r>
              <a:rPr lang="en-US" dirty="0"/>
              <a:t>That makes all the difference.”</a:t>
            </a:r>
            <a:endParaRPr lang="en-NZ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2619375" y="4506686"/>
            <a:ext cx="6938963" cy="2939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Julia Childs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9086613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 03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651171" y="576943"/>
            <a:ext cx="4191681" cy="42345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300" baseline="0">
                <a:solidFill>
                  <a:schemeClr val="bg1"/>
                </a:solidFill>
                <a:latin typeface="Manus" pitchFamily="2" charset="0"/>
              </a:defRPr>
            </a:lvl1pPr>
            <a:lvl2pPr marL="4572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2pPr>
            <a:lvl3pPr marL="9144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3pPr>
            <a:lvl4pPr marL="13716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4pPr>
            <a:lvl5pPr marL="18288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5pPr>
          </a:lstStyle>
          <a:p>
            <a:pPr lvl="0"/>
            <a:r>
              <a:rPr lang="en-US" dirty="0"/>
              <a:t>“Freshness is essential . </a:t>
            </a:r>
          </a:p>
          <a:p>
            <a:pPr lvl="0"/>
            <a:r>
              <a:rPr lang="en-US" dirty="0"/>
              <a:t>That makes all the difference.”</a:t>
            </a:r>
            <a:endParaRPr lang="en-NZ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6651171" y="4931228"/>
            <a:ext cx="4191681" cy="2939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Julia Childs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224027886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 04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04256" y="631372"/>
            <a:ext cx="4191681" cy="42345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300" baseline="0">
                <a:solidFill>
                  <a:schemeClr val="bg1"/>
                </a:solidFill>
                <a:latin typeface="Manus" pitchFamily="2" charset="0"/>
              </a:defRPr>
            </a:lvl1pPr>
            <a:lvl2pPr marL="4572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2pPr>
            <a:lvl3pPr marL="9144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3pPr>
            <a:lvl4pPr marL="13716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4pPr>
            <a:lvl5pPr marL="18288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5pPr>
          </a:lstStyle>
          <a:p>
            <a:pPr lvl="0"/>
            <a:r>
              <a:rPr lang="en-US" dirty="0"/>
              <a:t>“Freshness is essential . </a:t>
            </a:r>
          </a:p>
          <a:p>
            <a:pPr lvl="0"/>
            <a:r>
              <a:rPr lang="en-US" dirty="0"/>
              <a:t>That makes all the difference.”</a:t>
            </a:r>
            <a:endParaRPr lang="en-NZ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1404256" y="4985657"/>
            <a:ext cx="4191681" cy="2939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Julia Childs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6221761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Custom Layou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892176"/>
            <a:ext cx="8429625" cy="302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aseline="0">
                <a:solidFill>
                  <a:schemeClr val="bg1"/>
                </a:solidFill>
                <a:latin typeface="Manus" pitchFamily="2" charset="0"/>
              </a:defRPr>
            </a:lvl1pPr>
            <a:lvl2pPr marL="4572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2pPr>
            <a:lvl3pPr marL="9144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3pPr>
            <a:lvl4pPr marL="13716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4pPr>
            <a:lvl5pPr marL="1828800" indent="0">
              <a:buNone/>
              <a:defRPr sz="6300">
                <a:solidFill>
                  <a:schemeClr val="bg1"/>
                </a:solidFill>
                <a:latin typeface="Manus" pitchFamily="2" charset="0"/>
              </a:defRPr>
            </a:lvl5pPr>
          </a:lstStyle>
          <a:p>
            <a:pPr lvl="0"/>
            <a:r>
              <a:rPr lang="en-US" dirty="0"/>
              <a:t>“Freshness is essential . </a:t>
            </a:r>
          </a:p>
          <a:p>
            <a:pPr lvl="0"/>
            <a:r>
              <a:rPr lang="en-US" dirty="0"/>
              <a:t>That makes all the difference.”</a:t>
            </a:r>
            <a:endParaRPr lang="en-NZ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485775" y="4572001"/>
            <a:ext cx="6938963" cy="2939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Julia Childs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149569105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01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3629" y="326117"/>
            <a:ext cx="11389399" cy="403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400" b="1"/>
            </a:lvl2pPr>
            <a:lvl3pPr marL="914400" indent="0">
              <a:buNone/>
              <a:defRPr sz="2400" b="1"/>
            </a:lvl3pPr>
            <a:lvl4pPr marL="1371600" indent="0">
              <a:buNone/>
              <a:defRPr sz="2400" b="1"/>
            </a:lvl4pPr>
            <a:lvl5pPr marL="1828800" indent="0">
              <a:buNone/>
              <a:defRPr sz="2400" b="1"/>
            </a:lvl5pPr>
          </a:lstStyle>
          <a:p>
            <a:pPr lvl="0"/>
            <a:r>
              <a:rPr lang="en-US" dirty="0"/>
              <a:t>CONTENT TITLE HERE IN OPEN SANS BOLD 24PT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172981739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Backboard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3629" y="326117"/>
            <a:ext cx="11389399" cy="403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400" b="1"/>
            </a:lvl2pPr>
            <a:lvl3pPr marL="914400" indent="0">
              <a:buNone/>
              <a:defRPr sz="2400" b="1"/>
            </a:lvl3pPr>
            <a:lvl4pPr marL="1371600" indent="0">
              <a:buNone/>
              <a:defRPr sz="2400" b="1"/>
            </a:lvl4pPr>
            <a:lvl5pPr marL="1828800" indent="0">
              <a:buNone/>
              <a:defRPr sz="2400" b="1"/>
            </a:lvl5pPr>
          </a:lstStyle>
          <a:p>
            <a:pPr lvl="0"/>
            <a:r>
              <a:rPr lang="en-US" dirty="0"/>
              <a:t>CONTENT TITLE HERE IN OPEN SANS BOLD 24PT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49990124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JAZZENVY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3629" y="326117"/>
            <a:ext cx="11389399" cy="403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400" b="1"/>
            </a:lvl2pPr>
            <a:lvl3pPr marL="914400" indent="0">
              <a:buNone/>
              <a:defRPr sz="2400" b="1"/>
            </a:lvl3pPr>
            <a:lvl4pPr marL="1371600" indent="0">
              <a:buNone/>
              <a:defRPr sz="2400" b="1"/>
            </a:lvl4pPr>
            <a:lvl5pPr marL="1828800" indent="0">
              <a:buNone/>
              <a:defRPr sz="2400" b="1"/>
            </a:lvl5pPr>
          </a:lstStyle>
          <a:p>
            <a:pPr lvl="0"/>
            <a:r>
              <a:rPr lang="en-US" dirty="0"/>
              <a:t>CONTENT TITLE HERE IN OPEN SANS BOLD 24PT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757705315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r JAZZ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9" t="7904" r="12996" b="17955"/>
          <a:stretch/>
        </p:blipFill>
        <p:spPr>
          <a:xfrm>
            <a:off x="8684532" y="2568075"/>
            <a:ext cx="3410402" cy="4289925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3629" y="326117"/>
            <a:ext cx="11389399" cy="403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400" b="1"/>
            </a:lvl2pPr>
            <a:lvl3pPr marL="914400" indent="0">
              <a:buNone/>
              <a:defRPr sz="2400" b="1"/>
            </a:lvl3pPr>
            <a:lvl4pPr marL="1371600" indent="0">
              <a:buNone/>
              <a:defRPr sz="2400" b="1"/>
            </a:lvl4pPr>
            <a:lvl5pPr marL="1828800" indent="0">
              <a:buNone/>
              <a:defRPr sz="2400" b="1"/>
            </a:lvl5pPr>
          </a:lstStyle>
          <a:p>
            <a:pPr lvl="0"/>
            <a:r>
              <a:rPr lang="en-US" dirty="0"/>
              <a:t>CONTENT TITLE HERE IN OPEN SANS BOLD 24PT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5838675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02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0"/>
          <p:cNvSpPr>
            <a:spLocks noGrp="1"/>
          </p:cNvSpPr>
          <p:nvPr>
            <p:ph type="title"/>
          </p:nvPr>
        </p:nvSpPr>
        <p:spPr>
          <a:xfrm>
            <a:off x="474133" y="2226582"/>
            <a:ext cx="10515600" cy="2399847"/>
          </a:xfrm>
          <a:prstGeom prst="rect">
            <a:avLst/>
          </a:prstGeom>
        </p:spPr>
        <p:txBody>
          <a:bodyPr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  <a:endParaRPr lang="en-NZ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74133" y="5192486"/>
            <a:ext cx="8429625" cy="1371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 Month 2016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12478952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Slide 01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3629" y="326117"/>
            <a:ext cx="11389399" cy="403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400" b="1"/>
            </a:lvl2pPr>
            <a:lvl3pPr marL="914400" indent="0">
              <a:buNone/>
              <a:defRPr sz="2400" b="1"/>
            </a:lvl3pPr>
            <a:lvl4pPr marL="1371600" indent="0">
              <a:buNone/>
              <a:defRPr sz="2400" b="1"/>
            </a:lvl4pPr>
            <a:lvl5pPr marL="1828800" indent="0">
              <a:buNone/>
              <a:defRPr sz="2400" b="1"/>
            </a:lvl5pPr>
          </a:lstStyle>
          <a:p>
            <a:pPr lvl="0"/>
            <a:r>
              <a:rPr lang="en-US" dirty="0"/>
              <a:t>CONTENT TITLE HERE IN OPEN SANS BOLD 24PT</a:t>
            </a:r>
            <a:endParaRPr lang="en-NZ" dirty="0"/>
          </a:p>
        </p:txBody>
      </p:sp>
      <p:grpSp>
        <p:nvGrpSpPr>
          <p:cNvPr id="4" name="Group 3"/>
          <p:cNvGrpSpPr/>
          <p:nvPr/>
        </p:nvGrpSpPr>
        <p:grpSpPr>
          <a:xfrm>
            <a:off x="470065" y="1425397"/>
            <a:ext cx="11063531" cy="3817274"/>
            <a:chOff x="562565" y="1450449"/>
            <a:chExt cx="11063531" cy="3817274"/>
          </a:xfrm>
        </p:grpSpPr>
        <p:sp>
          <p:nvSpPr>
            <p:cNvPr id="5" name="Freeform 4"/>
            <p:cNvSpPr/>
            <p:nvPr/>
          </p:nvSpPr>
          <p:spPr>
            <a:xfrm>
              <a:off x="6500833" y="2755105"/>
              <a:ext cx="4346961" cy="99691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48374"/>
                  </a:lnTo>
                  <a:lnTo>
                    <a:pt x="4296235" y="1048374"/>
                  </a:lnTo>
                  <a:lnTo>
                    <a:pt x="4296235" y="1161641"/>
                  </a:lnTo>
                </a:path>
              </a:pathLst>
            </a:custGeom>
            <a:noFill/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Freeform 6"/>
            <p:cNvSpPr/>
            <p:nvPr/>
          </p:nvSpPr>
          <p:spPr>
            <a:xfrm>
              <a:off x="6500833" y="2755105"/>
              <a:ext cx="2440118" cy="99691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48374"/>
                  </a:lnTo>
                  <a:lnTo>
                    <a:pt x="2411643" y="1048374"/>
                  </a:lnTo>
                  <a:lnTo>
                    <a:pt x="2411643" y="1161641"/>
                  </a:lnTo>
                </a:path>
              </a:pathLst>
            </a:custGeom>
            <a:noFill/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Freeform 7"/>
            <p:cNvSpPr/>
            <p:nvPr/>
          </p:nvSpPr>
          <p:spPr>
            <a:xfrm>
              <a:off x="1391594" y="2766163"/>
              <a:ext cx="5169564" cy="98802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109238" y="0"/>
                  </a:moveTo>
                  <a:lnTo>
                    <a:pt x="5109238" y="1038018"/>
                  </a:lnTo>
                  <a:lnTo>
                    <a:pt x="0" y="1038018"/>
                  </a:lnTo>
                  <a:lnTo>
                    <a:pt x="0" y="1151285"/>
                  </a:lnTo>
                </a:path>
              </a:pathLst>
            </a:custGeom>
            <a:noFill/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8"/>
            <p:cNvSpPr/>
            <p:nvPr/>
          </p:nvSpPr>
          <p:spPr>
            <a:xfrm>
              <a:off x="6500833" y="2755105"/>
              <a:ext cx="586298" cy="99691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48374"/>
                  </a:lnTo>
                  <a:lnTo>
                    <a:pt x="579456" y="1048374"/>
                  </a:lnTo>
                  <a:lnTo>
                    <a:pt x="579456" y="1161641"/>
                  </a:lnTo>
                </a:path>
              </a:pathLst>
            </a:custGeom>
            <a:noFill/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5206053" y="2766163"/>
              <a:ext cx="1310067" cy="98802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294779" y="0"/>
                  </a:moveTo>
                  <a:lnTo>
                    <a:pt x="1294779" y="1038023"/>
                  </a:lnTo>
                  <a:lnTo>
                    <a:pt x="0" y="1038023"/>
                  </a:lnTo>
                  <a:lnTo>
                    <a:pt x="0" y="1151291"/>
                  </a:lnTo>
                </a:path>
              </a:pathLst>
            </a:custGeom>
            <a:noFill/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3303289" y="2766129"/>
              <a:ext cx="3235297" cy="98782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197543" y="0"/>
                  </a:moveTo>
                  <a:lnTo>
                    <a:pt x="3197543" y="1037780"/>
                  </a:lnTo>
                  <a:lnTo>
                    <a:pt x="0" y="1037780"/>
                  </a:lnTo>
                  <a:lnTo>
                    <a:pt x="0" y="1151048"/>
                  </a:lnTo>
                </a:path>
              </a:pathLst>
            </a:custGeom>
            <a:noFill/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5671804" y="1450449"/>
              <a:ext cx="1658056" cy="1327816"/>
            </a:xfrm>
            <a:custGeom>
              <a:avLst/>
              <a:gdLst>
                <a:gd name="connsiteX0" fmla="*/ 0 w 1658056"/>
                <a:gd name="connsiteY0" fmla="*/ 0 h 1327816"/>
                <a:gd name="connsiteX1" fmla="*/ 1658056 w 1658056"/>
                <a:gd name="connsiteY1" fmla="*/ 0 h 1327816"/>
                <a:gd name="connsiteX2" fmla="*/ 1658056 w 1658056"/>
                <a:gd name="connsiteY2" fmla="*/ 1327816 h 1327816"/>
                <a:gd name="connsiteX3" fmla="*/ 0 w 1658056"/>
                <a:gd name="connsiteY3" fmla="*/ 1327816 h 1327816"/>
                <a:gd name="connsiteX4" fmla="*/ 0 w 1658056"/>
                <a:gd name="connsiteY4" fmla="*/ 0 h 132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056" h="1327816">
                  <a:moveTo>
                    <a:pt x="0" y="0"/>
                  </a:moveTo>
                  <a:lnTo>
                    <a:pt x="1658056" y="0"/>
                  </a:lnTo>
                  <a:lnTo>
                    <a:pt x="1658056" y="1327816"/>
                  </a:lnTo>
                  <a:lnTo>
                    <a:pt x="0" y="1327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B233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b="1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Executive GM Pipfruit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Darren Drury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54493" y="3929314"/>
              <a:ext cx="1697592" cy="1327816"/>
            </a:xfrm>
            <a:custGeom>
              <a:avLst/>
              <a:gdLst>
                <a:gd name="connsiteX0" fmla="*/ 0 w 1697592"/>
                <a:gd name="connsiteY0" fmla="*/ 0 h 1327816"/>
                <a:gd name="connsiteX1" fmla="*/ 1697592 w 1697592"/>
                <a:gd name="connsiteY1" fmla="*/ 0 h 1327816"/>
                <a:gd name="connsiteX2" fmla="*/ 1697592 w 1697592"/>
                <a:gd name="connsiteY2" fmla="*/ 1327816 h 1327816"/>
                <a:gd name="connsiteX3" fmla="*/ 0 w 1697592"/>
                <a:gd name="connsiteY3" fmla="*/ 1327816 h 1327816"/>
                <a:gd name="connsiteX4" fmla="*/ 0 w 1697592"/>
                <a:gd name="connsiteY4" fmla="*/ 0 h 132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7592" h="1327816">
                  <a:moveTo>
                    <a:pt x="0" y="0"/>
                  </a:moveTo>
                  <a:lnTo>
                    <a:pt x="1697592" y="0"/>
                  </a:lnTo>
                  <a:lnTo>
                    <a:pt x="1697592" y="1327816"/>
                  </a:lnTo>
                  <a:lnTo>
                    <a:pt x="0" y="1327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B233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b="1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HO Strategic Planning &amp; Transformation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Ollie Shutt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77024" y="3929556"/>
              <a:ext cx="1658056" cy="1327816"/>
            </a:xfrm>
            <a:custGeom>
              <a:avLst/>
              <a:gdLst>
                <a:gd name="connsiteX0" fmla="*/ 0 w 1658056"/>
                <a:gd name="connsiteY0" fmla="*/ 0 h 1327816"/>
                <a:gd name="connsiteX1" fmla="*/ 1658056 w 1658056"/>
                <a:gd name="connsiteY1" fmla="*/ 0 h 1327816"/>
                <a:gd name="connsiteX2" fmla="*/ 1658056 w 1658056"/>
                <a:gd name="connsiteY2" fmla="*/ 1327816 h 1327816"/>
                <a:gd name="connsiteX3" fmla="*/ 0 w 1658056"/>
                <a:gd name="connsiteY3" fmla="*/ 1327816 h 1327816"/>
                <a:gd name="connsiteX4" fmla="*/ 0 w 1658056"/>
                <a:gd name="connsiteY4" fmla="*/ 0 h 132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056" h="1327816">
                  <a:moveTo>
                    <a:pt x="0" y="0"/>
                  </a:moveTo>
                  <a:lnTo>
                    <a:pt x="1658056" y="0"/>
                  </a:lnTo>
                  <a:lnTo>
                    <a:pt x="1658056" y="1327816"/>
                  </a:lnTo>
                  <a:lnTo>
                    <a:pt x="0" y="1327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B233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b="1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HO Quality &amp; Innovation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Morgan Rogers</a:t>
              </a:r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51261" y="3939907"/>
              <a:ext cx="1658056" cy="1327816"/>
            </a:xfrm>
            <a:custGeom>
              <a:avLst/>
              <a:gdLst>
                <a:gd name="connsiteX0" fmla="*/ 0 w 1658056"/>
                <a:gd name="connsiteY0" fmla="*/ 0 h 1327816"/>
                <a:gd name="connsiteX1" fmla="*/ 1658056 w 1658056"/>
                <a:gd name="connsiteY1" fmla="*/ 0 h 1327816"/>
                <a:gd name="connsiteX2" fmla="*/ 1658056 w 1658056"/>
                <a:gd name="connsiteY2" fmla="*/ 1327816 h 1327816"/>
                <a:gd name="connsiteX3" fmla="*/ 0 w 1658056"/>
                <a:gd name="connsiteY3" fmla="*/ 1327816 h 1327816"/>
                <a:gd name="connsiteX4" fmla="*/ 0 w 1658056"/>
                <a:gd name="connsiteY4" fmla="*/ 0 h 132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056" h="1327816">
                  <a:moveTo>
                    <a:pt x="0" y="0"/>
                  </a:moveTo>
                  <a:lnTo>
                    <a:pt x="1658056" y="0"/>
                  </a:lnTo>
                  <a:lnTo>
                    <a:pt x="1658056" y="1327816"/>
                  </a:lnTo>
                  <a:lnTo>
                    <a:pt x="0" y="1327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B233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b="1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Global Commercial Sales MGR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Simon Beck</a:t>
              </a:r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2565" y="3929551"/>
              <a:ext cx="1658056" cy="1327816"/>
            </a:xfrm>
            <a:custGeom>
              <a:avLst/>
              <a:gdLst>
                <a:gd name="connsiteX0" fmla="*/ 0 w 1658056"/>
                <a:gd name="connsiteY0" fmla="*/ 0 h 1327816"/>
                <a:gd name="connsiteX1" fmla="*/ 1658056 w 1658056"/>
                <a:gd name="connsiteY1" fmla="*/ 0 h 1327816"/>
                <a:gd name="connsiteX2" fmla="*/ 1658056 w 1658056"/>
                <a:gd name="connsiteY2" fmla="*/ 1327816 h 1327816"/>
                <a:gd name="connsiteX3" fmla="*/ 0 w 1658056"/>
                <a:gd name="connsiteY3" fmla="*/ 1327816 h 1327816"/>
                <a:gd name="connsiteX4" fmla="*/ 0 w 1658056"/>
                <a:gd name="connsiteY4" fmla="*/ 0 h 132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056" h="1327816">
                  <a:moveTo>
                    <a:pt x="0" y="0"/>
                  </a:moveTo>
                  <a:lnTo>
                    <a:pt x="1658056" y="0"/>
                  </a:lnTo>
                  <a:lnTo>
                    <a:pt x="1658056" y="1327816"/>
                  </a:lnTo>
                  <a:lnTo>
                    <a:pt x="0" y="1327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B233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b="1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NZ GM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Bruce Beaton</a:t>
              </a:r>
            </a:p>
          </p:txBody>
        </p:sp>
        <p:sp>
          <p:nvSpPr>
            <p:cNvPr id="17" name="Freeform 16"/>
            <p:cNvSpPr/>
            <p:nvPr/>
          </p:nvSpPr>
          <p:spPr>
            <a:xfrm>
              <a:off x="8083447" y="3939907"/>
              <a:ext cx="1658056" cy="1327816"/>
            </a:xfrm>
            <a:custGeom>
              <a:avLst/>
              <a:gdLst>
                <a:gd name="connsiteX0" fmla="*/ 0 w 1658056"/>
                <a:gd name="connsiteY0" fmla="*/ 0 h 1327816"/>
                <a:gd name="connsiteX1" fmla="*/ 1658056 w 1658056"/>
                <a:gd name="connsiteY1" fmla="*/ 0 h 1327816"/>
                <a:gd name="connsiteX2" fmla="*/ 1658056 w 1658056"/>
                <a:gd name="connsiteY2" fmla="*/ 1327816 h 1327816"/>
                <a:gd name="connsiteX3" fmla="*/ 0 w 1658056"/>
                <a:gd name="connsiteY3" fmla="*/ 1327816 h 1327816"/>
                <a:gd name="connsiteX4" fmla="*/ 0 w 1658056"/>
                <a:gd name="connsiteY4" fmla="*/ 0 h 132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056" h="1327816">
                  <a:moveTo>
                    <a:pt x="0" y="0"/>
                  </a:moveTo>
                  <a:lnTo>
                    <a:pt x="1658056" y="0"/>
                  </a:lnTo>
                  <a:lnTo>
                    <a:pt x="1658056" y="1327816"/>
                  </a:lnTo>
                  <a:lnTo>
                    <a:pt x="0" y="1327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B233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b="1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UK/EU GM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vacant</a:t>
              </a:r>
            </a:p>
          </p:txBody>
        </p:sp>
        <p:sp>
          <p:nvSpPr>
            <p:cNvPr id="18" name="Freeform 17"/>
            <p:cNvSpPr/>
            <p:nvPr/>
          </p:nvSpPr>
          <p:spPr>
            <a:xfrm>
              <a:off x="9968040" y="3939907"/>
              <a:ext cx="1658056" cy="1327816"/>
            </a:xfrm>
            <a:custGeom>
              <a:avLst/>
              <a:gdLst>
                <a:gd name="connsiteX0" fmla="*/ 0 w 1658056"/>
                <a:gd name="connsiteY0" fmla="*/ 0 h 1327816"/>
                <a:gd name="connsiteX1" fmla="*/ 1658056 w 1658056"/>
                <a:gd name="connsiteY1" fmla="*/ 0 h 1327816"/>
                <a:gd name="connsiteX2" fmla="*/ 1658056 w 1658056"/>
                <a:gd name="connsiteY2" fmla="*/ 1327816 h 1327816"/>
                <a:gd name="connsiteX3" fmla="*/ 0 w 1658056"/>
                <a:gd name="connsiteY3" fmla="*/ 1327816 h 1327816"/>
                <a:gd name="connsiteX4" fmla="*/ 0 w 1658056"/>
                <a:gd name="connsiteY4" fmla="*/ 0 h 132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056" h="1327816">
                  <a:moveTo>
                    <a:pt x="0" y="0"/>
                  </a:moveTo>
                  <a:lnTo>
                    <a:pt x="1658056" y="0"/>
                  </a:lnTo>
                  <a:lnTo>
                    <a:pt x="1658056" y="1327816"/>
                  </a:lnTo>
                  <a:lnTo>
                    <a:pt x="0" y="1327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B233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b="1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USA GM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1400" kern="1200" dirty="0">
                  <a:solidFill>
                    <a:sysClr val="window" lastClr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vacant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61232" y="1566341"/>
            <a:ext cx="3623292" cy="1367547"/>
            <a:chOff x="753732" y="1591393"/>
            <a:chExt cx="3623292" cy="1367547"/>
          </a:xfrm>
        </p:grpSpPr>
        <p:sp>
          <p:nvSpPr>
            <p:cNvPr id="20" name="TextBox 19"/>
            <p:cNvSpPr txBox="1"/>
            <p:nvPr/>
          </p:nvSpPr>
          <p:spPr>
            <a:xfrm>
              <a:off x="753732" y="1591393"/>
              <a:ext cx="3623292" cy="323165"/>
            </a:xfrm>
            <a:prstGeom prst="rect">
              <a:avLst/>
            </a:prstGeom>
            <a:solidFill>
              <a:srgbClr val="58B233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</a:rPr>
                <a:t>Shared Services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53733" y="2066388"/>
              <a:ext cx="1158010" cy="892552"/>
            </a:xfrm>
            <a:prstGeom prst="rect">
              <a:avLst/>
            </a:prstGeom>
            <a:solidFill>
              <a:srgbClr val="58B233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HR MGR </a:t>
              </a:r>
              <a:r>
                <a:rPr kumimoji="0" lang="en-NZ" sz="13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Kristen Nash</a:t>
              </a:r>
              <a:r>
                <a:rPr lang="en-NZ" sz="1500" b="1" kern="0" dirty="0">
                  <a:solidFill>
                    <a:prstClr val="white"/>
                  </a:solidFill>
                  <a:latin typeface="Arial"/>
                </a:rPr>
                <a:t/>
              </a:r>
              <a:br>
                <a:rPr lang="en-NZ" sz="1500" b="1" kern="0" dirty="0">
                  <a:solidFill>
                    <a:prstClr val="white"/>
                  </a:solidFill>
                  <a:latin typeface="Arial"/>
                </a:rPr>
              </a:br>
              <a:endParaRPr kumimoji="0" lang="en-NZ" sz="13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987454" y="2066388"/>
              <a:ext cx="1097880" cy="892552"/>
            </a:xfrm>
            <a:prstGeom prst="rect">
              <a:avLst/>
            </a:prstGeom>
            <a:solidFill>
              <a:srgbClr val="58B233"/>
            </a:solidFill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Finance  MGR </a:t>
              </a:r>
              <a:br>
                <a:rPr kumimoji="0" lang="en-NZ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kumimoji="0" lang="en-NZ" sz="13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Vacant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3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172858" y="2066388"/>
              <a:ext cx="1204166" cy="892552"/>
            </a:xfrm>
            <a:prstGeom prst="rect">
              <a:avLst/>
            </a:prstGeom>
            <a:solidFill>
              <a:srgbClr val="58B233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Marketing  MGR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13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Sandi</a:t>
              </a:r>
              <a:r>
                <a:rPr kumimoji="0" lang="en-NZ" sz="1300" i="0" u="none" strike="noStrike" kern="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kumimoji="0" lang="en-NZ" sz="13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Boyden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4006534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owing Locations 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3629" y="326117"/>
            <a:ext cx="11389399" cy="403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400" b="1"/>
            </a:lvl2pPr>
            <a:lvl3pPr marL="914400" indent="0">
              <a:buNone/>
              <a:defRPr sz="2400" b="1"/>
            </a:lvl3pPr>
            <a:lvl4pPr marL="1371600" indent="0">
              <a:buNone/>
              <a:defRPr sz="2400" b="1"/>
            </a:lvl4pPr>
            <a:lvl5pPr marL="1828800" indent="0">
              <a:buNone/>
              <a:defRPr sz="2400" b="1"/>
            </a:lvl5pPr>
          </a:lstStyle>
          <a:p>
            <a:pPr lvl="0"/>
            <a:r>
              <a:rPr lang="en-US" dirty="0"/>
              <a:t>CONTENT TITLE HERE IN OPEN SANS BOLD 24PT</a:t>
            </a:r>
            <a:endParaRPr lang="en-NZ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91"/>
          <a:stretch/>
        </p:blipFill>
        <p:spPr>
          <a:xfrm>
            <a:off x="1351661" y="1099457"/>
            <a:ext cx="9333333" cy="4890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971109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rket Locations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3629" y="326117"/>
            <a:ext cx="11389399" cy="403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400" b="1"/>
            </a:lvl2pPr>
            <a:lvl3pPr marL="914400" indent="0">
              <a:buNone/>
              <a:defRPr sz="2400" b="1"/>
            </a:lvl3pPr>
            <a:lvl4pPr marL="1371600" indent="0">
              <a:buNone/>
              <a:defRPr sz="2400" b="1"/>
            </a:lvl4pPr>
            <a:lvl5pPr marL="1828800" indent="0">
              <a:buNone/>
              <a:defRPr sz="2400" b="1"/>
            </a:lvl5pPr>
          </a:lstStyle>
          <a:p>
            <a:pPr lvl="0"/>
            <a:r>
              <a:rPr lang="en-US" dirty="0"/>
              <a:t>CONTENT TITLE HERE IN OPEN SANS BOLD 24PT</a:t>
            </a: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3"/>
          <a:stretch/>
        </p:blipFill>
        <p:spPr>
          <a:xfrm>
            <a:off x="1351661" y="1088571"/>
            <a:ext cx="9675568" cy="487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69113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pfruit NZ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3629" y="326117"/>
            <a:ext cx="11389399" cy="403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400" b="1"/>
            </a:lvl2pPr>
            <a:lvl3pPr marL="914400" indent="0">
              <a:buNone/>
              <a:defRPr sz="2400" b="1"/>
            </a:lvl3pPr>
            <a:lvl4pPr marL="1371600" indent="0">
              <a:buNone/>
              <a:defRPr sz="2400" b="1"/>
            </a:lvl4pPr>
            <a:lvl5pPr marL="1828800" indent="0">
              <a:buNone/>
              <a:defRPr sz="2400" b="1"/>
            </a:lvl5pPr>
          </a:lstStyle>
          <a:p>
            <a:pPr lvl="0"/>
            <a:r>
              <a:rPr lang="en-US" dirty="0"/>
              <a:t>CONTENT TITLE HERE IN OPEN SANS BOLD 24PT</a:t>
            </a:r>
            <a:endParaRPr lang="en-N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349" y="729342"/>
            <a:ext cx="6184127" cy="600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409830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VY Title Slide 01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74133" y="2226582"/>
            <a:ext cx="10515600" cy="2399847"/>
          </a:xfrm>
          <a:prstGeom prst="rect">
            <a:avLst/>
          </a:prstGeom>
        </p:spPr>
        <p:txBody>
          <a:bodyPr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  <a:endParaRPr lang="en-NZ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74133" y="5192486"/>
            <a:ext cx="8429625" cy="1371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 Month 2016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037256549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VY Content Sli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3629" y="326117"/>
            <a:ext cx="11389399" cy="403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400" b="1"/>
            </a:lvl2pPr>
            <a:lvl3pPr marL="914400" indent="0">
              <a:buNone/>
              <a:defRPr sz="2400" b="1"/>
            </a:lvl3pPr>
            <a:lvl4pPr marL="1371600" indent="0">
              <a:buNone/>
              <a:defRPr sz="2400" b="1"/>
            </a:lvl4pPr>
            <a:lvl5pPr marL="1828800" indent="0">
              <a:buNone/>
              <a:defRPr sz="2400" b="1"/>
            </a:lvl5pPr>
          </a:lstStyle>
          <a:p>
            <a:pPr lvl="0"/>
            <a:r>
              <a:rPr lang="en-US" dirty="0"/>
              <a:t>CONTENT TITLE HERE IN OPEN SANS BOLD 24PT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008684024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VY market location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3629" y="326117"/>
            <a:ext cx="11389399" cy="403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400" b="1"/>
            </a:lvl2pPr>
            <a:lvl3pPr marL="914400" indent="0">
              <a:buNone/>
              <a:defRPr sz="2400" b="1"/>
            </a:lvl3pPr>
            <a:lvl4pPr marL="1371600" indent="0">
              <a:buNone/>
              <a:defRPr sz="2400" b="1"/>
            </a:lvl4pPr>
            <a:lvl5pPr marL="1828800" indent="0">
              <a:buNone/>
              <a:defRPr sz="2400" b="1"/>
            </a:lvl5pPr>
          </a:lstStyle>
          <a:p>
            <a:pPr lvl="0"/>
            <a:r>
              <a:rPr lang="en-US" dirty="0"/>
              <a:t>CONTENT TITLE HERE IN OPEN SANS BOLD 24PT</a:t>
            </a: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11"/>
          <a:stretch/>
        </p:blipFill>
        <p:spPr>
          <a:xfrm>
            <a:off x="1539617" y="1036800"/>
            <a:ext cx="9112766" cy="501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53076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ing page 01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5096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ing page 0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400" y="2519169"/>
            <a:ext cx="3213815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9828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Slide - Blac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1661" y="2546350"/>
            <a:ext cx="10988675" cy="17653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4000"/>
              </a:lnSpc>
              <a:spcBef>
                <a:spcPts val="0"/>
              </a:spcBef>
              <a:spcAft>
                <a:spcPts val="1000"/>
              </a:spcAft>
              <a:buNone/>
              <a:defRPr sz="3600" b="1" i="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NZ" dirty="0"/>
              <a:t>Click to enter section title or body text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544" y="4878321"/>
            <a:ext cx="1606908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3756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03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86938" y="2193925"/>
            <a:ext cx="4734046" cy="2432504"/>
          </a:xfrm>
          <a:prstGeom prst="rect">
            <a:avLst/>
          </a:prstGeom>
        </p:spPr>
        <p:txBody>
          <a:bodyPr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NZ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86938" y="4909457"/>
            <a:ext cx="4734046" cy="4027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 Month 2016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512630375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Slide - Logo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400" y="2519169"/>
            <a:ext cx="3213815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1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04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6886938" y="2193925"/>
            <a:ext cx="4734046" cy="2432504"/>
          </a:xfrm>
          <a:prstGeom prst="rect">
            <a:avLst/>
          </a:prstGeom>
        </p:spPr>
        <p:txBody>
          <a:bodyPr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NZ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86938" y="4909457"/>
            <a:ext cx="4734046" cy="4027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 Month 2016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22560660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/ Agenda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69557" y="1382486"/>
            <a:ext cx="9523186" cy="457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400" b="1">
                <a:solidFill>
                  <a:schemeClr val="bg1"/>
                </a:solidFill>
              </a:defRPr>
            </a:lvl2pPr>
            <a:lvl3pPr marL="914400" indent="0">
              <a:buNone/>
              <a:defRPr sz="2400" b="1">
                <a:solidFill>
                  <a:schemeClr val="bg1"/>
                </a:solidFill>
              </a:defRPr>
            </a:lvl3pPr>
            <a:lvl4pPr marL="1371600" indent="0">
              <a:buNone/>
              <a:defRPr sz="2400" b="1">
                <a:solidFill>
                  <a:schemeClr val="bg1"/>
                </a:solidFill>
              </a:defRPr>
            </a:lvl4pPr>
            <a:lvl5pPr marL="1828800" indent="0">
              <a:buNone/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/ AGENDA </a:t>
            </a:r>
            <a:endParaRPr lang="en-NZ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69556" y="2063577"/>
            <a:ext cx="4015357" cy="43866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07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08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09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  Slide title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4617012" y="2063577"/>
            <a:ext cx="4015357" cy="43866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  Slide title here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  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2670590643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01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00062" y="1992312"/>
            <a:ext cx="9177337" cy="33525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4800" b="1">
                <a:solidFill>
                  <a:schemeClr val="bg1"/>
                </a:solidFill>
              </a:defRPr>
            </a:lvl2pPr>
            <a:lvl3pPr marL="914400" indent="0">
              <a:buNone/>
              <a:defRPr sz="4800" b="1">
                <a:solidFill>
                  <a:schemeClr val="bg1"/>
                </a:solidFill>
              </a:defRPr>
            </a:lvl3pPr>
            <a:lvl4pPr marL="1371600" indent="0">
              <a:buNone/>
              <a:defRPr sz="4800" b="1">
                <a:solidFill>
                  <a:schemeClr val="bg1"/>
                </a:solidFill>
              </a:defRPr>
            </a:lvl4pPr>
            <a:lvl5pPr marL="1828800" indent="0">
              <a:buNone/>
              <a:defRPr sz="4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SECTION TITLE HERE IN </a:t>
            </a:r>
            <a:br>
              <a:rPr lang="en-US" dirty="0"/>
            </a:br>
            <a:r>
              <a:rPr lang="en-US" dirty="0"/>
              <a:t>OPEN SANS BOLD 48pt</a:t>
            </a:r>
            <a:endParaRPr lang="en-NZ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1777652" y="192950"/>
            <a:ext cx="9372600" cy="2288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400" b="1">
                <a:solidFill>
                  <a:schemeClr val="bg1"/>
                </a:solidFill>
              </a:defRPr>
            </a:lvl2pPr>
            <a:lvl3pPr marL="914400" indent="0">
              <a:buNone/>
              <a:defRPr sz="1400" b="1">
                <a:solidFill>
                  <a:schemeClr val="bg1"/>
                </a:solidFill>
              </a:defRPr>
            </a:lvl3pPr>
            <a:lvl4pPr marL="1371600" indent="0">
              <a:buNone/>
              <a:defRPr sz="1400" b="1">
                <a:solidFill>
                  <a:schemeClr val="bg1"/>
                </a:solidFill>
              </a:defRPr>
            </a:lvl4pPr>
            <a:lvl5pPr marL="1828800" indent="0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ENTER PRESENTATION HEADER HERE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797141307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02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00062" y="1992312"/>
            <a:ext cx="9177337" cy="33525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 b="1" baseline="0">
                <a:solidFill>
                  <a:schemeClr val="tx1"/>
                </a:solidFill>
              </a:defRPr>
            </a:lvl1pPr>
            <a:lvl2pPr marL="457200" indent="0">
              <a:buNone/>
              <a:defRPr sz="4800" b="1">
                <a:solidFill>
                  <a:schemeClr val="bg1"/>
                </a:solidFill>
              </a:defRPr>
            </a:lvl2pPr>
            <a:lvl3pPr marL="914400" indent="0">
              <a:buNone/>
              <a:defRPr sz="4800" b="1">
                <a:solidFill>
                  <a:schemeClr val="bg1"/>
                </a:solidFill>
              </a:defRPr>
            </a:lvl3pPr>
            <a:lvl4pPr marL="1371600" indent="0">
              <a:buNone/>
              <a:defRPr sz="4800" b="1">
                <a:solidFill>
                  <a:schemeClr val="bg1"/>
                </a:solidFill>
              </a:defRPr>
            </a:lvl4pPr>
            <a:lvl5pPr marL="1828800" indent="0">
              <a:buNone/>
              <a:defRPr sz="4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SECTION TITLE HERE IN </a:t>
            </a:r>
            <a:br>
              <a:rPr lang="en-US" dirty="0"/>
            </a:br>
            <a:r>
              <a:rPr lang="en-US" dirty="0"/>
              <a:t>OPEN SANS BOLD 48pt</a:t>
            </a:r>
            <a:endParaRPr lang="en-NZ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1777652" y="192950"/>
            <a:ext cx="9372600" cy="2288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baseline="0">
                <a:solidFill>
                  <a:schemeClr val="tx1"/>
                </a:solidFill>
              </a:defRPr>
            </a:lvl1pPr>
            <a:lvl2pPr marL="457200" indent="0">
              <a:buNone/>
              <a:defRPr sz="1400" b="1">
                <a:solidFill>
                  <a:schemeClr val="bg1"/>
                </a:solidFill>
              </a:defRPr>
            </a:lvl2pPr>
            <a:lvl3pPr marL="914400" indent="0">
              <a:buNone/>
              <a:defRPr sz="1400" b="1">
                <a:solidFill>
                  <a:schemeClr val="bg1"/>
                </a:solidFill>
              </a:defRPr>
            </a:lvl3pPr>
            <a:lvl4pPr marL="1371600" indent="0">
              <a:buNone/>
              <a:defRPr sz="1400" b="1">
                <a:solidFill>
                  <a:schemeClr val="bg1"/>
                </a:solidFill>
              </a:defRPr>
            </a:lvl4pPr>
            <a:lvl5pPr marL="1828800" indent="0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ENTER PRESENTATION HEADER HERE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28311210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03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00062" y="1992312"/>
            <a:ext cx="9177337" cy="33525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4800" b="1">
                <a:solidFill>
                  <a:schemeClr val="bg1"/>
                </a:solidFill>
              </a:defRPr>
            </a:lvl2pPr>
            <a:lvl3pPr marL="914400" indent="0">
              <a:buNone/>
              <a:defRPr sz="4800" b="1">
                <a:solidFill>
                  <a:schemeClr val="bg1"/>
                </a:solidFill>
              </a:defRPr>
            </a:lvl3pPr>
            <a:lvl4pPr marL="1371600" indent="0">
              <a:buNone/>
              <a:defRPr sz="4800" b="1">
                <a:solidFill>
                  <a:schemeClr val="bg1"/>
                </a:solidFill>
              </a:defRPr>
            </a:lvl4pPr>
            <a:lvl5pPr marL="1828800" indent="0">
              <a:buNone/>
              <a:defRPr sz="4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SECTION TITLE HERE IN </a:t>
            </a:r>
            <a:br>
              <a:rPr lang="en-US" dirty="0"/>
            </a:br>
            <a:r>
              <a:rPr lang="en-US" dirty="0"/>
              <a:t>OPEN SANS BOLD 48pt</a:t>
            </a:r>
            <a:endParaRPr lang="en-NZ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1777652" y="192950"/>
            <a:ext cx="9372600" cy="2288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400" b="1">
                <a:solidFill>
                  <a:schemeClr val="bg1"/>
                </a:solidFill>
              </a:defRPr>
            </a:lvl2pPr>
            <a:lvl3pPr marL="914400" indent="0">
              <a:buNone/>
              <a:defRPr sz="1400" b="1">
                <a:solidFill>
                  <a:schemeClr val="bg1"/>
                </a:solidFill>
              </a:defRPr>
            </a:lvl3pPr>
            <a:lvl4pPr marL="1371600" indent="0">
              <a:buNone/>
              <a:defRPr sz="1400" b="1">
                <a:solidFill>
                  <a:schemeClr val="bg1"/>
                </a:solidFill>
              </a:defRPr>
            </a:lvl4pPr>
            <a:lvl5pPr marL="1828800" indent="0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ENTER PRESENTATION HEADER HERE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61345610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04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00062" y="1992312"/>
            <a:ext cx="9177337" cy="33525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4800" b="1">
                <a:solidFill>
                  <a:schemeClr val="bg1"/>
                </a:solidFill>
              </a:defRPr>
            </a:lvl2pPr>
            <a:lvl3pPr marL="914400" indent="0">
              <a:buNone/>
              <a:defRPr sz="4800" b="1">
                <a:solidFill>
                  <a:schemeClr val="bg1"/>
                </a:solidFill>
              </a:defRPr>
            </a:lvl3pPr>
            <a:lvl4pPr marL="1371600" indent="0">
              <a:buNone/>
              <a:defRPr sz="4800" b="1">
                <a:solidFill>
                  <a:schemeClr val="bg1"/>
                </a:solidFill>
              </a:defRPr>
            </a:lvl4pPr>
            <a:lvl5pPr marL="1828800" indent="0">
              <a:buNone/>
              <a:defRPr sz="4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SECTION TITLE HERE IN </a:t>
            </a:r>
            <a:br>
              <a:rPr lang="en-US" dirty="0"/>
            </a:br>
            <a:r>
              <a:rPr lang="en-US" dirty="0"/>
              <a:t>OPEN SANS BOLD 48pt</a:t>
            </a:r>
            <a:endParaRPr lang="en-NZ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1777652" y="192950"/>
            <a:ext cx="9372600" cy="2288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400" b="1">
                <a:solidFill>
                  <a:schemeClr val="bg1"/>
                </a:solidFill>
              </a:defRPr>
            </a:lvl2pPr>
            <a:lvl3pPr marL="914400" indent="0">
              <a:buNone/>
              <a:defRPr sz="1400" b="1">
                <a:solidFill>
                  <a:schemeClr val="bg1"/>
                </a:solidFill>
              </a:defRPr>
            </a:lvl3pPr>
            <a:lvl4pPr marL="1371600" indent="0">
              <a:buNone/>
              <a:defRPr sz="1400" b="1">
                <a:solidFill>
                  <a:schemeClr val="bg1"/>
                </a:solidFill>
              </a:defRPr>
            </a:lvl4pPr>
            <a:lvl5pPr marL="1828800" indent="0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ENTER PRESENTATION HEADER HERE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66349356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3"/>
            </p:custDataLst>
            <p:extLst>
              <p:ext uri="{D42A27DB-BD31-4B8C-83A1-F6EECF244321}">
                <p14:modId xmlns:p14="http://schemas.microsoft.com/office/powerpoint/2010/main" val="118296137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think-cell Slide" r:id="rId34" imgW="540" imgH="541" progId="TCLayout.ActiveDocument.1">
                  <p:embed/>
                </p:oleObj>
              </mc:Choice>
              <mc:Fallback>
                <p:oleObj name="think-cell Slide" r:id="rId34" imgW="540" imgH="54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06052" y="635634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9FFA0180-9210-4DA8-8FE1-026EC632274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38640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8" r:id="rId29"/>
    <p:sldLayoutId id="2147483699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cap="all" baseline="0">
          <a:solidFill>
            <a:schemeClr val="bg1"/>
          </a:solidFill>
          <a:latin typeface="+mn-lt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m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notesSlide" Target="../notesSlides/notesSlide8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Layout" Target="../slideLayouts/slideLayout16.xml"/><Relationship Id="rId5" Type="http://schemas.openxmlformats.org/officeDocument/2006/relationships/tags" Target="../tags/tag8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26" Type="http://schemas.openxmlformats.org/officeDocument/2006/relationships/diagramQuickStyle" Target="../diagrams/quickStyle5.xml"/><Relationship Id="rId39" Type="http://schemas.openxmlformats.org/officeDocument/2006/relationships/diagramData" Target="../diagrams/data8.xml"/><Relationship Id="rId3" Type="http://schemas.openxmlformats.org/officeDocument/2006/relationships/image" Target="../media/image47.png"/><Relationship Id="rId21" Type="http://schemas.openxmlformats.org/officeDocument/2006/relationships/diagramQuickStyle" Target="../diagrams/quickStyle4.xml"/><Relationship Id="rId34" Type="http://schemas.openxmlformats.org/officeDocument/2006/relationships/diagramData" Target="../diagrams/data7.xml"/><Relationship Id="rId42" Type="http://schemas.openxmlformats.org/officeDocument/2006/relationships/diagramColors" Target="../diagrams/colors8.xml"/><Relationship Id="rId47" Type="http://schemas.openxmlformats.org/officeDocument/2006/relationships/diagramColors" Target="../diagrams/colors9.xml"/><Relationship Id="rId50" Type="http://schemas.openxmlformats.org/officeDocument/2006/relationships/diagramLayout" Target="../diagrams/layout10.xml"/><Relationship Id="rId7" Type="http://schemas.openxmlformats.org/officeDocument/2006/relationships/image" Target="../media/image51.png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5" Type="http://schemas.openxmlformats.org/officeDocument/2006/relationships/diagramLayout" Target="../diagrams/layout5.xml"/><Relationship Id="rId33" Type="http://schemas.microsoft.com/office/2007/relationships/diagramDrawing" Target="../diagrams/drawing6.xml"/><Relationship Id="rId38" Type="http://schemas.microsoft.com/office/2007/relationships/diagramDrawing" Target="../diagrams/drawing7.xml"/><Relationship Id="rId46" Type="http://schemas.openxmlformats.org/officeDocument/2006/relationships/diagramQuickStyle" Target="../diagrams/quickStyle9.xml"/><Relationship Id="rId2" Type="http://schemas.openxmlformats.org/officeDocument/2006/relationships/notesSlide" Target="../notesSlides/notesSlide9.xml"/><Relationship Id="rId16" Type="http://schemas.openxmlformats.org/officeDocument/2006/relationships/diagramQuickStyle" Target="../diagrams/quickStyle3.xml"/><Relationship Id="rId20" Type="http://schemas.openxmlformats.org/officeDocument/2006/relationships/diagramLayout" Target="../diagrams/layout4.xml"/><Relationship Id="rId29" Type="http://schemas.openxmlformats.org/officeDocument/2006/relationships/diagramData" Target="../diagrams/data6.xml"/><Relationship Id="rId41" Type="http://schemas.openxmlformats.org/officeDocument/2006/relationships/diagramQuickStyle" Target="../diagrams/quickStyle8.xml"/><Relationship Id="rId54" Type="http://schemas.openxmlformats.org/officeDocument/2006/relationships/image" Target="../media/image5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0.png"/><Relationship Id="rId11" Type="http://schemas.openxmlformats.org/officeDocument/2006/relationships/diagramQuickStyle" Target="../diagrams/quickStyle2.xml"/><Relationship Id="rId24" Type="http://schemas.openxmlformats.org/officeDocument/2006/relationships/diagramData" Target="../diagrams/data5.xml"/><Relationship Id="rId32" Type="http://schemas.openxmlformats.org/officeDocument/2006/relationships/diagramColors" Target="../diagrams/colors6.xml"/><Relationship Id="rId37" Type="http://schemas.openxmlformats.org/officeDocument/2006/relationships/diagramColors" Target="../diagrams/colors7.xml"/><Relationship Id="rId40" Type="http://schemas.openxmlformats.org/officeDocument/2006/relationships/diagramLayout" Target="../diagrams/layout8.xml"/><Relationship Id="rId45" Type="http://schemas.openxmlformats.org/officeDocument/2006/relationships/diagramLayout" Target="../diagrams/layout9.xml"/><Relationship Id="rId53" Type="http://schemas.microsoft.com/office/2007/relationships/diagramDrawing" Target="../diagrams/drawing10.xml"/><Relationship Id="rId5" Type="http://schemas.openxmlformats.org/officeDocument/2006/relationships/image" Target="../media/image49.png"/><Relationship Id="rId15" Type="http://schemas.openxmlformats.org/officeDocument/2006/relationships/diagramLayout" Target="../diagrams/layout3.xml"/><Relationship Id="rId23" Type="http://schemas.microsoft.com/office/2007/relationships/diagramDrawing" Target="../diagrams/drawing4.xml"/><Relationship Id="rId28" Type="http://schemas.microsoft.com/office/2007/relationships/diagramDrawing" Target="../diagrams/drawing5.xml"/><Relationship Id="rId36" Type="http://schemas.openxmlformats.org/officeDocument/2006/relationships/diagramQuickStyle" Target="../diagrams/quickStyle7.xml"/><Relationship Id="rId49" Type="http://schemas.openxmlformats.org/officeDocument/2006/relationships/diagramData" Target="../diagrams/data10.xml"/><Relationship Id="rId10" Type="http://schemas.openxmlformats.org/officeDocument/2006/relationships/diagramLayout" Target="../diagrams/layout2.xml"/><Relationship Id="rId19" Type="http://schemas.openxmlformats.org/officeDocument/2006/relationships/diagramData" Target="../diagrams/data4.xml"/><Relationship Id="rId31" Type="http://schemas.openxmlformats.org/officeDocument/2006/relationships/diagramQuickStyle" Target="../diagrams/quickStyle6.xml"/><Relationship Id="rId44" Type="http://schemas.openxmlformats.org/officeDocument/2006/relationships/diagramData" Target="../diagrams/data9.xml"/><Relationship Id="rId52" Type="http://schemas.openxmlformats.org/officeDocument/2006/relationships/diagramColors" Target="../diagrams/colors10.xml"/><Relationship Id="rId4" Type="http://schemas.openxmlformats.org/officeDocument/2006/relationships/image" Target="../media/image48.png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Relationship Id="rId22" Type="http://schemas.openxmlformats.org/officeDocument/2006/relationships/diagramColors" Target="../diagrams/colors4.xml"/><Relationship Id="rId27" Type="http://schemas.openxmlformats.org/officeDocument/2006/relationships/diagramColors" Target="../diagrams/colors5.xml"/><Relationship Id="rId30" Type="http://schemas.openxmlformats.org/officeDocument/2006/relationships/diagramLayout" Target="../diagrams/layout6.xml"/><Relationship Id="rId35" Type="http://schemas.openxmlformats.org/officeDocument/2006/relationships/diagramLayout" Target="../diagrams/layout7.xml"/><Relationship Id="rId43" Type="http://schemas.microsoft.com/office/2007/relationships/diagramDrawing" Target="../diagrams/drawing8.xml"/><Relationship Id="rId48" Type="http://schemas.microsoft.com/office/2007/relationships/diagramDrawing" Target="../diagrams/drawing9.xml"/><Relationship Id="rId8" Type="http://schemas.openxmlformats.org/officeDocument/2006/relationships/image" Target="../media/image52.png"/><Relationship Id="rId51" Type="http://schemas.openxmlformats.org/officeDocument/2006/relationships/diagramQuickStyle" Target="../diagrams/quickStyl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2.jpeg"/><Relationship Id="rId4" Type="http://schemas.openxmlformats.org/officeDocument/2006/relationships/image" Target="../media/image3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7.jpg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slideLayout" Target="../slideLayouts/slideLayout16.xml"/><Relationship Id="rId7" Type="http://schemas.openxmlformats.org/officeDocument/2006/relationships/diagramLayout" Target="../diagrams/layout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diagramData" Target="../diagrams/data1.xml"/><Relationship Id="rId11" Type="http://schemas.openxmlformats.org/officeDocument/2006/relationships/image" Target="../media/image42.png"/><Relationship Id="rId5" Type="http://schemas.openxmlformats.org/officeDocument/2006/relationships/image" Target="../media/image1.emf"/><Relationship Id="rId10" Type="http://schemas.microsoft.com/office/2007/relationships/diagramDrawing" Target="../diagrams/drawing1.xml"/><Relationship Id="rId4" Type="http://schemas.openxmlformats.org/officeDocument/2006/relationships/oleObject" Target="../embeddings/oleObject2.bin"/><Relationship Id="rId9" Type="http://schemas.openxmlformats.org/officeDocument/2006/relationships/diagramColors" Target="../diagrams/colors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1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sz="4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ONE:</a:t>
            </a:r>
          </a:p>
          <a:p>
            <a:r>
              <a:rPr lang="en-NZ" sz="4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journey to unlock value and innovation with S/4 HANA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NZ" dirty="0"/>
              <a:t>Jonathan Good &amp; Theo van Dijk</a:t>
            </a:r>
          </a:p>
        </p:txBody>
      </p:sp>
    </p:spTree>
    <p:extLst>
      <p:ext uri="{BB962C8B-B14F-4D97-AF65-F5344CB8AC3E}">
        <p14:creationId xmlns:p14="http://schemas.microsoft.com/office/powerpoint/2010/main" val="122964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>
                <a:solidFill>
                  <a:schemeClr val="bg1"/>
                </a:solidFill>
              </a:rPr>
              <a:t>We’re pioneering a new approach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3143" y="2039344"/>
            <a:ext cx="7010947" cy="222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/>
                </a:solidFill>
              </a:rPr>
              <a:t>A greenfield approach replacing all current ERP’s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/>
                </a:solidFill>
              </a:rPr>
              <a:t>Start from SAP best practices, not status quo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/>
                </a:solidFill>
              </a:rPr>
              <a:t>Use SAP Activate to speed up our implementation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/>
                </a:solidFill>
              </a:rPr>
              <a:t>Just 2 templates to support our 37 businesses</a:t>
            </a:r>
          </a:p>
        </p:txBody>
      </p:sp>
      <p:sp>
        <p:nvSpPr>
          <p:cNvPr id="14" name="Chevron 13"/>
          <p:cNvSpPr/>
          <p:nvPr/>
        </p:nvSpPr>
        <p:spPr>
          <a:xfrm>
            <a:off x="7323789" y="1814917"/>
            <a:ext cx="914954" cy="2678310"/>
          </a:xfrm>
          <a:prstGeom prst="chevron">
            <a:avLst>
              <a:gd name="adj" fmla="val 75958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0" name="TextBox 19"/>
          <p:cNvSpPr txBox="1"/>
          <p:nvPr/>
        </p:nvSpPr>
        <p:spPr>
          <a:xfrm>
            <a:off x="8813396" y="2316343"/>
            <a:ext cx="2899632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/>
                </a:solidFill>
              </a:rPr>
              <a:t>Lower cost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/>
                </a:solidFill>
              </a:rPr>
              <a:t>Faster rollout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/>
                </a:solidFill>
              </a:rPr>
              <a:t>Better results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323629" y="729342"/>
            <a:ext cx="115516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524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23629" y="6153149"/>
            <a:ext cx="2743200" cy="365125"/>
          </a:xfrm>
        </p:spPr>
        <p:txBody>
          <a:bodyPr/>
          <a:lstStyle/>
          <a:p>
            <a:fld id="{9FFA0180-9210-4DA8-8FE1-026EC632274F}" type="slidenum">
              <a:rPr lang="en-NZ" smtClean="0"/>
              <a:t>11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We followed the activate methodology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132764" y="1038733"/>
            <a:ext cx="9514959" cy="5114416"/>
            <a:chOff x="1853181" y="1463928"/>
            <a:chExt cx="8480644" cy="4715013"/>
          </a:xfrm>
        </p:grpSpPr>
        <p:sp>
          <p:nvSpPr>
            <p:cNvPr id="5" name="Chevron 4"/>
            <p:cNvSpPr/>
            <p:nvPr/>
          </p:nvSpPr>
          <p:spPr bwMode="gray">
            <a:xfrm>
              <a:off x="4034863" y="1700466"/>
              <a:ext cx="2088000" cy="328612"/>
            </a:xfrm>
            <a:prstGeom prst="chevron">
              <a:avLst>
                <a:gd name="adj" fmla="val 33026"/>
              </a:avLst>
            </a:prstGeom>
            <a:solidFill>
              <a:schemeClr val="accent3">
                <a:lumMod val="75000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0" tIns="35992" rIns="35992" bIns="35992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7758" indent="-177758" algn="ctr">
                <a:buClr>
                  <a:srgbClr val="F0AB00"/>
                </a:buClr>
                <a:buSzPct val="80000"/>
                <a:defRPr/>
              </a:pPr>
              <a:r>
                <a:rPr lang="en-US" sz="1400" b="1" dirty="0">
                  <a:solidFill>
                    <a:schemeClr val="bg1"/>
                  </a:solidFill>
                </a:rPr>
                <a:t>Explore</a:t>
              </a:r>
            </a:p>
          </p:txBody>
        </p:sp>
        <p:sp>
          <p:nvSpPr>
            <p:cNvPr id="7" name="Chevron 6"/>
            <p:cNvSpPr>
              <a:spLocks noChangeArrowheads="1"/>
            </p:cNvSpPr>
            <p:nvPr/>
          </p:nvSpPr>
          <p:spPr bwMode="gray">
            <a:xfrm>
              <a:off x="6140344" y="1700466"/>
              <a:ext cx="2088000" cy="328612"/>
            </a:xfrm>
            <a:prstGeom prst="chevron">
              <a:avLst>
                <a:gd name="adj" fmla="val 33003"/>
              </a:avLst>
            </a:prstGeom>
            <a:solidFill>
              <a:schemeClr val="accent3"/>
            </a:solidFill>
            <a:ln>
              <a:noFill/>
            </a:ln>
            <a:extLst/>
          </p:spPr>
          <p:txBody>
            <a:bodyPr lIns="35992" tIns="35992" rIns="35992" bIns="35992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6202" indent="-176202" algn="ctr">
                <a:buClr>
                  <a:srgbClr val="F0AB00"/>
                </a:buClr>
                <a:buSzPct val="80000"/>
              </a:pPr>
              <a:r>
                <a:rPr lang="en-US" sz="1400" b="1">
                  <a:solidFill>
                    <a:schemeClr val="bg1"/>
                  </a:solidFill>
                </a:rPr>
                <a:t>Realization</a:t>
              </a:r>
            </a:p>
          </p:txBody>
        </p:sp>
        <p:sp>
          <p:nvSpPr>
            <p:cNvPr id="8" name="Chevron 7"/>
            <p:cNvSpPr/>
            <p:nvPr/>
          </p:nvSpPr>
          <p:spPr bwMode="gray">
            <a:xfrm>
              <a:off x="8245825" y="1694754"/>
              <a:ext cx="2088000" cy="328612"/>
            </a:xfrm>
            <a:prstGeom prst="chevron">
              <a:avLst>
                <a:gd name="adj" fmla="val 33026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lIns="35992" tIns="35992" rIns="35992" bIns="35992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7758" indent="-177758" algn="ctr">
                <a:buClr>
                  <a:srgbClr val="F0AB00"/>
                </a:buClr>
                <a:buSzPct val="80000"/>
                <a:defRPr/>
              </a:pPr>
              <a:r>
                <a:rPr lang="en-US" sz="1400" b="1" dirty="0">
                  <a:solidFill>
                    <a:schemeClr val="bg1"/>
                  </a:solidFill>
                </a:rPr>
                <a:t>Deploy</a:t>
              </a:r>
            </a:p>
          </p:txBody>
        </p:sp>
        <p:sp>
          <p:nvSpPr>
            <p:cNvPr id="9" name="Chevron 8"/>
            <p:cNvSpPr/>
            <p:nvPr/>
          </p:nvSpPr>
          <p:spPr bwMode="gray">
            <a:xfrm>
              <a:off x="1929382" y="1700466"/>
              <a:ext cx="2088000" cy="328612"/>
            </a:xfrm>
            <a:prstGeom prst="chevron">
              <a:avLst>
                <a:gd name="adj" fmla="val 33026"/>
              </a:avLst>
            </a:prstGeom>
            <a:solidFill>
              <a:schemeClr val="accent3">
                <a:lumMod val="50000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lIns="35992" tIns="35992" rIns="35992" bIns="35992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7758" indent="-177758" algn="ctr">
                <a:buClr>
                  <a:srgbClr val="F0AB00"/>
                </a:buClr>
                <a:buSzPct val="80000"/>
                <a:defRPr/>
              </a:pPr>
              <a:r>
                <a:rPr lang="en-US" sz="1400" b="1" dirty="0">
                  <a:solidFill>
                    <a:schemeClr val="bg1"/>
                  </a:solidFill>
                </a:rPr>
                <a:t>Prepare</a:t>
              </a:r>
            </a:p>
          </p:txBody>
        </p:sp>
        <p:sp>
          <p:nvSpPr>
            <p:cNvPr id="10" name="TextBox 61"/>
            <p:cNvSpPr txBox="1"/>
            <p:nvPr/>
          </p:nvSpPr>
          <p:spPr>
            <a:xfrm>
              <a:off x="1853181" y="1463928"/>
              <a:ext cx="1338816" cy="230826"/>
            </a:xfrm>
            <a:prstGeom prst="rect">
              <a:avLst/>
            </a:prstGeom>
            <a:noFill/>
          </p:spPr>
          <p:txBody>
            <a:bodyPr wrap="none" lIns="91434" tIns="45717" rIns="91434" bIns="45717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r>
                <a:rPr lang="en-US" sz="900" b="1" kern="0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SAP Activate Phases</a:t>
              </a:r>
            </a:p>
          </p:txBody>
        </p:sp>
        <p:sp>
          <p:nvSpPr>
            <p:cNvPr id="11" name="TextBox 63"/>
            <p:cNvSpPr txBox="1"/>
            <p:nvPr/>
          </p:nvSpPr>
          <p:spPr>
            <a:xfrm>
              <a:off x="1929118" y="2179812"/>
              <a:ext cx="963713" cy="230826"/>
            </a:xfrm>
            <a:prstGeom prst="rect">
              <a:avLst/>
            </a:prstGeom>
            <a:noFill/>
          </p:spPr>
          <p:txBody>
            <a:bodyPr wrap="none" lIns="91434" tIns="45717" rIns="91434" bIns="45717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r>
                <a:rPr lang="en-US" sz="900" b="1" kern="0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Key Activities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1929380" y="2225928"/>
              <a:ext cx="8382000" cy="0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853182" y="2505558"/>
              <a:ext cx="8458199" cy="36733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8981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12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We set a number of principles to guide us</a:t>
            </a:r>
          </a:p>
        </p:txBody>
      </p:sp>
      <p:sp>
        <p:nvSpPr>
          <p:cNvPr id="6" name="Rectangle 5"/>
          <p:cNvSpPr/>
          <p:nvPr/>
        </p:nvSpPr>
        <p:spPr>
          <a:xfrm>
            <a:off x="718789" y="1406602"/>
            <a:ext cx="9701788" cy="2997785"/>
          </a:xfrm>
          <a:prstGeom prst="rect">
            <a:avLst/>
          </a:prstGeom>
        </p:spPr>
        <p:txBody>
          <a:bodyPr wrap="square" bIns="180000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NZ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SAP Best Practices will form the starting position for the solution design.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Strict adherence to standard SAP.</a:t>
            </a:r>
            <a:endParaRPr lang="en-NZ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NZ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Leverage existing knowledge and standard available content.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When standard SAP cannot meet requirements an external solution or customisation in the UX layer is preferred.</a:t>
            </a:r>
            <a:endParaRPr lang="en-NZ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Leverage the flexibility and speed of the cloud.</a:t>
            </a:r>
            <a:endParaRPr lang="en-NZ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solution must cater to, and be adaptable for a diverse set of users across the globe.</a:t>
            </a:r>
            <a:endParaRPr lang="en-NZ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use leading edge, but tried and tested solutions.</a:t>
            </a:r>
            <a:endParaRPr lang="en-NZ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NZ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357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/>
          <p:cNvSpPr/>
          <p:nvPr/>
        </p:nvSpPr>
        <p:spPr>
          <a:xfrm>
            <a:off x="10728251" y="5837274"/>
            <a:ext cx="1222744" cy="884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13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We setup a strong team and governance to deliver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6040082" y="961870"/>
            <a:ext cx="4631040" cy="904547"/>
            <a:chOff x="6574123" y="751160"/>
            <a:chExt cx="4631040" cy="907519"/>
          </a:xfrm>
        </p:grpSpPr>
        <p:sp>
          <p:nvSpPr>
            <p:cNvPr id="70" name="Rounded Rectangle 69"/>
            <p:cNvSpPr/>
            <p:nvPr/>
          </p:nvSpPr>
          <p:spPr>
            <a:xfrm>
              <a:off x="6574123" y="821762"/>
              <a:ext cx="4631040" cy="836917"/>
            </a:xfrm>
            <a:prstGeom prst="roundRect">
              <a:avLst/>
            </a:prstGeom>
            <a:noFill/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236021" y="751160"/>
              <a:ext cx="1307244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900" dirty="0"/>
                <a:t>Steering Committee</a:t>
              </a:r>
            </a:p>
          </p:txBody>
        </p:sp>
      </p:grpSp>
      <p:sp>
        <p:nvSpPr>
          <p:cNvPr id="76" name="Rounded Rectangle 75"/>
          <p:cNvSpPr/>
          <p:nvPr/>
        </p:nvSpPr>
        <p:spPr>
          <a:xfrm>
            <a:off x="6358147" y="1285854"/>
            <a:ext cx="972000" cy="432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900" dirty="0"/>
              <a:t>CEO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7902786" y="1285854"/>
            <a:ext cx="972000" cy="432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900" dirty="0"/>
              <a:t>CTOO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9482946" y="1285854"/>
            <a:ext cx="972000" cy="432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900" dirty="0"/>
              <a:t>CFO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8427234" y="2161630"/>
            <a:ext cx="900000" cy="445385"/>
          </a:xfrm>
          <a:prstGeom prst="round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900" dirty="0"/>
              <a:t>Accenture Engagement Lead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7411434" y="2161631"/>
            <a:ext cx="900000" cy="445385"/>
          </a:xfrm>
          <a:prstGeom prst="roundRect">
            <a:avLst/>
          </a:prstGeom>
          <a:solidFill>
            <a:srgbClr val="0070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NZ" sz="900" dirty="0"/>
              <a:t>Programme Lead</a:t>
            </a:r>
          </a:p>
        </p:txBody>
      </p:sp>
      <p:cxnSp>
        <p:nvCxnSpPr>
          <p:cNvPr id="84" name="Straight Arrow Connector 83"/>
          <p:cNvCxnSpPr>
            <a:stCxn id="66" idx="0"/>
            <a:endCxn id="70" idx="2"/>
          </p:cNvCxnSpPr>
          <p:nvPr/>
        </p:nvCxnSpPr>
        <p:spPr>
          <a:xfrm flipH="1" flipV="1">
            <a:off x="8355602" y="1866417"/>
            <a:ext cx="21077" cy="994615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prstDash val="sysDash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Group 3"/>
          <p:cNvGrpSpPr/>
          <p:nvPr/>
        </p:nvGrpSpPr>
        <p:grpSpPr>
          <a:xfrm>
            <a:off x="1309963" y="2861032"/>
            <a:ext cx="9089760" cy="3495317"/>
            <a:chOff x="645373" y="2732567"/>
            <a:chExt cx="10559790" cy="3764753"/>
          </a:xfrm>
        </p:grpSpPr>
        <p:grpSp>
          <p:nvGrpSpPr>
            <p:cNvPr id="73" name="Group 72"/>
            <p:cNvGrpSpPr/>
            <p:nvPr/>
          </p:nvGrpSpPr>
          <p:grpSpPr>
            <a:xfrm>
              <a:off x="645373" y="2732567"/>
              <a:ext cx="10559790" cy="3546807"/>
              <a:chOff x="645373" y="1803102"/>
              <a:chExt cx="10559790" cy="4476272"/>
            </a:xfrm>
          </p:grpSpPr>
          <p:sp>
            <p:nvSpPr>
              <p:cNvPr id="6" name="Rectangle 111"/>
              <p:cNvSpPr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645373" y="2541738"/>
                <a:ext cx="9436784" cy="555608"/>
              </a:xfrm>
              <a:prstGeom prst="parallelogram">
                <a:avLst>
                  <a:gd name="adj" fmla="val 10979"/>
                </a:avLst>
              </a:prstGeom>
              <a:solidFill>
                <a:schemeClr val="bg1">
                  <a:lumMod val="95000"/>
                  <a:alpha val="70000"/>
                </a:schemeClr>
              </a:solidFill>
              <a:ln w="6350">
                <a:noFill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 anchorCtr="0"/>
              <a:lstStyle/>
              <a:p>
                <a:pPr defTabSz="762000">
                  <a:spcBef>
                    <a:spcPct val="20000"/>
                  </a:spcBef>
                </a:pPr>
                <a:r>
                  <a:rPr lang="en-GB" sz="1400" b="1" dirty="0">
                    <a:solidFill>
                      <a:schemeClr val="bg1"/>
                    </a:solidFill>
                    <a:latin typeface="+mj-lt"/>
                  </a:rPr>
                  <a:t> </a:t>
                </a:r>
              </a:p>
            </p:txBody>
          </p:sp>
          <p:sp>
            <p:nvSpPr>
              <p:cNvPr id="7" name="Rectangle 111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648867" y="3270570"/>
                <a:ext cx="9433291" cy="555608"/>
              </a:xfrm>
              <a:prstGeom prst="parallelogram">
                <a:avLst>
                  <a:gd name="adj" fmla="val 10979"/>
                </a:avLst>
              </a:prstGeom>
              <a:solidFill>
                <a:schemeClr val="bg1">
                  <a:lumMod val="95000"/>
                  <a:alpha val="70000"/>
                </a:schemeClr>
              </a:solidFill>
              <a:ln w="6350">
                <a:noFill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 anchorCtr="0"/>
              <a:lstStyle/>
              <a:p>
                <a:pPr defTabSz="762000">
                  <a:spcBef>
                    <a:spcPct val="20000"/>
                  </a:spcBef>
                </a:pPr>
                <a:r>
                  <a:rPr lang="en-GB" sz="1400" b="1" dirty="0">
                    <a:solidFill>
                      <a:schemeClr val="bg1"/>
                    </a:solidFill>
                    <a:latin typeface="+mj-lt"/>
                  </a:rPr>
                  <a:t> </a:t>
                </a:r>
              </a:p>
            </p:txBody>
          </p:sp>
          <p:sp>
            <p:nvSpPr>
              <p:cNvPr id="8" name="Rectangle 111"/>
              <p:cNvSpPr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665011" y="3999400"/>
                <a:ext cx="9417146" cy="555608"/>
              </a:xfrm>
              <a:prstGeom prst="parallelogram">
                <a:avLst>
                  <a:gd name="adj" fmla="val 10979"/>
                </a:avLst>
              </a:prstGeom>
              <a:solidFill>
                <a:schemeClr val="bg1">
                  <a:lumMod val="95000"/>
                  <a:alpha val="70000"/>
                </a:schemeClr>
              </a:solidFill>
              <a:ln w="6350">
                <a:noFill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 anchorCtr="0"/>
              <a:lstStyle/>
              <a:p>
                <a:pPr defTabSz="762000">
                  <a:spcBef>
                    <a:spcPct val="20000"/>
                  </a:spcBef>
                </a:pPr>
                <a:r>
                  <a:rPr lang="en-GB" sz="1400" b="1" dirty="0">
                    <a:solidFill>
                      <a:schemeClr val="bg1"/>
                    </a:solidFill>
                    <a:latin typeface="+mj-lt"/>
                  </a:rPr>
                  <a:t> </a:t>
                </a:r>
              </a:p>
            </p:txBody>
          </p:sp>
          <p:sp>
            <p:nvSpPr>
              <p:cNvPr id="9" name="Rectangle 111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648867" y="4728230"/>
                <a:ext cx="9433291" cy="555608"/>
              </a:xfrm>
              <a:prstGeom prst="parallelogram">
                <a:avLst>
                  <a:gd name="adj" fmla="val 10979"/>
                </a:avLst>
              </a:prstGeom>
              <a:solidFill>
                <a:schemeClr val="bg1">
                  <a:lumMod val="95000"/>
                  <a:alpha val="70000"/>
                </a:schemeClr>
              </a:solidFill>
              <a:ln w="6350">
                <a:noFill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 anchorCtr="0"/>
              <a:lstStyle/>
              <a:p>
                <a:pPr defTabSz="762000">
                  <a:spcBef>
                    <a:spcPct val="20000"/>
                  </a:spcBef>
                </a:pPr>
                <a:r>
                  <a:rPr lang="en-GB" sz="1400" b="1" dirty="0">
                    <a:solidFill>
                      <a:schemeClr val="bg1"/>
                    </a:solidFill>
                    <a:latin typeface="+mj-lt"/>
                  </a:rPr>
                  <a:t> </a:t>
                </a:r>
              </a:p>
            </p:txBody>
          </p:sp>
          <p:sp>
            <p:nvSpPr>
              <p:cNvPr id="10" name="Rectangle 111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680484" y="5457059"/>
                <a:ext cx="9401673" cy="555608"/>
              </a:xfrm>
              <a:prstGeom prst="parallelogram">
                <a:avLst>
                  <a:gd name="adj" fmla="val 10979"/>
                </a:avLst>
              </a:prstGeom>
              <a:solidFill>
                <a:schemeClr val="bg1">
                  <a:lumMod val="95000"/>
                  <a:alpha val="70000"/>
                </a:schemeClr>
              </a:solidFill>
              <a:ln w="6350">
                <a:noFill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 anchorCtr="0"/>
              <a:lstStyle/>
              <a:p>
                <a:pPr defTabSz="762000">
                  <a:spcBef>
                    <a:spcPct val="20000"/>
                  </a:spcBef>
                </a:pPr>
                <a:r>
                  <a:rPr lang="en-GB" sz="1400" b="1" dirty="0">
                    <a:solidFill>
                      <a:schemeClr val="bg1"/>
                    </a:solidFill>
                    <a:latin typeface="+mj-lt"/>
                  </a:rPr>
                  <a:t> </a:t>
                </a:r>
              </a:p>
            </p:txBody>
          </p:sp>
          <p:sp>
            <p:nvSpPr>
              <p:cNvPr id="65" name="Rounded Rectangle 64"/>
              <p:cNvSpPr/>
              <p:nvPr/>
            </p:nvSpPr>
            <p:spPr>
              <a:xfrm>
                <a:off x="7681756" y="1925397"/>
                <a:ext cx="2330132" cy="4353977"/>
              </a:xfrm>
              <a:prstGeom prst="roundRect">
                <a:avLst>
                  <a:gd name="adj" fmla="val 4619"/>
                </a:avLst>
              </a:prstGeom>
              <a:noFill/>
              <a:ln w="19050">
                <a:solidFill>
                  <a:schemeClr val="accent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dirty="0"/>
              </a:p>
            </p:txBody>
          </p:sp>
          <p:sp>
            <p:nvSpPr>
              <p:cNvPr id="5" name="Slide Number Placeholder 1"/>
              <p:cNvSpPr txBox="1">
                <a:spLocks/>
              </p:cNvSpPr>
              <p:nvPr/>
            </p:nvSpPr>
            <p:spPr>
              <a:xfrm>
                <a:off x="10105956" y="5850720"/>
                <a:ext cx="218258" cy="266989"/>
              </a:xfrm>
              <a:prstGeom prst="rect">
                <a:avLst/>
              </a:prstGeom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fld id="{CE138AD8-E06D-4CDE-9B9D-BF18D47866FC}" type="slidenum">
                  <a:rPr lang="en-GB" sz="400" smtClean="0">
                    <a:solidFill>
                      <a:prstClr val="white"/>
                    </a:solidFill>
                  </a:rPr>
                  <a:pPr/>
                  <a:t>13</a:t>
                </a:fld>
                <a:endParaRPr lang="en-GB" sz="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111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733206" y="2627960"/>
                <a:ext cx="857044" cy="349493"/>
              </a:xfrm>
              <a:prstGeom prst="parallelogram">
                <a:avLst>
                  <a:gd name="adj" fmla="val 0"/>
                </a:avLst>
              </a:prstGeom>
              <a:noFill/>
              <a:ln w="635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lIns="0" tIns="0" rIns="0" bIns="0" anchor="ctr" anchorCtr="0"/>
              <a:lstStyle/>
              <a:p>
                <a:pPr defTabSz="762000">
                  <a:spcBef>
                    <a:spcPct val="20000"/>
                  </a:spcBef>
                </a:pPr>
                <a:r>
                  <a:rPr lang="en-GB" sz="1000" dirty="0">
                    <a:latin typeface="+mj-lt"/>
                  </a:rPr>
                  <a:t> Procure to pay</a:t>
                </a:r>
              </a:p>
            </p:txBody>
          </p:sp>
          <p:sp>
            <p:nvSpPr>
              <p:cNvPr id="12" name="Rectangle 111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733206" y="5563235"/>
                <a:ext cx="887789" cy="305997"/>
              </a:xfrm>
              <a:prstGeom prst="parallelogram">
                <a:avLst>
                  <a:gd name="adj" fmla="val 0"/>
                </a:avLst>
              </a:prstGeom>
              <a:noFill/>
              <a:ln w="635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lIns="0" tIns="0" rIns="0" bIns="0" anchor="ctr" anchorCtr="0"/>
              <a:lstStyle/>
              <a:p>
                <a:pPr defTabSz="762000">
                  <a:spcBef>
                    <a:spcPct val="20000"/>
                  </a:spcBef>
                </a:pPr>
                <a:r>
                  <a:rPr lang="en-GB" sz="1000" dirty="0">
                    <a:latin typeface="+mj-lt"/>
                  </a:rPr>
                  <a:t> Plan to produce</a:t>
                </a:r>
              </a:p>
            </p:txBody>
          </p:sp>
          <p:sp>
            <p:nvSpPr>
              <p:cNvPr id="13" name="Rectangle 111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733206" y="4097345"/>
                <a:ext cx="928288" cy="349493"/>
              </a:xfrm>
              <a:prstGeom prst="parallelogram">
                <a:avLst>
                  <a:gd name="adj" fmla="val 0"/>
                </a:avLst>
              </a:prstGeom>
              <a:noFill/>
              <a:ln w="635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lIns="0" tIns="0" rIns="0" bIns="0" anchor="ctr" anchorCtr="0"/>
              <a:lstStyle/>
              <a:p>
                <a:pPr defTabSz="762000">
                  <a:spcBef>
                    <a:spcPct val="20000"/>
                  </a:spcBef>
                </a:pPr>
                <a:r>
                  <a:rPr lang="en-GB" sz="1000" dirty="0">
                    <a:latin typeface="+mj-lt"/>
                  </a:rPr>
                  <a:t> Finance &amp; controlling</a:t>
                </a:r>
              </a:p>
            </p:txBody>
          </p:sp>
          <p:sp>
            <p:nvSpPr>
              <p:cNvPr id="14" name="Rectangle 111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733206" y="4857543"/>
                <a:ext cx="928289" cy="349493"/>
              </a:xfrm>
              <a:prstGeom prst="parallelogram">
                <a:avLst>
                  <a:gd name="adj" fmla="val 0"/>
                </a:avLst>
              </a:prstGeom>
              <a:noFill/>
              <a:ln w="635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lIns="0" tIns="0" rIns="0" bIns="0" anchor="ctr" anchorCtr="0"/>
              <a:lstStyle/>
              <a:p>
                <a:pPr defTabSz="762000">
                  <a:spcBef>
                    <a:spcPct val="20000"/>
                  </a:spcBef>
                </a:pPr>
                <a:r>
                  <a:rPr lang="en-GB" sz="1000" dirty="0">
                    <a:latin typeface="+mj-lt"/>
                  </a:rPr>
                  <a:t> Reporting &amp; data</a:t>
                </a:r>
              </a:p>
            </p:txBody>
          </p:sp>
          <p:sp>
            <p:nvSpPr>
              <p:cNvPr id="15" name="Rectangle 111"/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733206" y="3340290"/>
                <a:ext cx="869754" cy="349493"/>
              </a:xfrm>
              <a:prstGeom prst="parallelogram">
                <a:avLst>
                  <a:gd name="adj" fmla="val 0"/>
                </a:avLst>
              </a:prstGeom>
              <a:noFill/>
              <a:ln w="635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lIns="0" tIns="0" rIns="0" bIns="0" anchor="ctr" anchorCtr="0"/>
              <a:lstStyle/>
              <a:p>
                <a:pPr defTabSz="762000">
                  <a:spcBef>
                    <a:spcPct val="20000"/>
                  </a:spcBef>
                </a:pPr>
                <a:r>
                  <a:rPr lang="en-GB" sz="1000" dirty="0">
                    <a:latin typeface="+mj-lt"/>
                  </a:rPr>
                  <a:t> Order to cash</a:t>
                </a:r>
              </a:p>
            </p:txBody>
          </p:sp>
          <p:grpSp>
            <p:nvGrpSpPr>
              <p:cNvPr id="16" name="Group 15"/>
              <p:cNvGrpSpPr/>
              <p:nvPr/>
            </p:nvGrpSpPr>
            <p:grpSpPr>
              <a:xfrm>
                <a:off x="1806005" y="2147022"/>
                <a:ext cx="1000886" cy="4054239"/>
                <a:chOff x="1093174" y="1928123"/>
                <a:chExt cx="934510" cy="4158325"/>
              </a:xfrm>
            </p:grpSpPr>
            <p:sp>
              <p:nvSpPr>
                <p:cNvPr id="17" name="Rectangle 16"/>
                <p:cNvSpPr/>
                <p:nvPr/>
              </p:nvSpPr>
              <p:spPr>
                <a:xfrm>
                  <a:off x="1093174" y="1928123"/>
                  <a:ext cx="934510" cy="4158325"/>
                </a:xfrm>
                <a:prstGeom prst="rect">
                  <a:avLst/>
                </a:prstGeom>
                <a:solidFill>
                  <a:srgbClr val="56AA1C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en-NZ" sz="1100" dirty="0"/>
                    <a:t>Group</a:t>
                  </a:r>
                </a:p>
              </p:txBody>
            </p:sp>
            <p:sp>
              <p:nvSpPr>
                <p:cNvPr id="18" name="Rounded Rectangle 17"/>
                <p:cNvSpPr/>
                <p:nvPr/>
              </p:nvSpPr>
              <p:spPr>
                <a:xfrm>
                  <a:off x="1141040" y="2421407"/>
                  <a:ext cx="819175" cy="361593"/>
                </a:xfrm>
                <a:prstGeom prst="roundRect">
                  <a:avLst/>
                </a:prstGeom>
                <a:solidFill>
                  <a:srgbClr val="56AA1C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19" name="Rounded Rectangle 18"/>
                <p:cNvSpPr/>
                <p:nvPr/>
              </p:nvSpPr>
              <p:spPr>
                <a:xfrm>
                  <a:off x="1141039" y="3168948"/>
                  <a:ext cx="819175" cy="361593"/>
                </a:xfrm>
                <a:prstGeom prst="roundRect">
                  <a:avLst/>
                </a:prstGeom>
                <a:solidFill>
                  <a:srgbClr val="56AA1C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20" name="Rounded Rectangle 19"/>
                <p:cNvSpPr/>
                <p:nvPr/>
              </p:nvSpPr>
              <p:spPr>
                <a:xfrm>
                  <a:off x="1160537" y="3912102"/>
                  <a:ext cx="819175" cy="361593"/>
                </a:xfrm>
                <a:prstGeom prst="roundRect">
                  <a:avLst/>
                </a:prstGeom>
                <a:solidFill>
                  <a:srgbClr val="56AA1C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21" name="Rounded Rectangle 20"/>
                <p:cNvSpPr/>
                <p:nvPr/>
              </p:nvSpPr>
              <p:spPr>
                <a:xfrm>
                  <a:off x="1141040" y="4659644"/>
                  <a:ext cx="819175" cy="361593"/>
                </a:xfrm>
                <a:prstGeom prst="roundRect">
                  <a:avLst/>
                </a:prstGeom>
                <a:solidFill>
                  <a:srgbClr val="56AA1C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22" name="Rounded Rectangle 21"/>
                <p:cNvSpPr/>
                <p:nvPr/>
              </p:nvSpPr>
              <p:spPr>
                <a:xfrm>
                  <a:off x="1141040" y="5409143"/>
                  <a:ext cx="819175" cy="361593"/>
                </a:xfrm>
                <a:prstGeom prst="roundRect">
                  <a:avLst/>
                </a:prstGeom>
                <a:solidFill>
                  <a:srgbClr val="56AA1C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2998034" y="2147022"/>
                <a:ext cx="1000886" cy="4054239"/>
                <a:chOff x="2273301" y="1928123"/>
                <a:chExt cx="934510" cy="4158325"/>
              </a:xfrm>
            </p:grpSpPr>
            <p:sp>
              <p:nvSpPr>
                <p:cNvPr id="24" name="Rectangle 23"/>
                <p:cNvSpPr/>
                <p:nvPr/>
              </p:nvSpPr>
              <p:spPr>
                <a:xfrm>
                  <a:off x="2273301" y="1928123"/>
                  <a:ext cx="934510" cy="4158325"/>
                </a:xfrm>
                <a:prstGeom prst="rect">
                  <a:avLst/>
                </a:prstGeom>
                <a:solidFill>
                  <a:schemeClr val="accent3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en-NZ" sz="1100" dirty="0"/>
                    <a:t>Pipfruit</a:t>
                  </a:r>
                  <a:endParaRPr lang="en-NZ" sz="1200" dirty="0"/>
                </a:p>
              </p:txBody>
            </p:sp>
            <p:sp>
              <p:nvSpPr>
                <p:cNvPr id="25" name="Rounded Rectangle 24"/>
                <p:cNvSpPr/>
                <p:nvPr/>
              </p:nvSpPr>
              <p:spPr>
                <a:xfrm>
                  <a:off x="2339753" y="2445362"/>
                  <a:ext cx="819175" cy="361593"/>
                </a:xfrm>
                <a:prstGeom prst="roundRect">
                  <a:avLst/>
                </a:prstGeom>
                <a:solidFill>
                  <a:schemeClr val="accent6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26" name="Rounded Rectangle 25"/>
                <p:cNvSpPr/>
                <p:nvPr/>
              </p:nvSpPr>
              <p:spPr>
                <a:xfrm>
                  <a:off x="2339752" y="3192903"/>
                  <a:ext cx="819175" cy="361593"/>
                </a:xfrm>
                <a:prstGeom prst="roundRect">
                  <a:avLst/>
                </a:prstGeom>
                <a:solidFill>
                  <a:schemeClr val="accent6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27" name="Rounded Rectangle 26"/>
                <p:cNvSpPr/>
                <p:nvPr/>
              </p:nvSpPr>
              <p:spPr>
                <a:xfrm>
                  <a:off x="2359250" y="3936057"/>
                  <a:ext cx="819175" cy="361593"/>
                </a:xfrm>
                <a:prstGeom prst="roundRect">
                  <a:avLst/>
                </a:prstGeom>
                <a:solidFill>
                  <a:schemeClr val="accent6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28" name="Rounded Rectangle 27"/>
                <p:cNvSpPr/>
                <p:nvPr/>
              </p:nvSpPr>
              <p:spPr>
                <a:xfrm>
                  <a:off x="2339753" y="4683599"/>
                  <a:ext cx="819175" cy="361593"/>
                </a:xfrm>
                <a:prstGeom prst="roundRect">
                  <a:avLst/>
                </a:prstGeom>
                <a:solidFill>
                  <a:schemeClr val="accent6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29" name="Rounded Rectangle 28"/>
                <p:cNvSpPr/>
                <p:nvPr/>
              </p:nvSpPr>
              <p:spPr>
                <a:xfrm>
                  <a:off x="2339753" y="5433098"/>
                  <a:ext cx="819175" cy="361593"/>
                </a:xfrm>
                <a:prstGeom prst="roundRect">
                  <a:avLst/>
                </a:prstGeom>
                <a:solidFill>
                  <a:schemeClr val="accent6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8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</p:grpSp>
          <p:grpSp>
            <p:nvGrpSpPr>
              <p:cNvPr id="30" name="Group 29"/>
              <p:cNvGrpSpPr/>
              <p:nvPr/>
            </p:nvGrpSpPr>
            <p:grpSpPr>
              <a:xfrm>
                <a:off x="4190064" y="2147023"/>
                <a:ext cx="1000886" cy="4054239"/>
                <a:chOff x="3379762" y="1928124"/>
                <a:chExt cx="934510" cy="4158325"/>
              </a:xfrm>
            </p:grpSpPr>
            <p:sp>
              <p:nvSpPr>
                <p:cNvPr id="31" name="Rectangle 30"/>
                <p:cNvSpPr/>
                <p:nvPr/>
              </p:nvSpPr>
              <p:spPr>
                <a:xfrm>
                  <a:off x="3379762" y="1928124"/>
                  <a:ext cx="934510" cy="4158325"/>
                </a:xfrm>
                <a:prstGeom prst="rect">
                  <a:avLst/>
                </a:pr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en-NZ" sz="1050" dirty="0"/>
                    <a:t>International</a:t>
                  </a:r>
                  <a:endParaRPr lang="en-NZ" sz="900" dirty="0"/>
                </a:p>
              </p:txBody>
            </p:sp>
            <p:sp>
              <p:nvSpPr>
                <p:cNvPr id="32" name="Rounded Rectangle 31"/>
                <p:cNvSpPr/>
                <p:nvPr/>
              </p:nvSpPr>
              <p:spPr>
                <a:xfrm>
                  <a:off x="3445296" y="2445362"/>
                  <a:ext cx="819175" cy="361593"/>
                </a:xfrm>
                <a:prstGeom prst="roundRect">
                  <a:avLst/>
                </a:pr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33" name="Rounded Rectangle 32"/>
                <p:cNvSpPr/>
                <p:nvPr/>
              </p:nvSpPr>
              <p:spPr>
                <a:xfrm>
                  <a:off x="3445295" y="3192903"/>
                  <a:ext cx="819175" cy="361593"/>
                </a:xfrm>
                <a:prstGeom prst="roundRect">
                  <a:avLst/>
                </a:pr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34" name="Rounded Rectangle 33"/>
                <p:cNvSpPr/>
                <p:nvPr/>
              </p:nvSpPr>
              <p:spPr>
                <a:xfrm>
                  <a:off x="3464793" y="3936057"/>
                  <a:ext cx="819175" cy="361593"/>
                </a:xfrm>
                <a:prstGeom prst="roundRect">
                  <a:avLst/>
                </a:pr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35" name="Rounded Rectangle 34"/>
                <p:cNvSpPr/>
                <p:nvPr/>
              </p:nvSpPr>
              <p:spPr>
                <a:xfrm>
                  <a:off x="3445296" y="4683599"/>
                  <a:ext cx="819175" cy="361593"/>
                </a:xfrm>
                <a:prstGeom prst="roundRect">
                  <a:avLst/>
                </a:pr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36" name="Rounded Rectangle 35"/>
                <p:cNvSpPr/>
                <p:nvPr/>
              </p:nvSpPr>
              <p:spPr>
                <a:xfrm>
                  <a:off x="3445296" y="5433098"/>
                  <a:ext cx="819175" cy="361593"/>
                </a:xfrm>
                <a:prstGeom prst="roundRect">
                  <a:avLst/>
                </a:pr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>
                <a:off x="5382093" y="2147025"/>
                <a:ext cx="1000886" cy="4054239"/>
                <a:chOff x="4505852" y="1928125"/>
                <a:chExt cx="934510" cy="4158325"/>
              </a:xfrm>
            </p:grpSpPr>
            <p:sp>
              <p:nvSpPr>
                <p:cNvPr id="38" name="Rectangle 37"/>
                <p:cNvSpPr/>
                <p:nvPr/>
              </p:nvSpPr>
              <p:spPr>
                <a:xfrm>
                  <a:off x="4505852" y="1928125"/>
                  <a:ext cx="934510" cy="4158325"/>
                </a:xfrm>
                <a:prstGeom prst="rect">
                  <a:avLst/>
                </a:prstGeom>
                <a:solidFill>
                  <a:schemeClr val="bg2">
                    <a:lumMod val="5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en-NZ" sz="1100" dirty="0"/>
                    <a:t>NZ Produce</a:t>
                  </a:r>
                </a:p>
              </p:txBody>
            </p:sp>
            <p:sp>
              <p:nvSpPr>
                <p:cNvPr id="39" name="Rounded Rectangle 38"/>
                <p:cNvSpPr/>
                <p:nvPr/>
              </p:nvSpPr>
              <p:spPr>
                <a:xfrm>
                  <a:off x="4572000" y="2447799"/>
                  <a:ext cx="819175" cy="361593"/>
                </a:xfrm>
                <a:prstGeom prst="roundRect">
                  <a:avLst/>
                </a:prstGeom>
                <a:solidFill>
                  <a:schemeClr val="bg2">
                    <a:lumMod val="5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40" name="Rounded Rectangle 39"/>
                <p:cNvSpPr/>
                <p:nvPr/>
              </p:nvSpPr>
              <p:spPr>
                <a:xfrm>
                  <a:off x="4572000" y="3195341"/>
                  <a:ext cx="819175" cy="361593"/>
                </a:xfrm>
                <a:prstGeom prst="roundRect">
                  <a:avLst/>
                </a:prstGeom>
                <a:solidFill>
                  <a:schemeClr val="bg2">
                    <a:lumMod val="5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8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41" name="Rounded Rectangle 40"/>
                <p:cNvSpPr/>
                <p:nvPr/>
              </p:nvSpPr>
              <p:spPr>
                <a:xfrm>
                  <a:off x="4591498" y="3938495"/>
                  <a:ext cx="819175" cy="361593"/>
                </a:xfrm>
                <a:prstGeom prst="roundRect">
                  <a:avLst/>
                </a:prstGeom>
                <a:solidFill>
                  <a:schemeClr val="bg2">
                    <a:lumMod val="5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42" name="Rounded Rectangle 41"/>
                <p:cNvSpPr/>
                <p:nvPr/>
              </p:nvSpPr>
              <p:spPr>
                <a:xfrm>
                  <a:off x="4572000" y="4686037"/>
                  <a:ext cx="819175" cy="361593"/>
                </a:xfrm>
                <a:prstGeom prst="roundRect">
                  <a:avLst/>
                </a:prstGeom>
                <a:solidFill>
                  <a:schemeClr val="bg2">
                    <a:lumMod val="5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43" name="Rounded Rectangle 42"/>
                <p:cNvSpPr/>
                <p:nvPr/>
              </p:nvSpPr>
              <p:spPr>
                <a:xfrm>
                  <a:off x="4572000" y="5435536"/>
                  <a:ext cx="819175" cy="361593"/>
                </a:xfrm>
                <a:prstGeom prst="roundRect">
                  <a:avLst/>
                </a:prstGeom>
                <a:solidFill>
                  <a:schemeClr val="bg2">
                    <a:lumMod val="5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</p:grpSp>
          <p:grpSp>
            <p:nvGrpSpPr>
              <p:cNvPr id="44" name="Group 43"/>
              <p:cNvGrpSpPr/>
              <p:nvPr/>
            </p:nvGrpSpPr>
            <p:grpSpPr>
              <a:xfrm>
                <a:off x="7766152" y="2147027"/>
                <a:ext cx="1000886" cy="4054239"/>
                <a:chOff x="6637532" y="1928127"/>
                <a:chExt cx="934510" cy="4158325"/>
              </a:xfrm>
            </p:grpSpPr>
            <p:sp>
              <p:nvSpPr>
                <p:cNvPr id="45" name="Rectangle 44"/>
                <p:cNvSpPr/>
                <p:nvPr/>
              </p:nvSpPr>
              <p:spPr>
                <a:xfrm>
                  <a:off x="6637532" y="1928127"/>
                  <a:ext cx="934510" cy="4158325"/>
                </a:xfrm>
                <a:prstGeom prst="rect">
                  <a:avLst/>
                </a:prstGeom>
                <a:solidFill>
                  <a:srgbClr val="0070C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en-NZ" sz="1100" dirty="0"/>
                    <a:t>IT Team</a:t>
                  </a:r>
                </a:p>
              </p:txBody>
            </p:sp>
            <p:sp>
              <p:nvSpPr>
                <p:cNvPr id="46" name="Rounded Rectangle 45"/>
                <p:cNvSpPr/>
                <p:nvPr/>
              </p:nvSpPr>
              <p:spPr>
                <a:xfrm>
                  <a:off x="6685656" y="2453078"/>
                  <a:ext cx="819175" cy="361593"/>
                </a:xfrm>
                <a:prstGeom prst="roundRect">
                  <a:avLst/>
                </a:prstGeom>
                <a:solidFill>
                  <a:srgbClr val="0070C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Stream Lead</a:t>
                  </a:r>
                </a:p>
              </p:txBody>
            </p:sp>
            <p:sp>
              <p:nvSpPr>
                <p:cNvPr id="47" name="Rounded Rectangle 46"/>
                <p:cNvSpPr/>
                <p:nvPr/>
              </p:nvSpPr>
              <p:spPr>
                <a:xfrm>
                  <a:off x="6685655" y="3200620"/>
                  <a:ext cx="819175" cy="361593"/>
                </a:xfrm>
                <a:prstGeom prst="roundRect">
                  <a:avLst/>
                </a:prstGeom>
                <a:solidFill>
                  <a:srgbClr val="0070C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Stream Lead</a:t>
                  </a:r>
                </a:p>
              </p:txBody>
            </p:sp>
            <p:sp>
              <p:nvSpPr>
                <p:cNvPr id="48" name="Rounded Rectangle 47"/>
                <p:cNvSpPr/>
                <p:nvPr/>
              </p:nvSpPr>
              <p:spPr>
                <a:xfrm>
                  <a:off x="6705153" y="3943774"/>
                  <a:ext cx="819175" cy="361593"/>
                </a:xfrm>
                <a:prstGeom prst="roundRect">
                  <a:avLst/>
                </a:prstGeom>
                <a:solidFill>
                  <a:srgbClr val="0070C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Stream Lead</a:t>
                  </a:r>
                </a:p>
              </p:txBody>
            </p:sp>
            <p:sp>
              <p:nvSpPr>
                <p:cNvPr id="49" name="Rounded Rectangle 48"/>
                <p:cNvSpPr/>
                <p:nvPr/>
              </p:nvSpPr>
              <p:spPr>
                <a:xfrm>
                  <a:off x="6685656" y="4691315"/>
                  <a:ext cx="819175" cy="361593"/>
                </a:xfrm>
                <a:prstGeom prst="roundRect">
                  <a:avLst/>
                </a:prstGeom>
                <a:solidFill>
                  <a:srgbClr val="0070C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Stream Lead</a:t>
                  </a:r>
                </a:p>
              </p:txBody>
            </p:sp>
            <p:sp>
              <p:nvSpPr>
                <p:cNvPr id="50" name="Rounded Rectangle 49"/>
                <p:cNvSpPr/>
                <p:nvPr/>
              </p:nvSpPr>
              <p:spPr>
                <a:xfrm>
                  <a:off x="6685656" y="5440814"/>
                  <a:ext cx="819175" cy="361593"/>
                </a:xfrm>
                <a:prstGeom prst="roundRect">
                  <a:avLst/>
                </a:prstGeom>
                <a:solidFill>
                  <a:srgbClr val="0070C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Stream Lead</a:t>
                  </a:r>
                </a:p>
              </p:txBody>
            </p:sp>
          </p:grpSp>
          <p:grpSp>
            <p:nvGrpSpPr>
              <p:cNvPr id="51" name="Group 50"/>
              <p:cNvGrpSpPr/>
              <p:nvPr/>
            </p:nvGrpSpPr>
            <p:grpSpPr>
              <a:xfrm>
                <a:off x="8929376" y="2148553"/>
                <a:ext cx="1000886" cy="4054239"/>
                <a:chOff x="7744142" y="1929692"/>
                <a:chExt cx="934510" cy="4158325"/>
              </a:xfrm>
            </p:grpSpPr>
            <p:sp>
              <p:nvSpPr>
                <p:cNvPr id="52" name="Rectangle 51"/>
                <p:cNvSpPr/>
                <p:nvPr/>
              </p:nvSpPr>
              <p:spPr>
                <a:xfrm>
                  <a:off x="7744142" y="1929692"/>
                  <a:ext cx="934510" cy="4158325"/>
                </a:xfrm>
                <a:prstGeom prst="rect">
                  <a:avLst/>
                </a:prstGeom>
                <a:solidFill>
                  <a:schemeClr val="tx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en-NZ" sz="1100" dirty="0"/>
                    <a:t>Accenture</a:t>
                  </a:r>
                </a:p>
              </p:txBody>
            </p:sp>
            <p:sp>
              <p:nvSpPr>
                <p:cNvPr id="53" name="Rounded Rectangle 52"/>
                <p:cNvSpPr/>
                <p:nvPr/>
              </p:nvSpPr>
              <p:spPr>
                <a:xfrm>
                  <a:off x="7799058" y="2447799"/>
                  <a:ext cx="819175" cy="361593"/>
                </a:xfrm>
                <a:prstGeom prst="roundRect">
                  <a:avLst/>
                </a:prstGeom>
                <a:solidFill>
                  <a:schemeClr val="tx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Team Lead</a:t>
                  </a:r>
                  <a:endParaRPr lang="en-NZ" sz="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" name="Rounded Rectangle 53"/>
                <p:cNvSpPr/>
                <p:nvPr/>
              </p:nvSpPr>
              <p:spPr>
                <a:xfrm>
                  <a:off x="7799057" y="3195341"/>
                  <a:ext cx="819175" cy="361593"/>
                </a:xfrm>
                <a:prstGeom prst="roundRect">
                  <a:avLst/>
                </a:prstGeom>
                <a:solidFill>
                  <a:schemeClr val="tx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Team Lead</a:t>
                  </a:r>
                  <a:endParaRPr lang="en-NZ" sz="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" name="Rounded Rectangle 54"/>
                <p:cNvSpPr/>
                <p:nvPr/>
              </p:nvSpPr>
              <p:spPr>
                <a:xfrm>
                  <a:off x="7827712" y="3938495"/>
                  <a:ext cx="790521" cy="359155"/>
                </a:xfrm>
                <a:prstGeom prst="roundRect">
                  <a:avLst/>
                </a:prstGeom>
                <a:solidFill>
                  <a:schemeClr val="tx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Team Lead</a:t>
                  </a:r>
                  <a:endParaRPr lang="en-NZ" sz="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Rounded Rectangle 55"/>
                <p:cNvSpPr/>
                <p:nvPr/>
              </p:nvSpPr>
              <p:spPr>
                <a:xfrm>
                  <a:off x="7806012" y="4686036"/>
                  <a:ext cx="812220" cy="366872"/>
                </a:xfrm>
                <a:prstGeom prst="roundRect">
                  <a:avLst/>
                </a:prstGeom>
                <a:solidFill>
                  <a:schemeClr val="tx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Team Lead</a:t>
                  </a:r>
                  <a:endParaRPr lang="en-NZ" sz="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Rounded Rectangle 56"/>
                <p:cNvSpPr/>
                <p:nvPr/>
              </p:nvSpPr>
              <p:spPr>
                <a:xfrm>
                  <a:off x="7799058" y="5435535"/>
                  <a:ext cx="819175" cy="361593"/>
                </a:xfrm>
                <a:prstGeom prst="roundRect">
                  <a:avLst/>
                </a:prstGeom>
                <a:solidFill>
                  <a:schemeClr val="tx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Team Lead</a:t>
                  </a:r>
                  <a:endParaRPr lang="en-NZ" sz="4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8" name="Group 57"/>
              <p:cNvGrpSpPr/>
              <p:nvPr/>
            </p:nvGrpSpPr>
            <p:grpSpPr>
              <a:xfrm>
                <a:off x="6574123" y="2147026"/>
                <a:ext cx="1000886" cy="4054239"/>
                <a:chOff x="5572047" y="1928126"/>
                <a:chExt cx="934510" cy="4158325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5572047" y="1928126"/>
                  <a:ext cx="934510" cy="4158325"/>
                </a:xfrm>
                <a:prstGeom prst="rect">
                  <a:avLst/>
                </a:prstGeom>
                <a:solidFill>
                  <a:srgbClr val="996633">
                    <a:alpha val="2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en-NZ" sz="1050" dirty="0" err="1"/>
                    <a:t>Fruitmark</a:t>
                  </a:r>
                  <a:endParaRPr lang="en-NZ" sz="400" dirty="0"/>
                </a:p>
              </p:txBody>
            </p:sp>
            <p:sp>
              <p:nvSpPr>
                <p:cNvPr id="60" name="Rounded Rectangle 59"/>
                <p:cNvSpPr/>
                <p:nvPr/>
              </p:nvSpPr>
              <p:spPr>
                <a:xfrm>
                  <a:off x="5629716" y="2453270"/>
                  <a:ext cx="819175" cy="361593"/>
                </a:xfrm>
                <a:prstGeom prst="roundRect">
                  <a:avLst/>
                </a:prstGeom>
                <a:solidFill>
                  <a:srgbClr val="996633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61" name="Rounded Rectangle 60"/>
                <p:cNvSpPr/>
                <p:nvPr/>
              </p:nvSpPr>
              <p:spPr>
                <a:xfrm>
                  <a:off x="5629715" y="3200811"/>
                  <a:ext cx="819175" cy="361593"/>
                </a:xfrm>
                <a:prstGeom prst="roundRect">
                  <a:avLst/>
                </a:prstGeom>
                <a:solidFill>
                  <a:srgbClr val="996633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62" name="Rounded Rectangle 61"/>
                <p:cNvSpPr/>
                <p:nvPr/>
              </p:nvSpPr>
              <p:spPr>
                <a:xfrm>
                  <a:off x="5649213" y="3943965"/>
                  <a:ext cx="819175" cy="361593"/>
                </a:xfrm>
                <a:prstGeom prst="roundRect">
                  <a:avLst/>
                </a:prstGeom>
                <a:solidFill>
                  <a:srgbClr val="996633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63" name="Rounded Rectangle 62"/>
                <p:cNvSpPr/>
                <p:nvPr/>
              </p:nvSpPr>
              <p:spPr>
                <a:xfrm>
                  <a:off x="5629716" y="4691507"/>
                  <a:ext cx="819175" cy="361593"/>
                </a:xfrm>
                <a:prstGeom prst="roundRect">
                  <a:avLst/>
                </a:prstGeom>
                <a:solidFill>
                  <a:srgbClr val="996633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  <p:sp>
              <p:nvSpPr>
                <p:cNvPr id="64" name="Rounded Rectangle 63"/>
                <p:cNvSpPr/>
                <p:nvPr/>
              </p:nvSpPr>
              <p:spPr>
                <a:xfrm>
                  <a:off x="5629716" y="5441006"/>
                  <a:ext cx="819175" cy="361593"/>
                </a:xfrm>
                <a:prstGeom prst="roundRect">
                  <a:avLst/>
                </a:prstGeom>
                <a:solidFill>
                  <a:srgbClr val="996633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NZ" sz="900" dirty="0">
                      <a:solidFill>
                        <a:schemeClr val="tx1"/>
                      </a:solidFill>
                    </a:rPr>
                    <a:t>Process Owner</a:t>
                  </a:r>
                </a:p>
              </p:txBody>
            </p:sp>
          </p:grpSp>
          <p:sp>
            <p:nvSpPr>
              <p:cNvPr id="66" name="TextBox 65"/>
              <p:cNvSpPr txBox="1"/>
              <p:nvPr/>
            </p:nvSpPr>
            <p:spPr>
              <a:xfrm>
                <a:off x="7951205" y="1803102"/>
                <a:ext cx="1807479" cy="2308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900" dirty="0"/>
                  <a:t>Project ONE Core Team</a:t>
                </a:r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10204277" y="2147022"/>
                <a:ext cx="1000886" cy="4054239"/>
              </a:xfrm>
              <a:prstGeom prst="rect">
                <a:avLst/>
              </a:prstGeom>
              <a:solidFill>
                <a:srgbClr val="0070C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NZ" sz="1100" dirty="0"/>
                  <a:t>SAP RIG</a:t>
                </a:r>
              </a:p>
            </p:txBody>
          </p:sp>
        </p:grpSp>
        <p:cxnSp>
          <p:nvCxnSpPr>
            <p:cNvPr id="86" name="Elbow Connector 85"/>
            <p:cNvCxnSpPr>
              <a:stCxn id="17" idx="2"/>
              <a:endCxn id="65" idx="2"/>
            </p:cNvCxnSpPr>
            <p:nvPr/>
          </p:nvCxnSpPr>
          <p:spPr>
            <a:xfrm rot="16200000" flipH="1">
              <a:off x="5545689" y="2978240"/>
              <a:ext cx="61893" cy="6540374"/>
            </a:xfrm>
            <a:prstGeom prst="bentConnector3">
              <a:avLst>
                <a:gd name="adj1" fmla="val 469347"/>
              </a:avLst>
            </a:prstGeom>
            <a:noFill/>
            <a:ln w="19050">
              <a:solidFill>
                <a:schemeClr val="accent1"/>
              </a:solidFill>
              <a:prstDash val="sysDash"/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6" name="Elbow Connector 95"/>
            <p:cNvCxnSpPr>
              <a:stCxn id="71" idx="2"/>
            </p:cNvCxnSpPr>
            <p:nvPr/>
          </p:nvCxnSpPr>
          <p:spPr>
            <a:xfrm rot="5400000">
              <a:off x="9637172" y="5427133"/>
              <a:ext cx="277201" cy="1857897"/>
            </a:xfrm>
            <a:prstGeom prst="bentConnector2">
              <a:avLst/>
            </a:prstGeom>
            <a:noFill/>
            <a:ln w="19050">
              <a:solidFill>
                <a:schemeClr val="accent1"/>
              </a:solidFill>
              <a:prstDash val="sysDash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7" name="Straight Connector 66"/>
            <p:cNvCxnSpPr>
              <a:stCxn id="24" idx="2"/>
            </p:cNvCxnSpPr>
            <p:nvPr/>
          </p:nvCxnSpPr>
          <p:spPr>
            <a:xfrm flipH="1">
              <a:off x="3483429" y="6217480"/>
              <a:ext cx="0" cy="27720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prstDash val="sysDash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5" name="Straight Connector 74"/>
            <p:cNvCxnSpPr>
              <a:stCxn id="31" idx="2"/>
            </p:cNvCxnSpPr>
            <p:nvPr/>
          </p:nvCxnSpPr>
          <p:spPr>
            <a:xfrm flipH="1">
              <a:off x="4688840" y="6217481"/>
              <a:ext cx="0" cy="279839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prstDash val="sysDash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2" name="Straight Connector 81"/>
            <p:cNvCxnSpPr>
              <a:stCxn id="38" idx="2"/>
            </p:cNvCxnSpPr>
            <p:nvPr/>
          </p:nvCxnSpPr>
          <p:spPr>
            <a:xfrm>
              <a:off x="5882536" y="6217483"/>
              <a:ext cx="104" cy="277197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prstDash val="sysDash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5" name="Straight Connector 84"/>
            <p:cNvCxnSpPr>
              <a:stCxn id="59" idx="2"/>
            </p:cNvCxnSpPr>
            <p:nvPr/>
          </p:nvCxnSpPr>
          <p:spPr>
            <a:xfrm>
              <a:off x="7074566" y="6217484"/>
              <a:ext cx="1874" cy="277196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prstDash val="sysDash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475749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591800" y="5812971"/>
            <a:ext cx="1404257" cy="908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14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We kicked off the project with 3 days of workshops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323629" y="920751"/>
            <a:ext cx="10568402" cy="766882"/>
            <a:chOff x="304801" y="1200150"/>
            <a:chExt cx="7658188" cy="565150"/>
          </a:xfrm>
        </p:grpSpPr>
        <p:sp>
          <p:nvSpPr>
            <p:cNvPr id="24" name="Chevron 23"/>
            <p:cNvSpPr/>
            <p:nvPr/>
          </p:nvSpPr>
          <p:spPr bwMode="gray">
            <a:xfrm>
              <a:off x="2667001" y="1436688"/>
              <a:ext cx="1828800" cy="328612"/>
            </a:xfrm>
            <a:prstGeom prst="chevron">
              <a:avLst>
                <a:gd name="adj" fmla="val 33026"/>
              </a:avLst>
            </a:prstGeom>
            <a:solidFill>
              <a:srgbClr val="F0AB00">
                <a:lumMod val="40000"/>
                <a:lumOff val="60000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0" tIns="35992" rIns="35992" bIns="35992" anchor="ctr"/>
            <a:lstStyle/>
            <a:p>
              <a:pPr marL="177758" marR="0" lvl="0" indent="-177758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0AB00"/>
                </a:buClr>
                <a:buSzPct val="80000"/>
                <a:buFontTx/>
                <a:buNone/>
                <a:tabLst/>
                <a:defRPr/>
              </a:pPr>
              <a:r>
                <a:rPr kumimoji="0" 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Arial"/>
                </a:rPr>
                <a:t>Explore</a:t>
              </a:r>
            </a:p>
          </p:txBody>
        </p:sp>
        <p:sp>
          <p:nvSpPr>
            <p:cNvPr id="26" name="Chevron 54"/>
            <p:cNvSpPr>
              <a:spLocks noChangeArrowheads="1"/>
            </p:cNvSpPr>
            <p:nvPr/>
          </p:nvSpPr>
          <p:spPr bwMode="gray">
            <a:xfrm>
              <a:off x="4435178" y="1436688"/>
              <a:ext cx="1546225" cy="328612"/>
            </a:xfrm>
            <a:prstGeom prst="chevron">
              <a:avLst>
                <a:gd name="adj" fmla="val 33003"/>
              </a:avLst>
            </a:prstGeom>
            <a:solidFill>
              <a:srgbClr val="F0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5992" tIns="35992" rIns="35992" bIns="35992" anchor="ctr"/>
            <a:lstStyle/>
            <a:p>
              <a:pPr marL="176202" marR="0" lvl="0" indent="-176202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0AB00"/>
                </a:buClr>
                <a:buSzPct val="80000"/>
                <a:buFontTx/>
                <a:buNone/>
                <a:tabLst/>
                <a:defRPr/>
              </a:pPr>
              <a:r>
                <a:rPr kumimoji="0" lang="en-US" sz="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rPr>
                <a:t>Realization</a:t>
              </a:r>
            </a:p>
          </p:txBody>
        </p:sp>
        <p:sp>
          <p:nvSpPr>
            <p:cNvPr id="27" name="Chevron 26"/>
            <p:cNvSpPr/>
            <p:nvPr/>
          </p:nvSpPr>
          <p:spPr bwMode="gray">
            <a:xfrm>
              <a:off x="5909526" y="1430976"/>
              <a:ext cx="1147815" cy="328612"/>
            </a:xfrm>
            <a:prstGeom prst="chevron">
              <a:avLst>
                <a:gd name="adj" fmla="val 33026"/>
              </a:avLst>
            </a:prstGeom>
            <a:solidFill>
              <a:srgbClr val="F0AB00">
                <a:lumMod val="75000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lIns="35992" tIns="35992" rIns="35992" bIns="35992" anchor="ctr"/>
            <a:lstStyle/>
            <a:p>
              <a:pPr marL="177758" marR="0" lvl="0" indent="-177758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0AB00"/>
                </a:buClr>
                <a:buSzPct val="80000"/>
                <a:buFontTx/>
                <a:buNone/>
                <a:tabLst/>
                <a:defRPr/>
              </a:pPr>
              <a:r>
                <a:rPr kumimoji="0" 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rPr>
                <a:t>Deploy</a:t>
              </a:r>
            </a:p>
          </p:txBody>
        </p:sp>
        <p:sp>
          <p:nvSpPr>
            <p:cNvPr id="28" name="Chevron 27"/>
            <p:cNvSpPr/>
            <p:nvPr/>
          </p:nvSpPr>
          <p:spPr bwMode="gray">
            <a:xfrm>
              <a:off x="381001" y="1436688"/>
              <a:ext cx="2360613" cy="328612"/>
            </a:xfrm>
            <a:prstGeom prst="chevron">
              <a:avLst>
                <a:gd name="adj" fmla="val 33026"/>
              </a:avLst>
            </a:prstGeom>
            <a:solidFill>
              <a:srgbClr val="0076CB"/>
            </a:solidFill>
            <a:ln w="9525" algn="ctr">
              <a:noFill/>
              <a:miter lim="800000"/>
              <a:headEnd/>
              <a:tailEnd/>
            </a:ln>
          </p:spPr>
          <p:txBody>
            <a:bodyPr lIns="35992" tIns="35992" rIns="35992" bIns="35992" anchor="ctr"/>
            <a:lstStyle/>
            <a:p>
              <a:pPr marL="177758" marR="0" lvl="0" indent="-177758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0AB00"/>
                </a:buClr>
                <a:buSzPct val="80000"/>
                <a:buFontTx/>
                <a:buNone/>
                <a:tabLst/>
                <a:defRPr/>
              </a:pPr>
              <a:r>
                <a:rPr kumimoji="0" 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rPr>
                <a:t>Prepare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04801" y="1200150"/>
              <a:ext cx="1338816" cy="230826"/>
            </a:xfrm>
            <a:prstGeom prst="rect">
              <a:avLst/>
            </a:prstGeom>
            <a:noFill/>
          </p:spPr>
          <p:txBody>
            <a:bodyPr wrap="none" lIns="91434" tIns="45717" rIns="91434" bIns="45717">
              <a:spAutoFit/>
            </a:bodyPr>
            <a:lstStyle/>
            <a:p>
              <a:pPr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r>
                <a:rPr lang="en-US" sz="900" b="1" kern="0" dirty="0">
                  <a:solidFill>
                    <a:srgbClr val="666666"/>
                  </a:solidFill>
                  <a:latin typeface="Arial"/>
                  <a:ea typeface="Arial Unicode MS" pitchFamily="34" charset="-128"/>
                  <a:cs typeface="Arial Unicode MS" pitchFamily="34" charset="-128"/>
                </a:rPr>
                <a:t>SAP Activate Phases</a:t>
              </a:r>
            </a:p>
          </p:txBody>
        </p:sp>
        <p:sp>
          <p:nvSpPr>
            <p:cNvPr id="33" name="Chevron 32"/>
            <p:cNvSpPr/>
            <p:nvPr/>
          </p:nvSpPr>
          <p:spPr bwMode="gray">
            <a:xfrm>
              <a:off x="6986659" y="1428109"/>
              <a:ext cx="976330" cy="328612"/>
            </a:xfrm>
            <a:prstGeom prst="chevron">
              <a:avLst>
                <a:gd name="adj" fmla="val 33026"/>
              </a:avLst>
            </a:prstGeom>
            <a:solidFill>
              <a:srgbClr val="4FB81C">
                <a:lumMod val="75000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lIns="35992" tIns="35992" rIns="35992" bIns="35992" anchor="ctr"/>
            <a:lstStyle/>
            <a:p>
              <a:pPr marL="177758" marR="0" lvl="0" indent="-177758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0AB00"/>
                </a:buClr>
                <a:buSzPct val="80000"/>
                <a:buFontTx/>
                <a:buNone/>
                <a:tabLst/>
                <a:defRPr/>
              </a:pPr>
              <a:r>
                <a:rPr kumimoji="0" 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rPr>
                <a:t>Run</a:t>
              </a:r>
            </a:p>
          </p:txBody>
        </p:sp>
      </p:grpSp>
      <p:pic>
        <p:nvPicPr>
          <p:cNvPr id="37" name="Picture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22" y="2411215"/>
            <a:ext cx="8797642" cy="3401755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323629" y="2073758"/>
            <a:ext cx="1299127" cy="314508"/>
          </a:xfrm>
          <a:prstGeom prst="rect">
            <a:avLst/>
          </a:prstGeom>
          <a:noFill/>
        </p:spPr>
        <p:txBody>
          <a:bodyPr wrap="none" lIns="91434" tIns="45717" rIns="91434" bIns="45717"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en-US" sz="900" b="1" kern="0" dirty="0">
                <a:solidFill>
                  <a:srgbClr val="666666"/>
                </a:solidFill>
                <a:latin typeface="Arial"/>
                <a:ea typeface="Arial Unicode MS" pitchFamily="34" charset="-128"/>
                <a:cs typeface="Arial Unicode MS" pitchFamily="34" charset="-128"/>
              </a:rPr>
              <a:t>Key Activities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100" y="1811535"/>
            <a:ext cx="4381499" cy="45448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08468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We have built our new system with a user-centric approach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-13665" y="2152804"/>
            <a:ext cx="12205665" cy="11289"/>
          </a:xfrm>
          <a:prstGeom prst="line">
            <a:avLst/>
          </a:prstGeom>
          <a:ln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0" y="983567"/>
            <a:ext cx="7970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</a:rPr>
              <a:t>CHANNEL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678723"/>
            <a:ext cx="7569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</a:rPr>
              <a:t>Outer DMZ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2748591"/>
            <a:ext cx="10358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</a:rPr>
              <a:t>Corporate LAN</a:t>
            </a: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-13665" y="1682183"/>
            <a:ext cx="12205665" cy="11289"/>
          </a:xfrm>
          <a:prstGeom prst="line">
            <a:avLst/>
          </a:prstGeom>
          <a:ln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75469" y="5175976"/>
            <a:ext cx="884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File / JDBC / JMS / SOAP / HTTP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167236" y="3753012"/>
            <a:ext cx="2217581" cy="1727715"/>
            <a:chOff x="-4235830" y="2385631"/>
            <a:chExt cx="2217581" cy="1727715"/>
          </a:xfrm>
        </p:grpSpPr>
        <p:sp>
          <p:nvSpPr>
            <p:cNvPr id="12" name="TextBox 11"/>
            <p:cNvSpPr txBox="1"/>
            <p:nvPr/>
          </p:nvSpPr>
          <p:spPr>
            <a:xfrm>
              <a:off x="-3697791" y="3897902"/>
              <a:ext cx="12650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Execution Architecture</a:t>
              </a:r>
            </a:p>
          </p:txBody>
        </p:sp>
        <p:sp>
          <p:nvSpPr>
            <p:cNvPr id="13" name="Left Brace 12"/>
            <p:cNvSpPr/>
            <p:nvPr/>
          </p:nvSpPr>
          <p:spPr bwMode="auto">
            <a:xfrm rot="16200000">
              <a:off x="-3219287" y="2771562"/>
              <a:ext cx="219073" cy="2061089"/>
            </a:xfrm>
            <a:prstGeom prst="leftBrac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prstClr val="black"/>
                </a:solidFill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-4094776" y="3242579"/>
              <a:ext cx="1968497" cy="517021"/>
              <a:chOff x="-4185701" y="2904682"/>
              <a:chExt cx="1968497" cy="517021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-3200094" y="2905280"/>
                <a:ext cx="973996" cy="244918"/>
              </a:xfrm>
              <a:prstGeom prst="rect">
                <a:avLst/>
              </a:prstGeom>
              <a:blipFill>
                <a:blip r:embed="rId3">
                  <a:extLst/>
                </a:blip>
                <a:tile tx="0" ty="0" sx="100000" sy="100000" flip="none" algn="tl"/>
              </a:blipFill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sz="800" dirty="0">
                    <a:solidFill>
                      <a:prstClr val="black"/>
                    </a:solidFill>
                  </a:rPr>
                  <a:t>Spend </a:t>
                </a:r>
                <a:r>
                  <a:rPr lang="en-US" sz="800" dirty="0" err="1">
                    <a:solidFill>
                      <a:prstClr val="black"/>
                    </a:solidFill>
                  </a:rPr>
                  <a:t>Mgt</a:t>
                </a:r>
                <a:endParaRPr lang="en-US" sz="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-3191200" y="3176285"/>
                <a:ext cx="973996" cy="245418"/>
              </a:xfrm>
              <a:prstGeom prst="rect">
                <a:avLst/>
              </a:prstGeom>
              <a:blipFill>
                <a:blip r:embed="rId3">
                  <a:extLst/>
                </a:blip>
                <a:tile tx="0" ty="0" sx="100000" sy="100000" flip="none" algn="tl"/>
              </a:blipFill>
              <a:ln>
                <a:noFill/>
              </a:ln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en-US" sz="800" dirty="0">
                    <a:solidFill>
                      <a:prstClr val="black"/>
                    </a:solidFill>
                  </a:rPr>
                  <a:t>Supplier Apps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-4182387" y="3171727"/>
                <a:ext cx="973996" cy="248207"/>
              </a:xfrm>
              <a:prstGeom prst="rect">
                <a:avLst/>
              </a:prstGeom>
              <a:blipFill>
                <a:blip r:embed="rId3">
                  <a:extLst/>
                </a:blip>
                <a:tile tx="0" ty="0" sx="100000" sy="100000" flip="none" algn="tl"/>
              </a:blipFill>
              <a:ln>
                <a:noFill/>
              </a:ln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en-US" sz="800" dirty="0">
                    <a:solidFill>
                      <a:prstClr val="black"/>
                    </a:solidFill>
                  </a:rPr>
                  <a:t>Customer Apps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-4185701" y="2904682"/>
                <a:ext cx="973996" cy="248207"/>
              </a:xfrm>
              <a:prstGeom prst="rect">
                <a:avLst/>
              </a:prstGeom>
              <a:blipFill>
                <a:blip r:embed="rId3">
                  <a:extLst/>
                </a:blip>
                <a:tile tx="0" ty="0" sx="100000" sy="100000" flip="none" algn="tl"/>
              </a:blipFill>
              <a:ln>
                <a:noFill/>
              </a:ln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en-US" sz="800" dirty="0">
                    <a:solidFill>
                      <a:prstClr val="black"/>
                    </a:solidFill>
                  </a:rPr>
                  <a:t>Payroll</a:t>
                </a:r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-4235830" y="2385631"/>
              <a:ext cx="2217581" cy="1686142"/>
            </a:xfrm>
            <a:prstGeom prst="rect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US" sz="800">
                <a:solidFill>
                  <a:prstClr val="black"/>
                </a:solidFill>
              </a:endParaRPr>
            </a:p>
          </p:txBody>
        </p:sp>
      </p:grpSp>
      <p:cxnSp>
        <p:nvCxnSpPr>
          <p:cNvPr id="20" name="Straight Connector 19"/>
          <p:cNvCxnSpPr>
            <a:stCxn id="81" idx="3"/>
          </p:cNvCxnSpPr>
          <p:nvPr/>
        </p:nvCxnSpPr>
        <p:spPr bwMode="auto">
          <a:xfrm flipV="1">
            <a:off x="7760867" y="5781135"/>
            <a:ext cx="308864" cy="17572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889778"/>
              </p:ext>
            </p:extLst>
          </p:nvPr>
        </p:nvGraphicFramePr>
        <p:xfrm>
          <a:off x="448549" y="5901700"/>
          <a:ext cx="1380575" cy="899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8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17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0394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New System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0394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Existing System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0394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gConfetti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Legacy System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0394"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Option to Run in Cloud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pSp>
        <p:nvGrpSpPr>
          <p:cNvPr id="22" name="Group 21"/>
          <p:cNvGrpSpPr/>
          <p:nvPr/>
        </p:nvGrpSpPr>
        <p:grpSpPr>
          <a:xfrm>
            <a:off x="322972" y="5680178"/>
            <a:ext cx="1445191" cy="1120682"/>
            <a:chOff x="9076973" y="5712738"/>
            <a:chExt cx="1445191" cy="1036798"/>
          </a:xfrm>
        </p:grpSpPr>
        <p:sp>
          <p:nvSpPr>
            <p:cNvPr id="23" name="Rectangle 22"/>
            <p:cNvSpPr/>
            <p:nvPr/>
          </p:nvSpPr>
          <p:spPr>
            <a:xfrm>
              <a:off x="9076973" y="5828312"/>
              <a:ext cx="1445191" cy="921224"/>
            </a:xfrm>
            <a:prstGeom prst="rect">
              <a:avLst/>
            </a:prstGeom>
            <a:noFill/>
            <a:ln w="3175">
              <a:solidFill>
                <a:schemeClr val="bg2">
                  <a:lumMod val="90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136950" y="5712738"/>
              <a:ext cx="665567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pic>
        <p:nvPicPr>
          <p:cNvPr id="25" name="Picture 2" descr="C:\Users\maricar.p.serrano\Desktop\iCloud-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35" y="6474176"/>
            <a:ext cx="274084" cy="27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Elbow Connector 25"/>
          <p:cNvCxnSpPr>
            <a:stCxn id="84" idx="1"/>
            <a:endCxn id="15" idx="3"/>
          </p:cNvCxnSpPr>
          <p:nvPr/>
        </p:nvCxnSpPr>
        <p:spPr bwMode="auto">
          <a:xfrm rot="10800000">
            <a:off x="3384818" y="4596083"/>
            <a:ext cx="1632817" cy="1022616"/>
          </a:xfrm>
          <a:prstGeom prst="bentConnector3">
            <a:avLst>
              <a:gd name="adj1" fmla="val 72001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2080485" y="2962748"/>
            <a:ext cx="1050757" cy="380737"/>
            <a:chOff x="9835879" y="2591378"/>
            <a:chExt cx="1249511" cy="556640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529FCB"/>
                </a:clrFrom>
                <a:clrTo>
                  <a:srgbClr val="529FC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5879" y="2690817"/>
              <a:ext cx="457201" cy="457201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10248075" y="2591378"/>
              <a:ext cx="837315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</a:rPr>
                <a:t>Legacy System</a:t>
              </a:r>
            </a:p>
            <a:p>
              <a:r>
                <a:rPr lang="en-US" sz="800" dirty="0">
                  <a:solidFill>
                    <a:srgbClr val="000000"/>
                  </a:solidFill>
                </a:rPr>
                <a:t>Users</a:t>
              </a:r>
            </a:p>
          </p:txBody>
        </p:sp>
      </p:grpSp>
      <p:pic>
        <p:nvPicPr>
          <p:cNvPr id="31" name="Picture 3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4945" y="5036296"/>
            <a:ext cx="376521" cy="21650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353470" y="2967774"/>
            <a:ext cx="2578100" cy="151693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1000">
              <a:solidFill>
                <a:prstClr val="black"/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6400036" y="3241677"/>
            <a:ext cx="675484" cy="253783"/>
            <a:chOff x="757198" y="2166127"/>
            <a:chExt cx="582687" cy="466477"/>
          </a:xfrm>
        </p:grpSpPr>
        <p:sp>
          <p:nvSpPr>
            <p:cNvPr id="34" name="Rectangle 33"/>
            <p:cNvSpPr/>
            <p:nvPr/>
          </p:nvSpPr>
          <p:spPr>
            <a:xfrm>
              <a:off x="779637" y="2180027"/>
              <a:ext cx="519529" cy="4525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en-US" sz="1000">
                <a:solidFill>
                  <a:prstClr val="black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57198" y="2166127"/>
              <a:ext cx="582687" cy="367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solidFill>
                    <a:prstClr val="black"/>
                  </a:solidFill>
                </a:rPr>
                <a:t>ERP UI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241254" y="2951057"/>
            <a:ext cx="26489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prstClr val="black"/>
                </a:solidFill>
                <a:latin typeface="Calibri" panose="020F0502020204030204" pitchFamily="34" charset="0"/>
              </a:rPr>
              <a:t>SAP Frontend Server (Fiori FES)</a:t>
            </a:r>
          </a:p>
        </p:txBody>
      </p:sp>
      <p:sp>
        <p:nvSpPr>
          <p:cNvPr id="38" name="Rectangle 37"/>
          <p:cNvSpPr/>
          <p:nvPr/>
        </p:nvSpPr>
        <p:spPr>
          <a:xfrm>
            <a:off x="6416969" y="3579661"/>
            <a:ext cx="1701799" cy="200055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700" dirty="0">
                <a:solidFill>
                  <a:prstClr val="black"/>
                </a:solidFill>
              </a:rPr>
              <a:t>Central UI Component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8125952" y="3246258"/>
            <a:ext cx="695525" cy="549527"/>
            <a:chOff x="1112521" y="2180025"/>
            <a:chExt cx="730106" cy="1010077"/>
          </a:xfrm>
          <a:solidFill>
            <a:schemeClr val="bg1"/>
          </a:solidFill>
        </p:grpSpPr>
        <p:sp>
          <p:nvSpPr>
            <p:cNvPr id="41" name="Rectangle 40"/>
            <p:cNvSpPr/>
            <p:nvPr/>
          </p:nvSpPr>
          <p:spPr>
            <a:xfrm>
              <a:off x="1139947" y="2180025"/>
              <a:ext cx="702680" cy="1010077"/>
            </a:xfrm>
            <a:prstGeom prst="rect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US" sz="1000">
                <a:solidFill>
                  <a:prstClr val="black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112521" y="2462324"/>
              <a:ext cx="730105" cy="4525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700" dirty="0">
                  <a:solidFill>
                    <a:prstClr val="black"/>
                  </a:solidFill>
                </a:rPr>
                <a:t>Gateway</a:t>
              </a:r>
            </a:p>
          </p:txBody>
        </p:sp>
      </p:grpSp>
      <p:sp>
        <p:nvSpPr>
          <p:cNvPr id="43" name="Rectangle 42"/>
          <p:cNvSpPr/>
          <p:nvPr/>
        </p:nvSpPr>
        <p:spPr>
          <a:xfrm>
            <a:off x="7069980" y="3248050"/>
            <a:ext cx="1044556" cy="24622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en-US" sz="1000">
              <a:solidFill>
                <a:prstClr val="black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97938" y="3251215"/>
            <a:ext cx="1163164" cy="221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80"/>
              </a:lnSpc>
            </a:pPr>
            <a:r>
              <a:rPr lang="en-US" sz="700" dirty="0">
                <a:solidFill>
                  <a:prstClr val="black"/>
                </a:solidFill>
              </a:rPr>
              <a:t>SAP Fiori Launchpad</a:t>
            </a:r>
          </a:p>
        </p:txBody>
      </p:sp>
      <p:cxnSp>
        <p:nvCxnSpPr>
          <p:cNvPr id="45" name="Straight Arrow Connector 44"/>
          <p:cNvCxnSpPr>
            <a:endCxn id="80" idx="0"/>
          </p:cNvCxnSpPr>
          <p:nvPr/>
        </p:nvCxnSpPr>
        <p:spPr bwMode="auto">
          <a:xfrm>
            <a:off x="7638433" y="4497759"/>
            <a:ext cx="1" cy="447018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6" name="Group 45"/>
          <p:cNvGrpSpPr/>
          <p:nvPr/>
        </p:nvGrpSpPr>
        <p:grpSpPr>
          <a:xfrm>
            <a:off x="5638800" y="1775129"/>
            <a:ext cx="3193059" cy="269034"/>
            <a:chOff x="4693911" y="5550630"/>
            <a:chExt cx="1168546" cy="320248"/>
          </a:xfrm>
        </p:grpSpPr>
        <p:sp>
          <p:nvSpPr>
            <p:cNvPr id="47" name="Rectangle 46"/>
            <p:cNvSpPr/>
            <p:nvPr/>
          </p:nvSpPr>
          <p:spPr>
            <a:xfrm>
              <a:off x="4693911" y="5550630"/>
              <a:ext cx="1168546" cy="32024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en-US" sz="1000">
                <a:solidFill>
                  <a:prstClr val="black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807122" y="5559411"/>
              <a:ext cx="1001486" cy="3114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100" b="1" dirty="0">
                  <a:solidFill>
                    <a:prstClr val="black"/>
                  </a:solidFill>
                  <a:latin typeface="Calibri" panose="020F0502020204030204" pitchFamily="34" charset="0"/>
                </a:rPr>
                <a:t>Web Dispatcher (DMZ)</a:t>
              </a:r>
            </a:p>
          </p:txBody>
        </p:sp>
      </p:grpSp>
      <p:pic>
        <p:nvPicPr>
          <p:cNvPr id="50" name="Picture 49"/>
          <p:cNvPicPr>
            <a:picLocks noChangeAspect="1"/>
          </p:cNvPicPr>
          <p:nvPr/>
        </p:nvPicPr>
        <p:blipFill>
          <a:blip r:embed="rId5">
            <a:clrChange>
              <a:clrFrom>
                <a:srgbClr val="529FCB"/>
              </a:clrFrom>
              <a:clrTo>
                <a:srgbClr val="529FC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1564" y="3006829"/>
            <a:ext cx="361895" cy="361895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9470739" y="2959707"/>
            <a:ext cx="837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</a:rPr>
              <a:t>Business Client</a:t>
            </a:r>
          </a:p>
          <a:p>
            <a:r>
              <a:rPr lang="en-US" sz="800" dirty="0">
                <a:solidFill>
                  <a:srgbClr val="000000"/>
                </a:solidFill>
              </a:rPr>
              <a:t>Users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836154" y="1466738"/>
            <a:ext cx="10015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srgbClr val="000000"/>
                </a:solidFill>
              </a:rPr>
              <a:t>HTTP / ODATA</a:t>
            </a:r>
          </a:p>
        </p:txBody>
      </p:sp>
      <p:pic>
        <p:nvPicPr>
          <p:cNvPr id="61" name="Picture 2" descr="C:\Users\maricar.p.serrano\Desktop\iCloud-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601" y="2915403"/>
            <a:ext cx="330447" cy="33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C:\Users\maricar.p.serrano\Desktop\iCloud-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590" y="1724656"/>
            <a:ext cx="330447" cy="33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TextBox 62"/>
          <p:cNvSpPr txBox="1"/>
          <p:nvPr/>
        </p:nvSpPr>
        <p:spPr>
          <a:xfrm>
            <a:off x="9126308" y="2289262"/>
            <a:ext cx="2210559" cy="41549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External SAP PORTAL</a:t>
            </a:r>
          </a:p>
          <a:p>
            <a:endParaRPr lang="en-US" sz="1000" dirty="0">
              <a:solidFill>
                <a:srgbClr val="000000"/>
              </a:solidFill>
            </a:endParaRP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62040" y="836886"/>
            <a:ext cx="835224" cy="670618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7577343" y="875538"/>
            <a:ext cx="1354227" cy="627646"/>
          </a:xfrm>
          <a:prstGeom prst="rect">
            <a:avLst/>
          </a:prstGeom>
          <a:solidFill>
            <a:srgbClr val="FFC000"/>
          </a:solidFill>
        </p:spPr>
        <p:txBody>
          <a:bodyPr wrap="none" rtlCol="0" anchor="ctr">
            <a:noAutofit/>
          </a:bodyPr>
          <a:lstStyle>
            <a:defPPr>
              <a:defRPr lang="en-US"/>
            </a:defPPr>
            <a:lvl1pPr>
              <a:defRPr sz="80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Mobile Fiori Apps</a:t>
            </a:r>
          </a:p>
          <a:p>
            <a:r>
              <a:rPr lang="en-US" dirty="0"/>
              <a:t>HTML 5 Browser</a:t>
            </a:r>
          </a:p>
          <a:p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5638800" y="867271"/>
            <a:ext cx="1190002" cy="620805"/>
          </a:xfrm>
          <a:prstGeom prst="rect">
            <a:avLst/>
          </a:prstGeom>
          <a:solidFill>
            <a:srgbClr val="FFC000"/>
          </a:solidFill>
        </p:spPr>
        <p:txBody>
          <a:bodyPr wrap="none" rtlCol="0" anchor="ctr">
            <a:noAutofit/>
          </a:bodyPr>
          <a:lstStyle/>
          <a:p>
            <a:r>
              <a:rPr lang="en-US" sz="800" dirty="0" err="1">
                <a:solidFill>
                  <a:srgbClr val="000000"/>
                </a:solidFill>
              </a:rPr>
              <a:t>BObj</a:t>
            </a:r>
            <a:r>
              <a:rPr lang="en-US" sz="800" dirty="0">
                <a:solidFill>
                  <a:srgbClr val="000000"/>
                </a:solidFill>
              </a:rPr>
              <a:t> Enterprise/ </a:t>
            </a:r>
          </a:p>
          <a:p>
            <a:r>
              <a:rPr lang="en-US" sz="800" dirty="0" err="1">
                <a:solidFill>
                  <a:srgbClr val="000000"/>
                </a:solidFill>
              </a:rPr>
              <a:t>BObj</a:t>
            </a:r>
            <a:r>
              <a:rPr lang="en-US" sz="800" dirty="0">
                <a:solidFill>
                  <a:srgbClr val="000000"/>
                </a:solidFill>
              </a:rPr>
              <a:t> Client tools </a:t>
            </a:r>
          </a:p>
          <a:p>
            <a:endParaRPr lang="en-US" sz="800" dirty="0">
              <a:solidFill>
                <a:srgbClr val="000000"/>
              </a:solidFill>
            </a:endParaRPr>
          </a:p>
        </p:txBody>
      </p:sp>
      <p:cxnSp>
        <p:nvCxnSpPr>
          <p:cNvPr id="70" name="Elbow Connector 69"/>
          <p:cNvCxnSpPr>
            <a:stCxn id="47" idx="3"/>
            <a:endCxn id="63" idx="1"/>
          </p:cNvCxnSpPr>
          <p:nvPr/>
        </p:nvCxnSpPr>
        <p:spPr bwMode="auto">
          <a:xfrm>
            <a:off x="8831859" y="1909646"/>
            <a:ext cx="294449" cy="587365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48" idx="0"/>
            <a:endCxn id="68" idx="2"/>
          </p:cNvCxnSpPr>
          <p:nvPr/>
        </p:nvCxnSpPr>
        <p:spPr bwMode="auto">
          <a:xfrm rot="16200000" flipV="1">
            <a:off x="6627903" y="1093974"/>
            <a:ext cx="294430" cy="1082633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endCxn id="63" idx="2"/>
          </p:cNvCxnSpPr>
          <p:nvPr/>
        </p:nvCxnSpPr>
        <p:spPr bwMode="auto">
          <a:xfrm rot="5400000" flipH="1" flipV="1">
            <a:off x="8786401" y="3667486"/>
            <a:ext cx="2407912" cy="482461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292184" y="4340502"/>
            <a:ext cx="973996" cy="246133"/>
          </a:xfrm>
          <a:prstGeom prst="rect">
            <a:avLst/>
          </a:prstGeom>
          <a:blipFill>
            <a:blip r:embed="rId3">
              <a:extLst/>
            </a:blip>
            <a:tile tx="0" ty="0" sx="100000" sy="100000" flip="none" algn="tl"/>
          </a:blip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800" dirty="0">
                <a:solidFill>
                  <a:prstClr val="black"/>
                </a:solidFill>
              </a:rPr>
              <a:t>SAP HCM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306577" y="4341119"/>
            <a:ext cx="973996" cy="248207"/>
          </a:xfrm>
          <a:prstGeom prst="rect">
            <a:avLst/>
          </a:prstGeom>
          <a:blipFill>
            <a:blip r:embed="rId3">
              <a:extLst/>
            </a:blip>
            <a:tile tx="0" ty="0" sx="100000" sy="100000" flip="none" algn="tl"/>
          </a:blipFill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800" dirty="0">
                <a:solidFill>
                  <a:prstClr val="black"/>
                </a:solidFill>
              </a:rPr>
              <a:t>Orchard Apps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292973" y="4080712"/>
            <a:ext cx="973996" cy="246133"/>
          </a:xfrm>
          <a:prstGeom prst="rect">
            <a:avLst/>
          </a:prstGeom>
          <a:blipFill>
            <a:blip r:embed="rId3">
              <a:extLst/>
            </a:blip>
            <a:tile tx="0" ty="0" sx="100000" sy="100000" flip="none" algn="tl"/>
          </a:blip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800" dirty="0">
                <a:solidFill>
                  <a:prstClr val="black"/>
                </a:solidFill>
              </a:rPr>
              <a:t>E-Commerce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1307366" y="4081329"/>
            <a:ext cx="973996" cy="248207"/>
          </a:xfrm>
          <a:prstGeom prst="rect">
            <a:avLst/>
          </a:prstGeom>
          <a:blipFill>
            <a:blip r:embed="rId3">
              <a:extLst/>
            </a:blip>
            <a:tile tx="0" ty="0" sx="100000" sy="100000" flip="none" algn="tl"/>
          </a:blipFill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800" dirty="0">
                <a:solidFill>
                  <a:prstClr val="black"/>
                </a:solidFill>
              </a:rPr>
              <a:t>Grader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292974" y="3815394"/>
            <a:ext cx="973996" cy="246133"/>
          </a:xfrm>
          <a:prstGeom prst="rect">
            <a:avLst/>
          </a:prstGeom>
          <a:blipFill>
            <a:blip r:embed="rId3">
              <a:extLst/>
            </a:blip>
            <a:tile tx="0" ty="0" sx="100000" sy="100000" flip="none" algn="tl"/>
          </a:blip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800" dirty="0">
                <a:solidFill>
                  <a:prstClr val="black"/>
                </a:solidFill>
              </a:rPr>
              <a:t>Export Docs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307367" y="3816011"/>
            <a:ext cx="973996" cy="248207"/>
          </a:xfrm>
          <a:prstGeom prst="rect">
            <a:avLst/>
          </a:prstGeom>
          <a:blipFill>
            <a:blip r:embed="rId3">
              <a:extLst/>
            </a:blip>
            <a:tile tx="0" ty="0" sx="100000" sy="100000" flip="none" algn="tl"/>
          </a:blipFill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800" dirty="0">
                <a:solidFill>
                  <a:prstClr val="black"/>
                </a:solidFill>
              </a:rPr>
              <a:t>PO Portal</a:t>
            </a:r>
          </a:p>
        </p:txBody>
      </p:sp>
      <p:sp>
        <p:nvSpPr>
          <p:cNvPr id="80" name="Rectangle 79"/>
          <p:cNvSpPr/>
          <p:nvPr/>
        </p:nvSpPr>
        <p:spPr>
          <a:xfrm>
            <a:off x="4834642" y="4944777"/>
            <a:ext cx="5607583" cy="174191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sz="1000">
              <a:solidFill>
                <a:prstClr val="black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4928042" y="4991344"/>
            <a:ext cx="2832825" cy="1614726"/>
          </a:xfrm>
          <a:prstGeom prst="rect">
            <a:avLst/>
          </a:prstGeom>
          <a:solidFill>
            <a:srgbClr val="FFE9BD">
              <a:alpha val="50196"/>
            </a:srgbClr>
          </a:solidFill>
        </p:spPr>
        <p:txBody>
          <a:bodyPr wrap="square" rtlCol="0" anchor="ctr">
            <a:noAutofit/>
          </a:bodyPr>
          <a:lstStyle/>
          <a:p>
            <a:pPr algn="ctr"/>
            <a:endParaRPr lang="en-US" sz="1000">
              <a:solidFill>
                <a:prstClr val="black"/>
              </a:solidFill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5017634" y="5221678"/>
            <a:ext cx="2612542" cy="1301688"/>
            <a:chOff x="8766871" y="3439466"/>
            <a:chExt cx="2612542" cy="1253208"/>
          </a:xfrm>
        </p:grpSpPr>
        <p:sp>
          <p:nvSpPr>
            <p:cNvPr id="83" name="TextBox 82"/>
            <p:cNvSpPr txBox="1"/>
            <p:nvPr/>
          </p:nvSpPr>
          <p:spPr>
            <a:xfrm>
              <a:off x="10601491" y="3451499"/>
              <a:ext cx="777922" cy="78205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700" dirty="0">
                  <a:solidFill>
                    <a:prstClr val="black"/>
                  </a:solidFill>
                </a:rPr>
                <a:t>SAP </a:t>
              </a:r>
              <a:r>
                <a:rPr lang="en-US" sz="700" dirty="0" err="1">
                  <a:solidFill>
                    <a:prstClr val="black"/>
                  </a:solidFill>
                </a:rPr>
                <a:t>BObj</a:t>
              </a:r>
              <a:r>
                <a:rPr lang="en-US" sz="700" dirty="0">
                  <a:solidFill>
                    <a:prstClr val="black"/>
                  </a:solidFill>
                </a:rPr>
                <a:t> Server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8766871" y="3439466"/>
              <a:ext cx="892925" cy="76446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700" dirty="0">
                  <a:solidFill>
                    <a:prstClr val="black"/>
                  </a:solidFill>
                </a:rPr>
                <a:t>SAP PO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9719288" y="3451498"/>
              <a:ext cx="800316" cy="7700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700" dirty="0">
                  <a:solidFill>
                    <a:prstClr val="black"/>
                  </a:solidFill>
                </a:rPr>
                <a:t>SAP Solution Manager 7.2</a:t>
              </a:r>
            </a:p>
          </p:txBody>
        </p:sp>
        <p:sp>
          <p:nvSpPr>
            <p:cNvPr id="86" name="Flowchart: Magnetic Disk 85"/>
            <p:cNvSpPr/>
            <p:nvPr/>
          </p:nvSpPr>
          <p:spPr>
            <a:xfrm>
              <a:off x="8841829" y="4269593"/>
              <a:ext cx="780695" cy="423081"/>
            </a:xfrm>
            <a:prstGeom prst="flowChartMagneticDisk">
              <a:avLst/>
            </a:prstGeom>
            <a:solidFill>
              <a:srgbClr val="92D050"/>
            </a:solidFill>
            <a:ln>
              <a:solidFill>
                <a:srgbClr val="FFE9BD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sz="900" dirty="0">
                  <a:solidFill>
                    <a:prstClr val="black"/>
                  </a:solidFill>
                </a:rPr>
                <a:t>ASE DB</a:t>
              </a:r>
            </a:p>
          </p:txBody>
        </p:sp>
      </p:grpSp>
      <p:sp>
        <p:nvSpPr>
          <p:cNvPr id="87" name="Rectangle 86"/>
          <p:cNvSpPr/>
          <p:nvPr/>
        </p:nvSpPr>
        <p:spPr>
          <a:xfrm>
            <a:off x="8064943" y="5030919"/>
            <a:ext cx="2289842" cy="1099423"/>
          </a:xfrm>
          <a:prstGeom prst="rect">
            <a:avLst/>
          </a:prstGeom>
          <a:solidFill>
            <a:srgbClr val="FFE9BD">
              <a:alpha val="50196"/>
            </a:srgbClr>
          </a:solidFill>
        </p:spPr>
        <p:txBody>
          <a:bodyPr wrap="square" rtlCol="0" anchor="ctr">
            <a:noAutofit/>
          </a:bodyPr>
          <a:lstStyle/>
          <a:p>
            <a:pPr algn="ctr"/>
            <a:endParaRPr lang="en-US" sz="1000">
              <a:solidFill>
                <a:prstClr val="black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8068301" y="5021260"/>
            <a:ext cx="2291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rgbClr val="000000"/>
                </a:solidFill>
                <a:latin typeface="Calibri" panose="020F0502020204030204" pitchFamily="34" charset="0"/>
              </a:rPr>
              <a:t>S/4HANA Enterprise Management</a:t>
            </a:r>
          </a:p>
        </p:txBody>
      </p:sp>
      <p:pic>
        <p:nvPicPr>
          <p:cNvPr id="107" name="Picture 2" descr="C:\Users\maricar.p.serrano\Desktop\iCloud-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609" y="5012952"/>
            <a:ext cx="519834" cy="53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Rectangle 107"/>
          <p:cNvSpPr/>
          <p:nvPr/>
        </p:nvSpPr>
        <p:spPr>
          <a:xfrm>
            <a:off x="8060995" y="6150370"/>
            <a:ext cx="2289842" cy="492585"/>
          </a:xfrm>
          <a:prstGeom prst="rect">
            <a:avLst/>
          </a:prstGeom>
          <a:solidFill>
            <a:srgbClr val="FFE9BD">
              <a:alpha val="50196"/>
            </a:srgbClr>
          </a:solidFill>
        </p:spPr>
        <p:txBody>
          <a:bodyPr wrap="square" rtlCol="0" anchor="ctr">
            <a:noAutofit/>
          </a:bodyPr>
          <a:lstStyle/>
          <a:p>
            <a:pPr algn="ctr"/>
            <a:endParaRPr lang="en-US" sz="1000">
              <a:solidFill>
                <a:prstClr val="black"/>
              </a:solidFill>
            </a:endParaRPr>
          </a:p>
        </p:txBody>
      </p:sp>
      <p:sp>
        <p:nvSpPr>
          <p:cNvPr id="109" name="Flowchart: Magnetic Disk 108"/>
          <p:cNvSpPr/>
          <p:nvPr/>
        </p:nvSpPr>
        <p:spPr>
          <a:xfrm>
            <a:off x="8116169" y="6183550"/>
            <a:ext cx="2164212" cy="433649"/>
          </a:xfrm>
          <a:prstGeom prst="flowChartMagneticDisk">
            <a:avLst/>
          </a:prstGeom>
          <a:solidFill>
            <a:srgbClr val="00B050"/>
          </a:solidFill>
          <a:ln>
            <a:solidFill>
              <a:srgbClr val="FFE9BD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900" dirty="0">
                <a:solidFill>
                  <a:prstClr val="black"/>
                </a:solidFill>
              </a:rPr>
              <a:t>HANA DB</a:t>
            </a:r>
          </a:p>
        </p:txBody>
      </p:sp>
      <p:sp>
        <p:nvSpPr>
          <p:cNvPr id="113" name="Flowchart: Magnetic Disk 112"/>
          <p:cNvSpPr/>
          <p:nvPr/>
        </p:nvSpPr>
        <p:spPr>
          <a:xfrm>
            <a:off x="5978580" y="6097100"/>
            <a:ext cx="780695" cy="439448"/>
          </a:xfrm>
          <a:prstGeom prst="flowChartMagneticDisk">
            <a:avLst/>
          </a:prstGeom>
          <a:solidFill>
            <a:srgbClr val="92D050"/>
          </a:solidFill>
          <a:ln>
            <a:solidFill>
              <a:srgbClr val="FFE9BD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900" dirty="0">
                <a:solidFill>
                  <a:prstClr val="black"/>
                </a:solidFill>
              </a:rPr>
              <a:t>ASE DB</a:t>
            </a:r>
          </a:p>
        </p:txBody>
      </p:sp>
      <p:sp>
        <p:nvSpPr>
          <p:cNvPr id="114" name="Flowchart: Magnetic Disk 113"/>
          <p:cNvSpPr/>
          <p:nvPr/>
        </p:nvSpPr>
        <p:spPr>
          <a:xfrm>
            <a:off x="6882331" y="6086497"/>
            <a:ext cx="771074" cy="436870"/>
          </a:xfrm>
          <a:prstGeom prst="flowChartMagneticDisk">
            <a:avLst/>
          </a:prstGeom>
          <a:solidFill>
            <a:srgbClr val="92D050"/>
          </a:solidFill>
          <a:ln>
            <a:solidFill>
              <a:srgbClr val="FFE9BD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900" dirty="0">
                <a:solidFill>
                  <a:prstClr val="black"/>
                </a:solidFill>
              </a:rPr>
              <a:t>ASE DB</a:t>
            </a:r>
            <a:endParaRPr lang="en-US" sz="600" dirty="0">
              <a:solidFill>
                <a:prstClr val="black"/>
              </a:solidFill>
            </a:endParaRPr>
          </a:p>
        </p:txBody>
      </p:sp>
      <p:cxnSp>
        <p:nvCxnSpPr>
          <p:cNvPr id="116" name="Straight Connector 115"/>
          <p:cNvCxnSpPr/>
          <p:nvPr/>
        </p:nvCxnSpPr>
        <p:spPr bwMode="auto">
          <a:xfrm>
            <a:off x="-17333" y="2750550"/>
            <a:ext cx="12205665" cy="11289"/>
          </a:xfrm>
          <a:prstGeom prst="line">
            <a:avLst/>
          </a:prstGeom>
          <a:ln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0" y="2136421"/>
            <a:ext cx="7280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</a:rPr>
              <a:t>Inner DMZ</a:t>
            </a:r>
          </a:p>
        </p:txBody>
      </p:sp>
      <p:cxnSp>
        <p:nvCxnSpPr>
          <p:cNvPr id="118" name="Elbow Connector 117"/>
          <p:cNvCxnSpPr>
            <a:stCxn id="65" idx="2"/>
            <a:endCxn id="84" idx="0"/>
          </p:cNvCxnSpPr>
          <p:nvPr/>
        </p:nvCxnSpPr>
        <p:spPr bwMode="auto">
          <a:xfrm rot="16200000" flipH="1">
            <a:off x="2614787" y="2372368"/>
            <a:ext cx="3714174" cy="1984445"/>
          </a:xfrm>
          <a:prstGeom prst="bentConnector3">
            <a:avLst>
              <a:gd name="adj1" fmla="val 11899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9" name="Flowchart: Magnetic Disk 118"/>
          <p:cNvSpPr/>
          <p:nvPr/>
        </p:nvSpPr>
        <p:spPr>
          <a:xfrm>
            <a:off x="6423659" y="4003627"/>
            <a:ext cx="2388757" cy="384803"/>
          </a:xfrm>
          <a:prstGeom prst="flowChartMagneticDisk">
            <a:avLst/>
          </a:prstGeom>
          <a:solidFill>
            <a:srgbClr val="92D050"/>
          </a:solidFill>
          <a:ln>
            <a:solidFill>
              <a:srgbClr val="FFE9BD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900" dirty="0">
                <a:solidFill>
                  <a:prstClr val="black"/>
                </a:solidFill>
              </a:rPr>
              <a:t>ASE DB</a:t>
            </a:r>
            <a:endParaRPr lang="en-US" sz="600" dirty="0">
              <a:solidFill>
                <a:prstClr val="black"/>
              </a:solidFill>
            </a:endParaRPr>
          </a:p>
        </p:txBody>
      </p:sp>
      <p:sp>
        <p:nvSpPr>
          <p:cNvPr id="120" name="Flowchart: Magnetic Disk 119"/>
          <p:cNvSpPr/>
          <p:nvPr/>
        </p:nvSpPr>
        <p:spPr>
          <a:xfrm>
            <a:off x="10535313" y="2337353"/>
            <a:ext cx="724194" cy="252966"/>
          </a:xfrm>
          <a:prstGeom prst="flowChartMagneticDisk">
            <a:avLst/>
          </a:prstGeom>
          <a:solidFill>
            <a:srgbClr val="92D050"/>
          </a:solidFill>
          <a:ln>
            <a:solidFill>
              <a:srgbClr val="FFE9BD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en-US" sz="700" dirty="0">
                <a:solidFill>
                  <a:prstClr val="black"/>
                </a:solidFill>
              </a:rPr>
              <a:t>DB2</a:t>
            </a:r>
            <a:endParaRPr lang="en-US" sz="400" dirty="0">
              <a:solidFill>
                <a:prstClr val="black"/>
              </a:solidFill>
            </a:endParaRPr>
          </a:p>
        </p:txBody>
      </p:sp>
      <p:grpSp>
        <p:nvGrpSpPr>
          <p:cNvPr id="122" name="Group 121"/>
          <p:cNvGrpSpPr/>
          <p:nvPr/>
        </p:nvGrpSpPr>
        <p:grpSpPr>
          <a:xfrm>
            <a:off x="1713011" y="1774818"/>
            <a:ext cx="1169448" cy="276999"/>
            <a:chOff x="4693911" y="5550256"/>
            <a:chExt cx="1168546" cy="329729"/>
          </a:xfrm>
        </p:grpSpPr>
        <p:sp>
          <p:nvSpPr>
            <p:cNvPr id="123" name="Rectangle 122"/>
            <p:cNvSpPr/>
            <p:nvPr/>
          </p:nvSpPr>
          <p:spPr>
            <a:xfrm>
              <a:off x="4693911" y="5550630"/>
              <a:ext cx="1168546" cy="32024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en-US" sz="1000">
                <a:solidFill>
                  <a:prstClr val="black"/>
                </a:solidFill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4704569" y="5550256"/>
              <a:ext cx="1104040" cy="3297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prstClr val="black"/>
                  </a:solidFill>
                  <a:latin typeface="Calibri" panose="020F0502020204030204" pitchFamily="34" charset="0"/>
                </a:rPr>
                <a:t>SAP </a:t>
              </a:r>
              <a:r>
                <a:rPr lang="en-US" sz="1100" b="1" dirty="0">
                  <a:solidFill>
                    <a:prstClr val="black"/>
                  </a:solidFill>
                  <a:latin typeface="Calibri" panose="020F0502020204030204" pitchFamily="34" charset="0"/>
                </a:rPr>
                <a:t>Router</a:t>
              </a:r>
              <a:endParaRPr lang="en-US" sz="1200" b="1" dirty="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126" name="Picture 2" descr="https://upload.wikimedia.org/wikipedia/commons/thumb/5/59/SAP_2011_logo.svg/2000px-SAP_2011_logo.sv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397" y="947950"/>
            <a:ext cx="638091" cy="32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7" name="Elbow Connector 126"/>
          <p:cNvCxnSpPr>
            <a:stCxn id="124" idx="2"/>
          </p:cNvCxnSpPr>
          <p:nvPr/>
        </p:nvCxnSpPr>
        <p:spPr bwMode="auto">
          <a:xfrm rot="16200000" flipH="1">
            <a:off x="2270585" y="2057352"/>
            <a:ext cx="2968110" cy="2957034"/>
          </a:xfrm>
          <a:prstGeom prst="bentConnector3">
            <a:avLst>
              <a:gd name="adj1" fmla="val 14098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 bwMode="auto">
          <a:xfrm flipH="1">
            <a:off x="2302305" y="1277621"/>
            <a:ext cx="5198" cy="496798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30" name="Diagram 129"/>
          <p:cNvGraphicFramePr/>
          <p:nvPr>
            <p:extLst>
              <p:ext uri="{D42A27DB-BD31-4B8C-83A1-F6EECF244321}">
                <p14:modId xmlns:p14="http://schemas.microsoft.com/office/powerpoint/2010/main" val="634639089"/>
              </p:ext>
            </p:extLst>
          </p:nvPr>
        </p:nvGraphicFramePr>
        <p:xfrm>
          <a:off x="5115781" y="5684933"/>
          <a:ext cx="745423" cy="419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32" name="Diagram 131"/>
          <p:cNvGraphicFramePr/>
          <p:nvPr>
            <p:extLst>
              <p:ext uri="{D42A27DB-BD31-4B8C-83A1-F6EECF244321}">
                <p14:modId xmlns:p14="http://schemas.microsoft.com/office/powerpoint/2010/main" val="98516793"/>
              </p:ext>
            </p:extLst>
          </p:nvPr>
        </p:nvGraphicFramePr>
        <p:xfrm>
          <a:off x="7294106" y="3699699"/>
          <a:ext cx="745423" cy="419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33" name="Diagram 132"/>
          <p:cNvGraphicFramePr/>
          <p:nvPr>
            <p:extLst>
              <p:ext uri="{D42A27DB-BD31-4B8C-83A1-F6EECF244321}">
                <p14:modId xmlns:p14="http://schemas.microsoft.com/office/powerpoint/2010/main" val="1220439325"/>
              </p:ext>
            </p:extLst>
          </p:nvPr>
        </p:nvGraphicFramePr>
        <p:xfrm>
          <a:off x="5712490" y="1714924"/>
          <a:ext cx="745423" cy="419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35" name="Diagram 134"/>
          <p:cNvGraphicFramePr/>
          <p:nvPr>
            <p:extLst>
              <p:ext uri="{D42A27DB-BD31-4B8C-83A1-F6EECF244321}">
                <p14:modId xmlns:p14="http://schemas.microsoft.com/office/powerpoint/2010/main" val="3749728124"/>
              </p:ext>
            </p:extLst>
          </p:nvPr>
        </p:nvGraphicFramePr>
        <p:xfrm>
          <a:off x="6093584" y="5830706"/>
          <a:ext cx="532920" cy="148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  <p:grpSp>
        <p:nvGrpSpPr>
          <p:cNvPr id="150" name="Group 149"/>
          <p:cNvGrpSpPr/>
          <p:nvPr/>
        </p:nvGrpSpPr>
        <p:grpSpPr>
          <a:xfrm>
            <a:off x="8198011" y="5302915"/>
            <a:ext cx="2077072" cy="641430"/>
            <a:chOff x="8419567" y="4821665"/>
            <a:chExt cx="2062336" cy="641430"/>
          </a:xfrm>
        </p:grpSpPr>
        <p:sp>
          <p:nvSpPr>
            <p:cNvPr id="138" name="Rectangle 137"/>
            <p:cNvSpPr/>
            <p:nvPr/>
          </p:nvSpPr>
          <p:spPr>
            <a:xfrm>
              <a:off x="8419567" y="4821665"/>
              <a:ext cx="432000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700" dirty="0"/>
                <a:t>FI</a:t>
              </a:r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8419567" y="5052380"/>
              <a:ext cx="432000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700" dirty="0"/>
                <a:t>SD</a:t>
              </a:r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8419567" y="5283095"/>
              <a:ext cx="432000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700" dirty="0"/>
                <a:t>PP</a:t>
              </a: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8906396" y="4821665"/>
              <a:ext cx="432000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700" dirty="0"/>
                <a:t>CO</a:t>
              </a: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8906396" y="5052380"/>
              <a:ext cx="432000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700" dirty="0"/>
                <a:t>MM</a:t>
              </a: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8906396" y="5283095"/>
              <a:ext cx="432000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700" dirty="0"/>
                <a:t>EWM</a:t>
              </a: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9388157" y="4821665"/>
              <a:ext cx="432000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700" dirty="0"/>
                <a:t>SFIN</a:t>
              </a:r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9388157" y="5052380"/>
              <a:ext cx="432000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700" dirty="0"/>
                <a:t>QM</a:t>
              </a: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9388157" y="5283095"/>
              <a:ext cx="432000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700" dirty="0"/>
                <a:t>LE</a:t>
              </a:r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9888965" y="5281571"/>
              <a:ext cx="530670" cy="1815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700" dirty="0"/>
                <a:t>BRF+</a:t>
              </a:r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9888965" y="4821665"/>
              <a:ext cx="530670" cy="4106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algn="ctr"/>
              <a:endParaRPr lang="en-US" sz="700" dirty="0">
                <a:solidFill>
                  <a:prstClr val="black"/>
                </a:solidFill>
              </a:endParaRPr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9816128" y="4857719"/>
              <a:ext cx="6657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700" dirty="0">
                  <a:solidFill>
                    <a:prstClr val="black"/>
                  </a:solidFill>
                </a:rPr>
                <a:t>Embedded BW/BPC</a:t>
              </a:r>
            </a:p>
          </p:txBody>
        </p:sp>
      </p:grpSp>
      <p:cxnSp>
        <p:nvCxnSpPr>
          <p:cNvPr id="157" name="Straight Arrow Connector 156"/>
          <p:cNvCxnSpPr>
            <a:stCxn id="15" idx="0"/>
            <a:endCxn id="28" idx="2"/>
          </p:cNvCxnSpPr>
          <p:nvPr/>
        </p:nvCxnSpPr>
        <p:spPr>
          <a:xfrm flipH="1" flipV="1">
            <a:off x="2272726" y="3343486"/>
            <a:ext cx="3301" cy="40952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62" name="Diagram 161"/>
          <p:cNvGraphicFramePr/>
          <p:nvPr>
            <p:extLst>
              <p:ext uri="{D42A27DB-BD31-4B8C-83A1-F6EECF244321}">
                <p14:modId xmlns:p14="http://schemas.microsoft.com/office/powerpoint/2010/main" val="42152346"/>
              </p:ext>
            </p:extLst>
          </p:nvPr>
        </p:nvGraphicFramePr>
        <p:xfrm>
          <a:off x="7828359" y="1170968"/>
          <a:ext cx="745423" cy="419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9" r:lo="rId30" r:qs="rId31" r:cs="rId32"/>
          </a:graphicData>
        </a:graphic>
      </p:graphicFrame>
      <p:graphicFrame>
        <p:nvGraphicFramePr>
          <p:cNvPr id="163" name="Diagram 162"/>
          <p:cNvGraphicFramePr/>
          <p:nvPr>
            <p:extLst>
              <p:ext uri="{D42A27DB-BD31-4B8C-83A1-F6EECF244321}">
                <p14:modId xmlns:p14="http://schemas.microsoft.com/office/powerpoint/2010/main" val="4206721130"/>
              </p:ext>
            </p:extLst>
          </p:nvPr>
        </p:nvGraphicFramePr>
        <p:xfrm>
          <a:off x="5872913" y="1159902"/>
          <a:ext cx="745423" cy="419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4" r:lo="rId35" r:qs="rId36" r:cs="rId37"/>
          </a:graphicData>
        </a:graphic>
      </p:graphicFrame>
      <p:cxnSp>
        <p:nvCxnSpPr>
          <p:cNvPr id="165" name="Elbow Connector 164"/>
          <p:cNvCxnSpPr>
            <a:stCxn id="48" idx="0"/>
            <a:endCxn id="66" idx="2"/>
          </p:cNvCxnSpPr>
          <p:nvPr/>
        </p:nvCxnSpPr>
        <p:spPr>
          <a:xfrm rot="5400000" flipH="1" flipV="1">
            <a:off x="7645784" y="1173834"/>
            <a:ext cx="279322" cy="938023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70" name="Diagram 169"/>
          <p:cNvGraphicFramePr/>
          <p:nvPr>
            <p:extLst>
              <p:ext uri="{D42A27DB-BD31-4B8C-83A1-F6EECF244321}">
                <p14:modId xmlns:p14="http://schemas.microsoft.com/office/powerpoint/2010/main" val="2536418297"/>
              </p:ext>
            </p:extLst>
          </p:nvPr>
        </p:nvGraphicFramePr>
        <p:xfrm>
          <a:off x="9256128" y="2358504"/>
          <a:ext cx="745423" cy="419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9" r:lo="rId40" r:qs="rId41" r:cs="rId42"/>
          </a:graphicData>
        </a:graphic>
      </p:graphicFrame>
      <p:cxnSp>
        <p:nvCxnSpPr>
          <p:cNvPr id="174" name="Straight Arrow Connector 173"/>
          <p:cNvCxnSpPr>
            <a:endCxn id="50" idx="2"/>
          </p:cNvCxnSpPr>
          <p:nvPr/>
        </p:nvCxnSpPr>
        <p:spPr>
          <a:xfrm flipV="1">
            <a:off x="9320763" y="3368724"/>
            <a:ext cx="1749" cy="157351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79" name="Diagram 178"/>
          <p:cNvGraphicFramePr/>
          <p:nvPr>
            <p:extLst>
              <p:ext uri="{D42A27DB-BD31-4B8C-83A1-F6EECF244321}">
                <p14:modId xmlns:p14="http://schemas.microsoft.com/office/powerpoint/2010/main" val="1895063510"/>
              </p:ext>
            </p:extLst>
          </p:nvPr>
        </p:nvGraphicFramePr>
        <p:xfrm>
          <a:off x="6874128" y="5701151"/>
          <a:ext cx="745423" cy="419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4" r:lo="rId45" r:qs="rId46" r:cs="rId47"/>
          </a:graphicData>
        </a:graphic>
      </p:graphicFrame>
      <p:graphicFrame>
        <p:nvGraphicFramePr>
          <p:cNvPr id="180" name="Diagram 179"/>
          <p:cNvGraphicFramePr/>
          <p:nvPr>
            <p:extLst>
              <p:ext uri="{D42A27DB-BD31-4B8C-83A1-F6EECF244321}">
                <p14:modId xmlns:p14="http://schemas.microsoft.com/office/powerpoint/2010/main" val="363045939"/>
              </p:ext>
            </p:extLst>
          </p:nvPr>
        </p:nvGraphicFramePr>
        <p:xfrm>
          <a:off x="8875036" y="5836646"/>
          <a:ext cx="745423" cy="419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9" r:lo="rId50" r:qs="rId51" r:cs="rId52"/>
          </a:graphicData>
        </a:graphic>
      </p:graphicFrame>
      <p:pic>
        <p:nvPicPr>
          <p:cNvPr id="184" name="Picture 183" descr="http://1.bp.blogspot.com/-p0_eKBiAjCQ/VQHS4xZ444I/AAAAAAAAA9w/k7Zz7Rr7xOA/s1600/S4.png"/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7167" y="852396"/>
            <a:ext cx="1187795" cy="7341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5" name="Straight Arrow Connector 194"/>
          <p:cNvCxnSpPr/>
          <p:nvPr/>
        </p:nvCxnSpPr>
        <p:spPr>
          <a:xfrm flipH="1">
            <a:off x="7447064" y="2044116"/>
            <a:ext cx="1" cy="925565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73737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And we are live!!</a:t>
            </a:r>
          </a:p>
        </p:txBody>
      </p:sp>
      <p:cxnSp>
        <p:nvCxnSpPr>
          <p:cNvPr id="140" name="Straight Connector 139"/>
          <p:cNvCxnSpPr/>
          <p:nvPr/>
        </p:nvCxnSpPr>
        <p:spPr>
          <a:xfrm>
            <a:off x="462467" y="1506276"/>
            <a:ext cx="45413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564969" y="1167722"/>
            <a:ext cx="3480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600" b="1" dirty="0">
                <a:latin typeface="Arial" panose="020B0604020202020204" pitchFamily="34" charset="0"/>
                <a:cs typeface="Arial" panose="020B0604020202020204" pitchFamily="34" charset="0"/>
              </a:rPr>
              <a:t>Financial System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5190235" y="1506276"/>
            <a:ext cx="55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292737" y="1167722"/>
            <a:ext cx="3480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600" b="1" dirty="0">
                <a:latin typeface="Arial" panose="020B0604020202020204" pitchFamily="34" charset="0"/>
                <a:cs typeface="Arial" panose="020B0604020202020204" pitchFamily="34" charset="0"/>
              </a:rPr>
              <a:t>Inventory/Sales Management</a:t>
            </a:r>
          </a:p>
        </p:txBody>
      </p:sp>
      <p:pic>
        <p:nvPicPr>
          <p:cNvPr id="1026" name="Picture 1" descr="image00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36"/>
          <a:stretch/>
        </p:blipFill>
        <p:spPr bwMode="auto">
          <a:xfrm>
            <a:off x="5295899" y="1605064"/>
            <a:ext cx="4303713" cy="1948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image00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04"/>
          <a:stretch/>
        </p:blipFill>
        <p:spPr bwMode="auto">
          <a:xfrm>
            <a:off x="462467" y="1633774"/>
            <a:ext cx="3276895" cy="22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cid:image003.jpg@01D1FD3F.F83ADFF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1"/>
          <a:stretch/>
        </p:blipFill>
        <p:spPr bwMode="auto">
          <a:xfrm>
            <a:off x="5279447" y="3935609"/>
            <a:ext cx="4564408" cy="214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68" y="3980359"/>
            <a:ext cx="4251076" cy="21029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91365" y="2300650"/>
            <a:ext cx="3200635" cy="27024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50316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We expect strong financial and strategic benefits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19" y="1052543"/>
            <a:ext cx="10058400" cy="565726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284031" y="926275"/>
            <a:ext cx="570016" cy="427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762632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18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What’s really special – our roadmap for innovation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65500" y="1713984"/>
            <a:ext cx="762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New sales channels and approaches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New tools and interfaces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The possibilities of tree to table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/>
          </a:p>
        </p:txBody>
      </p:sp>
      <p:sp>
        <p:nvSpPr>
          <p:cNvPr id="13" name="TextBox 12"/>
          <p:cNvSpPr txBox="1"/>
          <p:nvPr/>
        </p:nvSpPr>
        <p:spPr>
          <a:xfrm>
            <a:off x="3365500" y="3328670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Adding precision, and new tools to growing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Using data to improve productivity and quality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22300" y="1651000"/>
            <a:ext cx="2247900" cy="10401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dirty="0"/>
              <a:t>Reinventing customer experience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2300" y="3328670"/>
            <a:ext cx="2247900" cy="10401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dirty="0"/>
              <a:t>Digital </a:t>
            </a:r>
            <a:r>
              <a:rPr lang="en-NZ" dirty="0" err="1"/>
              <a:t>Orcharding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262332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Key takeaways and lessons learned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84200" y="1342142"/>
            <a:ext cx="112177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sz="2000" dirty="0"/>
              <a:t>It really is possible to implement S/4HANA in under 6 months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sz="2000" dirty="0"/>
              <a:t>Support from both a strong implementation partner and SAP is critical for success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sz="2000" dirty="0"/>
              <a:t>Starting from best practice rather </a:t>
            </a:r>
            <a:r>
              <a:rPr lang="en-NZ" sz="2000"/>
              <a:t>than as-is </a:t>
            </a:r>
            <a:r>
              <a:rPr lang="en-NZ" sz="2000" dirty="0"/>
              <a:t>makes a huge difference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sz="2000" dirty="0"/>
              <a:t>You need Solution Manager 7.2 to really leverage SAP Best Practices and Activate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sz="2000" dirty="0"/>
              <a:t>Plan enough time for the installation of the environment and expect setbacks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sz="2000" dirty="0"/>
              <a:t>Being an early adopter gets you privileged help</a:t>
            </a:r>
          </a:p>
        </p:txBody>
      </p:sp>
    </p:spTree>
    <p:extLst>
      <p:ext uri="{BB962C8B-B14F-4D97-AF65-F5344CB8AC3E}">
        <p14:creationId xmlns:p14="http://schemas.microsoft.com/office/powerpoint/2010/main" val="3513198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What we will cover today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84245" y="2000359"/>
            <a:ext cx="73402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2000" dirty="0"/>
              <a:t>Why? Our case for change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2000" dirty="0"/>
              <a:t>What? Detailing our future state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2000" dirty="0"/>
              <a:t>How? Setting a timeline and methodology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2000" dirty="0"/>
              <a:t>Highlights and key learnings</a:t>
            </a:r>
          </a:p>
        </p:txBody>
      </p:sp>
    </p:spTree>
    <p:extLst>
      <p:ext uri="{BB962C8B-B14F-4D97-AF65-F5344CB8AC3E}">
        <p14:creationId xmlns:p14="http://schemas.microsoft.com/office/powerpoint/2010/main" val="29635809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0" y="118754"/>
            <a:ext cx="12192000" cy="570016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NZ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983344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" t="16282" r="12112" b="12197"/>
          <a:stretch/>
        </p:blipFill>
        <p:spPr>
          <a:xfrm>
            <a:off x="7989570" y="1428750"/>
            <a:ext cx="3436620" cy="3840480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T&amp;G is a global horticulture leader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296576" y="1454282"/>
            <a:ext cx="3443504" cy="4366261"/>
            <a:chOff x="685800" y="1428749"/>
            <a:chExt cx="3443504" cy="4366261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71" r="20172"/>
            <a:stretch/>
          </p:blipFill>
          <p:spPr>
            <a:xfrm>
              <a:off x="692682" y="1428749"/>
              <a:ext cx="3436622" cy="3840481"/>
            </a:xfrm>
            <a:prstGeom prst="rect">
              <a:avLst/>
            </a:prstGeom>
          </p:spPr>
        </p:pic>
        <p:grpSp>
          <p:nvGrpSpPr>
            <p:cNvPr id="17" name="Group 16"/>
            <p:cNvGrpSpPr/>
            <p:nvPr/>
          </p:nvGrpSpPr>
          <p:grpSpPr>
            <a:xfrm>
              <a:off x="685800" y="1428750"/>
              <a:ext cx="3436621" cy="4366260"/>
              <a:chOff x="685800" y="1428750"/>
              <a:chExt cx="3436621" cy="436626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685800" y="1428750"/>
                <a:ext cx="3436620" cy="4366260"/>
                <a:chOff x="731520" y="1954530"/>
                <a:chExt cx="3840480" cy="4366260"/>
              </a:xfrm>
            </p:grpSpPr>
            <p:sp>
              <p:nvSpPr>
                <p:cNvPr id="3" name="Rectangle 2"/>
                <p:cNvSpPr/>
                <p:nvPr/>
              </p:nvSpPr>
              <p:spPr>
                <a:xfrm>
                  <a:off x="731520" y="1954530"/>
                  <a:ext cx="3840480" cy="4366260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NZ" dirty="0"/>
                </a:p>
              </p:txBody>
            </p:sp>
            <p:cxnSp>
              <p:nvCxnSpPr>
                <p:cNvPr id="5" name="Straight Connector 4"/>
                <p:cNvCxnSpPr/>
                <p:nvPr/>
              </p:nvCxnSpPr>
              <p:spPr>
                <a:xfrm flipV="1">
                  <a:off x="731520" y="5795010"/>
                  <a:ext cx="384048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" name="TextBox 6"/>
              <p:cNvSpPr txBox="1"/>
              <p:nvPr/>
            </p:nvSpPr>
            <p:spPr>
              <a:xfrm>
                <a:off x="685801" y="5350481"/>
                <a:ext cx="343662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NZ" dirty="0">
                    <a:cs typeface="Arial" panose="020B0604020202020204" pitchFamily="34" charset="0"/>
                  </a:rPr>
                  <a:t>New Zealand’s largest grower</a:t>
                </a: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603580" y="1454282"/>
            <a:ext cx="3436622" cy="4366261"/>
            <a:chOff x="4337685" y="1428749"/>
            <a:chExt cx="3436622" cy="4366261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67" t="14378" r="28794" b="24175"/>
            <a:stretch/>
          </p:blipFill>
          <p:spPr>
            <a:xfrm>
              <a:off x="4337685" y="1428749"/>
              <a:ext cx="3436622" cy="3840481"/>
            </a:xfrm>
            <a:prstGeom prst="rect">
              <a:avLst/>
            </a:prstGeom>
          </p:spPr>
        </p:pic>
        <p:grpSp>
          <p:nvGrpSpPr>
            <p:cNvPr id="16" name="Group 15"/>
            <p:cNvGrpSpPr/>
            <p:nvPr/>
          </p:nvGrpSpPr>
          <p:grpSpPr>
            <a:xfrm>
              <a:off x="4337685" y="1428750"/>
              <a:ext cx="3436622" cy="4366260"/>
              <a:chOff x="4286248" y="1428750"/>
              <a:chExt cx="3436622" cy="4366260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4286250" y="1428750"/>
                <a:ext cx="3436620" cy="4366260"/>
                <a:chOff x="731520" y="1954530"/>
                <a:chExt cx="3840480" cy="4366260"/>
              </a:xfrm>
            </p:grpSpPr>
            <p:sp>
              <p:nvSpPr>
                <p:cNvPr id="21" name="Rectangle 20"/>
                <p:cNvSpPr/>
                <p:nvPr/>
              </p:nvSpPr>
              <p:spPr>
                <a:xfrm>
                  <a:off x="731520" y="1954530"/>
                  <a:ext cx="3840480" cy="4366260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NZ" dirty="0"/>
                </a:p>
              </p:txBody>
            </p:sp>
            <p:cxnSp>
              <p:nvCxnSpPr>
                <p:cNvPr id="22" name="Straight Connector 21"/>
                <p:cNvCxnSpPr/>
                <p:nvPr/>
              </p:nvCxnSpPr>
              <p:spPr>
                <a:xfrm flipV="1">
                  <a:off x="731520" y="5795010"/>
                  <a:ext cx="384048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TextBox 22"/>
              <p:cNvSpPr txBox="1"/>
              <p:nvPr/>
            </p:nvSpPr>
            <p:spPr>
              <a:xfrm>
                <a:off x="4286248" y="5350481"/>
                <a:ext cx="34366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NZ" dirty="0">
                    <a:cs typeface="Arial" panose="020B0604020202020204" pitchFamily="34" charset="0"/>
                  </a:rPr>
                  <a:t>National and Global trader</a:t>
                </a: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7989570" y="1454283"/>
            <a:ext cx="3436620" cy="4366260"/>
            <a:chOff x="7989570" y="1428750"/>
            <a:chExt cx="3436620" cy="4366260"/>
          </a:xfrm>
        </p:grpSpPr>
        <p:grpSp>
          <p:nvGrpSpPr>
            <p:cNvPr id="24" name="Group 23"/>
            <p:cNvGrpSpPr/>
            <p:nvPr/>
          </p:nvGrpSpPr>
          <p:grpSpPr>
            <a:xfrm>
              <a:off x="7989570" y="1428750"/>
              <a:ext cx="3436620" cy="4366260"/>
              <a:chOff x="731520" y="1954530"/>
              <a:chExt cx="3840480" cy="4366260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731520" y="1954530"/>
                <a:ext cx="3840480" cy="436626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Z" dirty="0"/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 flipV="1">
                <a:off x="731520" y="5795010"/>
                <a:ext cx="384048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/>
            <p:cNvSpPr txBox="1"/>
            <p:nvPr/>
          </p:nvSpPr>
          <p:spPr>
            <a:xfrm>
              <a:off x="7989570" y="5350481"/>
              <a:ext cx="3436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NZ" dirty="0">
                  <a:cs typeface="Arial" panose="020B0604020202020204" pitchFamily="34" charset="0"/>
                </a:rPr>
                <a:t>Global variety manager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0830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09"/>
          <a:stretch/>
        </p:blipFill>
        <p:spPr>
          <a:xfrm>
            <a:off x="25400" y="-183138"/>
            <a:ext cx="12192000" cy="812606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166255"/>
            <a:ext cx="12192000" cy="66501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23629" y="304801"/>
            <a:ext cx="11761691" cy="424542"/>
          </a:xfrm>
          <a:noFill/>
        </p:spPr>
        <p:txBody>
          <a:bodyPr/>
          <a:lstStyle/>
          <a:p>
            <a:r>
              <a:rPr lang="en-NZ" dirty="0"/>
              <a:t>Our business is complex yet we want to keep doubling in size</a:t>
            </a:r>
          </a:p>
        </p:txBody>
      </p:sp>
    </p:spTree>
    <p:extLst>
      <p:ext uri="{BB962C8B-B14F-4D97-AF65-F5344CB8AC3E}">
        <p14:creationId xmlns:p14="http://schemas.microsoft.com/office/powerpoint/2010/main" val="3447132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 flipV="1">
            <a:off x="10698243" y="5456650"/>
            <a:ext cx="1413356" cy="1244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At the same time, disruption is changing everything</a:t>
            </a:r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10" y="4403599"/>
            <a:ext cx="4200502" cy="2106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10" y="986780"/>
            <a:ext cx="4511785" cy="30881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53" b="21509"/>
          <a:stretch/>
        </p:blipFill>
        <p:spPr>
          <a:xfrm>
            <a:off x="5735782" y="986780"/>
            <a:ext cx="4797631" cy="315474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3"/>
          <a:stretch/>
        </p:blipFill>
        <p:spPr>
          <a:xfrm>
            <a:off x="7404175" y="4112453"/>
            <a:ext cx="3129238" cy="239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782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6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SAP continues to innovate, which we want to unlock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64166" y="1214100"/>
            <a:ext cx="10310236" cy="4686471"/>
            <a:chOff x="764166" y="1268530"/>
            <a:chExt cx="10310236" cy="4686471"/>
          </a:xfrm>
        </p:grpSpPr>
        <p:grpSp>
          <p:nvGrpSpPr>
            <p:cNvPr id="9" name="Group 8"/>
            <p:cNvGrpSpPr/>
            <p:nvPr/>
          </p:nvGrpSpPr>
          <p:grpSpPr>
            <a:xfrm>
              <a:off x="764166" y="1268530"/>
              <a:ext cx="10310236" cy="4686471"/>
              <a:chOff x="764166" y="1268530"/>
              <a:chExt cx="10310236" cy="4686471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166" y="1268530"/>
                <a:ext cx="10310236" cy="4686471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46819" y="4888921"/>
                <a:ext cx="1179727" cy="995144"/>
              </a:xfrm>
              <a:prstGeom prst="rect">
                <a:avLst/>
              </a:prstGeom>
            </p:spPr>
          </p:pic>
        </p:grpSp>
        <p:sp>
          <p:nvSpPr>
            <p:cNvPr id="12" name="Rectangle 11"/>
            <p:cNvSpPr/>
            <p:nvPr/>
          </p:nvSpPr>
          <p:spPr>
            <a:xfrm>
              <a:off x="5726546" y="5181600"/>
              <a:ext cx="1425368" cy="5225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08122" y="5161209"/>
              <a:ext cx="1771073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NZ" sz="1400" b="1" dirty="0">
                  <a:solidFill>
                    <a:schemeClr val="accent4">
                      <a:lumMod val="75000"/>
                    </a:schemeClr>
                  </a:solidFill>
                  <a:latin typeface="Arial Narrow" panose="020B0606020202030204" pitchFamily="34" charset="0"/>
                </a:rPr>
                <a:t>Embedded Master Data Governance</a:t>
              </a: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2650" y="303891"/>
            <a:ext cx="241935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392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We are using S/4 HANA at the core of our architecture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249" y="881490"/>
            <a:ext cx="10836157" cy="568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662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13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4256291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think-cell Slide" r:id="rId4" imgW="540" imgH="541" progId="TCLayout.ActiveDocument.1">
                  <p:embed/>
                </p:oleObj>
              </mc:Choice>
              <mc:Fallback>
                <p:oleObj name="think-cell Slide" r:id="rId4" imgW="540" imgH="54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We have two business models and plan two common templates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611085" y="805543"/>
            <a:ext cx="10091057" cy="506185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0180-9210-4DA8-8FE1-026EC632274F}" type="slidenum">
              <a:rPr lang="en-NZ" smtClean="0"/>
              <a:t>8</a:t>
            </a:fld>
            <a:endParaRPr lang="en-NZ"/>
          </a:p>
        </p:txBody>
      </p:sp>
      <p:sp>
        <p:nvSpPr>
          <p:cNvPr id="49" name="TextBox 48"/>
          <p:cNvSpPr txBox="1"/>
          <p:nvPr/>
        </p:nvSpPr>
        <p:spPr>
          <a:xfrm>
            <a:off x="7789661" y="986524"/>
            <a:ext cx="2340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600" dirty="0"/>
              <a:t>Trading template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600" dirty="0" err="1"/>
              <a:t>Sfin</a:t>
            </a:r>
            <a:r>
              <a:rPr lang="en-NZ" sz="1600" dirty="0"/>
              <a:t>: FI/CO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600" dirty="0"/>
              <a:t>Slog: SD/MM/LE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600" dirty="0" err="1"/>
              <a:t>Bobj</a:t>
            </a:r>
            <a:r>
              <a:rPr lang="en-NZ" sz="1600" dirty="0"/>
              <a:t> reporting</a:t>
            </a:r>
          </a:p>
        </p:txBody>
      </p:sp>
      <p:graphicFrame>
        <p:nvGraphicFramePr>
          <p:cNvPr id="50" name="Diagram 49"/>
          <p:cNvGraphicFramePr/>
          <p:nvPr>
            <p:extLst>
              <p:ext uri="{D42A27DB-BD31-4B8C-83A1-F6EECF244321}">
                <p14:modId xmlns:p14="http://schemas.microsoft.com/office/powerpoint/2010/main" val="2545492213"/>
              </p:ext>
            </p:extLst>
          </p:nvPr>
        </p:nvGraphicFramePr>
        <p:xfrm>
          <a:off x="10130089" y="1062725"/>
          <a:ext cx="1275772" cy="4547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3" name="Rectangle 72"/>
          <p:cNvSpPr/>
          <p:nvPr/>
        </p:nvSpPr>
        <p:spPr>
          <a:xfrm>
            <a:off x="500670" y="1062725"/>
            <a:ext cx="5358266" cy="5061857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35" name="Rectangle 34"/>
          <p:cNvSpPr/>
          <p:nvPr/>
        </p:nvSpPr>
        <p:spPr>
          <a:xfrm>
            <a:off x="1437369" y="3853592"/>
            <a:ext cx="1516336" cy="4710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400" dirty="0"/>
              <a:t>Others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949" y="1595055"/>
            <a:ext cx="828968" cy="5755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ectangle 10"/>
          <p:cNvSpPr/>
          <p:nvPr/>
        </p:nvSpPr>
        <p:spPr>
          <a:xfrm>
            <a:off x="3746684" y="2556624"/>
            <a:ext cx="1516336" cy="4710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400" dirty="0"/>
              <a:t>Vertical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490684" y="2556624"/>
            <a:ext cx="1516336" cy="4710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400" dirty="0"/>
              <a:t>Trading</a:t>
            </a:r>
          </a:p>
        </p:txBody>
      </p:sp>
      <p:cxnSp>
        <p:nvCxnSpPr>
          <p:cNvPr id="20" name="Elbow Connector 19"/>
          <p:cNvCxnSpPr>
            <a:stCxn id="10" idx="2"/>
            <a:endCxn id="11" idx="0"/>
          </p:cNvCxnSpPr>
          <p:nvPr/>
        </p:nvCxnSpPr>
        <p:spPr>
          <a:xfrm rot="5400000">
            <a:off x="4994145" y="1681336"/>
            <a:ext cx="385996" cy="1364581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10" idx="2"/>
            <a:endCxn id="12" idx="0"/>
          </p:cNvCxnSpPr>
          <p:nvPr/>
        </p:nvCxnSpPr>
        <p:spPr>
          <a:xfrm rot="16200000" flipH="1">
            <a:off x="6366144" y="1673916"/>
            <a:ext cx="385996" cy="137941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1" idx="2"/>
            <a:endCxn id="35" idx="0"/>
          </p:cNvCxnSpPr>
          <p:nvPr/>
        </p:nvCxnSpPr>
        <p:spPr>
          <a:xfrm rot="5400000">
            <a:off x="2937236" y="2285975"/>
            <a:ext cx="825919" cy="2309315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1951869" y="4161828"/>
            <a:ext cx="1516336" cy="4710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400" dirty="0"/>
              <a:t>Covered Crops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924411" y="1260369"/>
            <a:ext cx="2224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600" dirty="0"/>
              <a:t>Vertical template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600" dirty="0"/>
              <a:t>Trading template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600" dirty="0"/>
              <a:t>Embedded EWM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600" dirty="0"/>
              <a:t>PP/QM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600" dirty="0"/>
              <a:t>BRF+</a:t>
            </a:r>
          </a:p>
        </p:txBody>
      </p:sp>
      <p:sp>
        <p:nvSpPr>
          <p:cNvPr id="45" name="Rectangle 44"/>
          <p:cNvSpPr/>
          <p:nvPr/>
        </p:nvSpPr>
        <p:spPr>
          <a:xfrm>
            <a:off x="2472301" y="4480854"/>
            <a:ext cx="1516336" cy="4710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400" dirty="0"/>
              <a:t>Citrus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988516" y="4808272"/>
            <a:ext cx="1516336" cy="4710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400" dirty="0"/>
              <a:t>Grapes</a:t>
            </a:r>
          </a:p>
        </p:txBody>
      </p:sp>
      <p:sp>
        <p:nvSpPr>
          <p:cNvPr id="54" name="Rectangle 53"/>
          <p:cNvSpPr/>
          <p:nvPr/>
        </p:nvSpPr>
        <p:spPr>
          <a:xfrm>
            <a:off x="3511104" y="5135689"/>
            <a:ext cx="1516336" cy="4710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400" dirty="0" err="1"/>
              <a:t>Pipfruit</a:t>
            </a:r>
            <a:endParaRPr lang="en-NZ" sz="1400" dirty="0"/>
          </a:p>
        </p:txBody>
      </p:sp>
      <p:sp>
        <p:nvSpPr>
          <p:cNvPr id="61" name="Rectangle 60"/>
          <p:cNvSpPr/>
          <p:nvPr/>
        </p:nvSpPr>
        <p:spPr>
          <a:xfrm>
            <a:off x="6375335" y="3808248"/>
            <a:ext cx="1516336" cy="4710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400" dirty="0"/>
              <a:t>Others</a:t>
            </a:r>
          </a:p>
        </p:txBody>
      </p:sp>
      <p:sp>
        <p:nvSpPr>
          <p:cNvPr id="62" name="Rectangle 61"/>
          <p:cNvSpPr/>
          <p:nvPr/>
        </p:nvSpPr>
        <p:spPr>
          <a:xfrm>
            <a:off x="6889835" y="4116484"/>
            <a:ext cx="1516336" cy="4710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400" dirty="0"/>
              <a:t>NZ Markets</a:t>
            </a:r>
          </a:p>
        </p:txBody>
      </p:sp>
      <p:sp>
        <p:nvSpPr>
          <p:cNvPr id="63" name="Rectangle 62"/>
          <p:cNvSpPr/>
          <p:nvPr/>
        </p:nvSpPr>
        <p:spPr>
          <a:xfrm>
            <a:off x="7410267" y="4435510"/>
            <a:ext cx="1516336" cy="4710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400" dirty="0"/>
              <a:t>China</a:t>
            </a:r>
          </a:p>
        </p:txBody>
      </p:sp>
      <p:sp>
        <p:nvSpPr>
          <p:cNvPr id="64" name="Rectangle 63"/>
          <p:cNvSpPr/>
          <p:nvPr/>
        </p:nvSpPr>
        <p:spPr>
          <a:xfrm>
            <a:off x="7926482" y="4762928"/>
            <a:ext cx="1516336" cy="4710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400" dirty="0"/>
              <a:t>South America</a:t>
            </a:r>
          </a:p>
        </p:txBody>
      </p:sp>
      <p:sp>
        <p:nvSpPr>
          <p:cNvPr id="65" name="Rectangle 64"/>
          <p:cNvSpPr/>
          <p:nvPr/>
        </p:nvSpPr>
        <p:spPr>
          <a:xfrm>
            <a:off x="8449070" y="5090345"/>
            <a:ext cx="1516336" cy="4710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400" dirty="0"/>
              <a:t>North America</a:t>
            </a:r>
          </a:p>
        </p:txBody>
      </p:sp>
      <p:cxnSp>
        <p:nvCxnSpPr>
          <p:cNvPr id="8" name="Straight Connector 7"/>
          <p:cNvCxnSpPr>
            <a:stCxn id="12" idx="2"/>
          </p:cNvCxnSpPr>
          <p:nvPr/>
        </p:nvCxnSpPr>
        <p:spPr>
          <a:xfrm>
            <a:off x="7248852" y="3027673"/>
            <a:ext cx="0" cy="8259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423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/>
      <p:bldGraphic spid="50" grpId="0">
        <p:bldAsOne/>
      </p:bldGraphic>
      <p:bldP spid="73" grpId="0" animBg="1"/>
      <p:bldP spid="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113952" y="6430780"/>
            <a:ext cx="2743200" cy="365125"/>
          </a:xfrm>
        </p:spPr>
        <p:txBody>
          <a:bodyPr/>
          <a:lstStyle/>
          <a:p>
            <a:fld id="{9FFA0180-9210-4DA8-8FE1-026EC632274F}" type="slidenum">
              <a:rPr lang="en-NZ" smtClean="0"/>
              <a:t>9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/>
              <a:t>We set an ambitious timeline</a:t>
            </a:r>
          </a:p>
        </p:txBody>
      </p:sp>
      <p:grpSp>
        <p:nvGrpSpPr>
          <p:cNvPr id="134" name="Group 133"/>
          <p:cNvGrpSpPr/>
          <p:nvPr/>
        </p:nvGrpSpPr>
        <p:grpSpPr>
          <a:xfrm>
            <a:off x="10775292" y="4181819"/>
            <a:ext cx="136997" cy="1315759"/>
            <a:chOff x="1317838" y="4941606"/>
            <a:chExt cx="136997" cy="1315759"/>
          </a:xfrm>
        </p:grpSpPr>
        <p:cxnSp>
          <p:nvCxnSpPr>
            <p:cNvPr id="135" name="Straight Connector 134"/>
            <p:cNvCxnSpPr/>
            <p:nvPr/>
          </p:nvCxnSpPr>
          <p:spPr>
            <a:xfrm>
              <a:off x="1389463" y="4941606"/>
              <a:ext cx="0" cy="1315759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Rectangle 135"/>
            <p:cNvSpPr/>
            <p:nvPr/>
          </p:nvSpPr>
          <p:spPr>
            <a:xfrm>
              <a:off x="1317838" y="5091949"/>
              <a:ext cx="136997" cy="2689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4820016" y="4181819"/>
            <a:ext cx="136997" cy="1315759"/>
            <a:chOff x="1308873" y="4941606"/>
            <a:chExt cx="136997" cy="1315759"/>
          </a:xfrm>
        </p:grpSpPr>
        <p:cxnSp>
          <p:nvCxnSpPr>
            <p:cNvPr id="138" name="Straight Connector 137"/>
            <p:cNvCxnSpPr/>
            <p:nvPr/>
          </p:nvCxnSpPr>
          <p:spPr>
            <a:xfrm>
              <a:off x="1389463" y="4941606"/>
              <a:ext cx="0" cy="1315759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Rectangle 138"/>
            <p:cNvSpPr/>
            <p:nvPr/>
          </p:nvSpPr>
          <p:spPr>
            <a:xfrm>
              <a:off x="1308873" y="5172634"/>
              <a:ext cx="136997" cy="2689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3309759" y="4181819"/>
            <a:ext cx="136997" cy="1315759"/>
            <a:chOff x="1299908" y="4941606"/>
            <a:chExt cx="136997" cy="1315759"/>
          </a:xfrm>
        </p:grpSpPr>
        <p:cxnSp>
          <p:nvCxnSpPr>
            <p:cNvPr id="141" name="Straight Connector 140"/>
            <p:cNvCxnSpPr/>
            <p:nvPr/>
          </p:nvCxnSpPr>
          <p:spPr>
            <a:xfrm>
              <a:off x="1389463" y="4941606"/>
              <a:ext cx="0" cy="1315759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Rectangle 146"/>
            <p:cNvSpPr/>
            <p:nvPr/>
          </p:nvSpPr>
          <p:spPr>
            <a:xfrm>
              <a:off x="1299908" y="4997514"/>
              <a:ext cx="136997" cy="2689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cxnSp>
        <p:nvCxnSpPr>
          <p:cNvPr id="151" name="Straight Arrow Connector 150"/>
          <p:cNvCxnSpPr/>
          <p:nvPr/>
        </p:nvCxnSpPr>
        <p:spPr>
          <a:xfrm>
            <a:off x="3399314" y="5492696"/>
            <a:ext cx="1501292" cy="488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/>
          <p:nvPr/>
        </p:nvCxnSpPr>
        <p:spPr>
          <a:xfrm>
            <a:off x="4900606" y="5497579"/>
            <a:ext cx="5874686" cy="412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Box 158"/>
          <p:cNvSpPr txBox="1"/>
          <p:nvPr/>
        </p:nvSpPr>
        <p:spPr>
          <a:xfrm>
            <a:off x="3754706" y="5361891"/>
            <a:ext cx="737070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NZ" sz="1100" dirty="0"/>
              <a:t>Phase 1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6990876" y="5361891"/>
            <a:ext cx="737070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NZ" sz="1100" dirty="0"/>
              <a:t>Phase 2</a:t>
            </a:r>
          </a:p>
        </p:txBody>
      </p:sp>
      <p:sp>
        <p:nvSpPr>
          <p:cNvPr id="179" name="TextBox 178"/>
          <p:cNvSpPr txBox="1"/>
          <p:nvPr/>
        </p:nvSpPr>
        <p:spPr>
          <a:xfrm rot="18000000">
            <a:off x="4278831" y="2014936"/>
            <a:ext cx="2331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100" dirty="0"/>
              <a:t>Pipfruit NAM  live </a:t>
            </a:r>
          </a:p>
        </p:txBody>
      </p:sp>
      <p:sp>
        <p:nvSpPr>
          <p:cNvPr id="272" name="TextBox 271"/>
          <p:cNvSpPr txBox="1"/>
          <p:nvPr/>
        </p:nvSpPr>
        <p:spPr>
          <a:xfrm rot="18000000">
            <a:off x="2980380" y="2357481"/>
            <a:ext cx="14947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100" dirty="0"/>
              <a:t>Start Project ONE</a:t>
            </a:r>
          </a:p>
        </p:txBody>
      </p:sp>
      <p:sp>
        <p:nvSpPr>
          <p:cNvPr id="273" name="TextBox 272"/>
          <p:cNvSpPr txBox="1"/>
          <p:nvPr/>
        </p:nvSpPr>
        <p:spPr>
          <a:xfrm rot="18000000">
            <a:off x="2277019" y="2204022"/>
            <a:ext cx="18704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100" dirty="0"/>
              <a:t>Board sign off project</a:t>
            </a:r>
          </a:p>
        </p:txBody>
      </p:sp>
      <p:cxnSp>
        <p:nvCxnSpPr>
          <p:cNvPr id="274" name="Elbow Connector 273"/>
          <p:cNvCxnSpPr/>
          <p:nvPr/>
        </p:nvCxnSpPr>
        <p:spPr>
          <a:xfrm flipV="1">
            <a:off x="1748897" y="4177693"/>
            <a:ext cx="9672031" cy="2253"/>
          </a:xfrm>
          <a:prstGeom prst="bentConnector3">
            <a:avLst/>
          </a:prstGeom>
          <a:ln w="539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Straight Connector 274"/>
          <p:cNvCxnSpPr/>
          <p:nvPr/>
        </p:nvCxnSpPr>
        <p:spPr>
          <a:xfrm>
            <a:off x="4902571" y="3145598"/>
            <a:ext cx="0" cy="10320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Straight Connector 275"/>
          <p:cNvCxnSpPr/>
          <p:nvPr/>
        </p:nvCxnSpPr>
        <p:spPr>
          <a:xfrm>
            <a:off x="4259828" y="3769455"/>
            <a:ext cx="0" cy="396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Straight Connector 276"/>
          <p:cNvCxnSpPr/>
          <p:nvPr/>
        </p:nvCxnSpPr>
        <p:spPr>
          <a:xfrm>
            <a:off x="3269756" y="3769455"/>
            <a:ext cx="0" cy="396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Straight Connector 277"/>
          <p:cNvCxnSpPr/>
          <p:nvPr/>
        </p:nvCxnSpPr>
        <p:spPr>
          <a:xfrm>
            <a:off x="3401216" y="3145598"/>
            <a:ext cx="0" cy="10320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Connector 278"/>
          <p:cNvCxnSpPr/>
          <p:nvPr/>
        </p:nvCxnSpPr>
        <p:spPr>
          <a:xfrm>
            <a:off x="2826529" y="3147545"/>
            <a:ext cx="0" cy="10320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" name="Rectangle 285"/>
          <p:cNvSpPr/>
          <p:nvPr/>
        </p:nvSpPr>
        <p:spPr>
          <a:xfrm rot="18000000">
            <a:off x="2390420" y="4450971"/>
            <a:ext cx="7793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100" dirty="0"/>
              <a:t>Feb 2016</a:t>
            </a:r>
          </a:p>
        </p:txBody>
      </p:sp>
      <p:sp>
        <p:nvSpPr>
          <p:cNvPr id="290" name="Rectangle 289"/>
          <p:cNvSpPr/>
          <p:nvPr/>
        </p:nvSpPr>
        <p:spPr>
          <a:xfrm rot="18000000">
            <a:off x="2836138" y="4485819"/>
            <a:ext cx="739305" cy="1711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100" dirty="0"/>
              <a:t>1 Mar 16</a:t>
            </a:r>
          </a:p>
        </p:txBody>
      </p:sp>
      <p:sp>
        <p:nvSpPr>
          <p:cNvPr id="291" name="Rectangle 290"/>
          <p:cNvSpPr/>
          <p:nvPr/>
        </p:nvSpPr>
        <p:spPr>
          <a:xfrm rot="18000000">
            <a:off x="3865455" y="4459443"/>
            <a:ext cx="678391" cy="1711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100" dirty="0"/>
              <a:t>1 Jul 16</a:t>
            </a:r>
          </a:p>
        </p:txBody>
      </p:sp>
      <p:sp>
        <p:nvSpPr>
          <p:cNvPr id="292" name="Rectangle 291"/>
          <p:cNvSpPr/>
          <p:nvPr/>
        </p:nvSpPr>
        <p:spPr>
          <a:xfrm rot="18000000">
            <a:off x="4831555" y="4475408"/>
            <a:ext cx="715260" cy="1711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100" dirty="0"/>
              <a:t>1 Oct 16</a:t>
            </a:r>
          </a:p>
        </p:txBody>
      </p:sp>
      <p:sp>
        <p:nvSpPr>
          <p:cNvPr id="293" name="Rectangle 292"/>
          <p:cNvSpPr/>
          <p:nvPr/>
        </p:nvSpPr>
        <p:spPr>
          <a:xfrm rot="18000000">
            <a:off x="5810465" y="4479572"/>
            <a:ext cx="724878" cy="1711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100" dirty="0"/>
              <a:t>1 Jan 17</a:t>
            </a:r>
          </a:p>
        </p:txBody>
      </p:sp>
      <p:cxnSp>
        <p:nvCxnSpPr>
          <p:cNvPr id="294" name="Straight Connector 293"/>
          <p:cNvCxnSpPr/>
          <p:nvPr/>
        </p:nvCxnSpPr>
        <p:spPr>
          <a:xfrm>
            <a:off x="5246904" y="3769455"/>
            <a:ext cx="0" cy="396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94"/>
          <p:cNvCxnSpPr/>
          <p:nvPr/>
        </p:nvCxnSpPr>
        <p:spPr>
          <a:xfrm>
            <a:off x="6239973" y="3769455"/>
            <a:ext cx="0" cy="396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Straight Connector 295"/>
          <p:cNvCxnSpPr/>
          <p:nvPr/>
        </p:nvCxnSpPr>
        <p:spPr>
          <a:xfrm>
            <a:off x="7096352" y="3768629"/>
            <a:ext cx="0" cy="396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" name="Rectangle 296"/>
          <p:cNvSpPr/>
          <p:nvPr/>
        </p:nvSpPr>
        <p:spPr>
          <a:xfrm rot="18000000">
            <a:off x="6671523" y="4485819"/>
            <a:ext cx="739305" cy="1711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100" dirty="0"/>
              <a:t>1 Mar 17</a:t>
            </a:r>
          </a:p>
        </p:txBody>
      </p:sp>
      <p:cxnSp>
        <p:nvCxnSpPr>
          <p:cNvPr id="298" name="Straight Connector 297"/>
          <p:cNvCxnSpPr/>
          <p:nvPr/>
        </p:nvCxnSpPr>
        <p:spPr>
          <a:xfrm>
            <a:off x="7966983" y="3768628"/>
            <a:ext cx="0" cy="396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Rectangle 298"/>
          <p:cNvSpPr/>
          <p:nvPr/>
        </p:nvSpPr>
        <p:spPr>
          <a:xfrm rot="18000000">
            <a:off x="7591847" y="4442784"/>
            <a:ext cx="639919" cy="1711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100" dirty="0"/>
              <a:t>1 Jul17</a:t>
            </a:r>
          </a:p>
        </p:txBody>
      </p:sp>
      <p:cxnSp>
        <p:nvCxnSpPr>
          <p:cNvPr id="300" name="Straight Connector 299"/>
          <p:cNvCxnSpPr/>
          <p:nvPr/>
        </p:nvCxnSpPr>
        <p:spPr>
          <a:xfrm>
            <a:off x="10857653" y="3134185"/>
            <a:ext cx="0" cy="10320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1" name="Rectangle 300"/>
          <p:cNvSpPr/>
          <p:nvPr/>
        </p:nvSpPr>
        <p:spPr>
          <a:xfrm rot="18000000">
            <a:off x="8420535" y="4452802"/>
            <a:ext cx="7152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100" dirty="0"/>
              <a:t>1 Oct 17</a:t>
            </a:r>
          </a:p>
        </p:txBody>
      </p:sp>
      <p:sp>
        <p:nvSpPr>
          <p:cNvPr id="302" name="Rectangle 301"/>
          <p:cNvSpPr/>
          <p:nvPr/>
        </p:nvSpPr>
        <p:spPr>
          <a:xfrm rot="18000000">
            <a:off x="9399445" y="4456966"/>
            <a:ext cx="72487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100" dirty="0"/>
              <a:t>1 Jan 18</a:t>
            </a:r>
          </a:p>
        </p:txBody>
      </p:sp>
      <p:cxnSp>
        <p:nvCxnSpPr>
          <p:cNvPr id="303" name="Straight Connector 302"/>
          <p:cNvCxnSpPr/>
          <p:nvPr/>
        </p:nvCxnSpPr>
        <p:spPr>
          <a:xfrm>
            <a:off x="8835884" y="3769454"/>
            <a:ext cx="0" cy="396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/>
        </p:nvCxnSpPr>
        <p:spPr>
          <a:xfrm>
            <a:off x="9828953" y="3769454"/>
            <a:ext cx="0" cy="396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5" name="TextBox 304"/>
          <p:cNvSpPr txBox="1"/>
          <p:nvPr/>
        </p:nvSpPr>
        <p:spPr>
          <a:xfrm rot="18000000">
            <a:off x="9340492" y="2217340"/>
            <a:ext cx="18088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100" dirty="0"/>
              <a:t>Full vertical template live</a:t>
            </a:r>
          </a:p>
        </p:txBody>
      </p:sp>
      <p:sp>
        <p:nvSpPr>
          <p:cNvPr id="308" name="TextBox 307"/>
          <p:cNvSpPr txBox="1"/>
          <p:nvPr/>
        </p:nvSpPr>
        <p:spPr>
          <a:xfrm rot="18000000">
            <a:off x="1576427" y="2012714"/>
            <a:ext cx="20954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100" dirty="0"/>
              <a:t>Kick off high level design and estimation</a:t>
            </a:r>
          </a:p>
        </p:txBody>
      </p:sp>
      <p:cxnSp>
        <p:nvCxnSpPr>
          <p:cNvPr id="309" name="Straight Connector 308"/>
          <p:cNvCxnSpPr/>
          <p:nvPr/>
        </p:nvCxnSpPr>
        <p:spPr>
          <a:xfrm>
            <a:off x="2147450" y="3145598"/>
            <a:ext cx="0" cy="10320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" name="Rectangle 309"/>
          <p:cNvSpPr/>
          <p:nvPr/>
        </p:nvSpPr>
        <p:spPr>
          <a:xfrm rot="18000000">
            <a:off x="1674947" y="4486814"/>
            <a:ext cx="74892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100" dirty="0"/>
              <a:t>9 Nov 15</a:t>
            </a:r>
          </a:p>
        </p:txBody>
      </p:sp>
      <p:sp>
        <p:nvSpPr>
          <p:cNvPr id="313" name="Rectangle 312"/>
          <p:cNvSpPr/>
          <p:nvPr/>
        </p:nvSpPr>
        <p:spPr>
          <a:xfrm>
            <a:off x="4783079" y="4338765"/>
            <a:ext cx="136997" cy="268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11" name="Rectangle 310"/>
          <p:cNvSpPr/>
          <p:nvPr/>
        </p:nvSpPr>
        <p:spPr>
          <a:xfrm rot="18000000">
            <a:off x="4491909" y="4461962"/>
            <a:ext cx="74892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100" dirty="0"/>
              <a:t>1 Sep 16</a:t>
            </a:r>
          </a:p>
        </p:txBody>
      </p:sp>
      <p:sp>
        <p:nvSpPr>
          <p:cNvPr id="54" name="TextBox 53"/>
          <p:cNvSpPr txBox="1"/>
          <p:nvPr/>
        </p:nvSpPr>
        <p:spPr>
          <a:xfrm rot="18000000">
            <a:off x="4830795" y="2014936"/>
            <a:ext cx="2331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100" dirty="0"/>
              <a:t>Full trading template live 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5454535" y="3145598"/>
            <a:ext cx="0" cy="10320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 rot="18000000">
            <a:off x="7676350" y="1991222"/>
            <a:ext cx="2331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100" dirty="0"/>
              <a:t>First vertical template live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8300090" y="3121884"/>
            <a:ext cx="0" cy="10320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 rot="18000000">
            <a:off x="10450713" y="4415458"/>
            <a:ext cx="73289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100" dirty="0"/>
              <a:t>1 Apr 18</a:t>
            </a:r>
          </a:p>
        </p:txBody>
      </p:sp>
      <p:cxnSp>
        <p:nvCxnSpPr>
          <p:cNvPr id="60" name="Straight Connector 59"/>
          <p:cNvCxnSpPr/>
          <p:nvPr/>
        </p:nvCxnSpPr>
        <p:spPr>
          <a:xfrm>
            <a:off x="10845151" y="3778530"/>
            <a:ext cx="0" cy="396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 rot="18000000">
            <a:off x="10356691" y="2141779"/>
            <a:ext cx="18088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100" dirty="0"/>
              <a:t>All T&amp;G Core businesses live</a:t>
            </a:r>
          </a:p>
        </p:txBody>
      </p:sp>
      <p:cxnSp>
        <p:nvCxnSpPr>
          <p:cNvPr id="58" name="Straight Connector 57"/>
          <p:cNvCxnSpPr/>
          <p:nvPr/>
        </p:nvCxnSpPr>
        <p:spPr>
          <a:xfrm>
            <a:off x="9828953" y="3121884"/>
            <a:ext cx="0" cy="10320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9627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heme/theme1.xml><?xml version="1.0" encoding="utf-8"?>
<a:theme xmlns:a="http://schemas.openxmlformats.org/drawingml/2006/main" name="T&amp;G PPT 2016 Theme PIPFRUIT">
  <a:themeElements>
    <a:clrScheme name="TG Colours">
      <a:dk1>
        <a:sysClr val="windowText" lastClr="000000"/>
      </a:dk1>
      <a:lt1>
        <a:sysClr val="window" lastClr="FFFFFF"/>
      </a:lt1>
      <a:dk2>
        <a:srgbClr val="58B233"/>
      </a:dk2>
      <a:lt2>
        <a:srgbClr val="E7E6E6"/>
      </a:lt2>
      <a:accent1>
        <a:srgbClr val="289D43"/>
      </a:accent1>
      <a:accent2>
        <a:srgbClr val="58B233"/>
      </a:accent2>
      <a:accent3>
        <a:srgbClr val="B9D12E"/>
      </a:accent3>
      <a:accent4>
        <a:srgbClr val="969696"/>
      </a:accent4>
      <a:accent5>
        <a:srgbClr val="C0C0C0"/>
      </a:accent5>
      <a:accent6>
        <a:srgbClr val="EAEAEA"/>
      </a:accent6>
      <a:hlink>
        <a:srgbClr val="44546A"/>
      </a:hlink>
      <a:folHlink>
        <a:srgbClr val="969696"/>
      </a:folHlink>
    </a:clrScheme>
    <a:fontScheme name="TG Font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909AA87-CEB1-461C-BCB9-DA00ABCAA156}" vid="{5281622F-B6B7-47FF-B633-C779A13DD7B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9591c486-cc9b-4ff7-a8ef-6f8d4212c3b3">
      <UserInfo>
        <DisplayName>John Li</DisplayName>
        <AccountId>21</AccountId>
        <AccountType/>
      </UserInfo>
      <UserInfo>
        <DisplayName>Graham Hewlett</DisplayName>
        <AccountId>19</AccountId>
        <AccountType/>
      </UserInfo>
      <UserInfo>
        <DisplayName>_spocrawler_15_3978</DisplayName>
        <AccountId>11</AccountId>
        <AccountType/>
      </UserInfo>
      <UserInfo>
        <DisplayName>Joselito Padilla</DisplayName>
        <AccountId>25</AccountId>
        <AccountType/>
      </UserInfo>
      <UserInfo>
        <DisplayName>Dylan Radcliffe</DisplayName>
        <AccountId>26</AccountId>
        <AccountType/>
      </UserInfo>
      <UserInfo>
        <DisplayName>Jonathan Good</DisplayName>
        <AccountId>3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E61B3124FE304C822666653DD56EAA" ma:contentTypeVersion="2" ma:contentTypeDescription="Create a new document." ma:contentTypeScope="" ma:versionID="297b40c8e5215ad79f8032441d8c5754">
  <xsd:schema xmlns:xsd="http://www.w3.org/2001/XMLSchema" xmlns:xs="http://www.w3.org/2001/XMLSchema" xmlns:p="http://schemas.microsoft.com/office/2006/metadata/properties" xmlns:ns2="9591c486-cc9b-4ff7-a8ef-6f8d4212c3b3" targetNamespace="http://schemas.microsoft.com/office/2006/metadata/properties" ma:root="true" ma:fieldsID="58f97ae1e91e648bfd1a07117cefdbe4" ns2:_="">
    <xsd:import namespace="9591c486-cc9b-4ff7-a8ef-6f8d4212c3b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91c486-cc9b-4ff7-a8ef-6f8d4212c3b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2C4B0C-DDB2-44C8-907C-89020B940D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AA61958-4BF8-40E2-9F32-66E9350F7389}">
  <ds:schemaRefs>
    <ds:schemaRef ds:uri="9591c486-cc9b-4ff7-a8ef-6f8d4212c3b3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8E6D4A6-8949-4335-BAC6-EC1A99A280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591c486-cc9b-4ff7-a8ef-6f8d4212c3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2775</TotalTime>
  <Words>1132</Words>
  <Application>Microsoft Office PowerPoint</Application>
  <PresentationFormat>Custom</PresentationFormat>
  <Paragraphs>329</Paragraphs>
  <Slides>20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Arial Narrow</vt:lpstr>
      <vt:lpstr>Open Sans</vt:lpstr>
      <vt:lpstr>Calibri</vt:lpstr>
      <vt:lpstr>Arial Unicode MS</vt:lpstr>
      <vt:lpstr>Symbol</vt:lpstr>
      <vt:lpstr>Manus</vt:lpstr>
      <vt:lpstr>T&amp;G PPT 2016 Theme PIPFRUIT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Rollout scope China High level design</dc:title>
  <dc:creator>Andreas Gabler</dc:creator>
  <cp:lastModifiedBy>Rosanne English</cp:lastModifiedBy>
  <cp:revision>338</cp:revision>
  <dcterms:created xsi:type="dcterms:W3CDTF">2016-06-29T23:00:14Z</dcterms:created>
  <dcterms:modified xsi:type="dcterms:W3CDTF">2016-09-05T19:49:14Z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0x01010025E61B3124FE304C822666653DD56EAA</vt:lpwstr>
  </property>
</Properties>
</file>