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0" r:id="rId1"/>
    <p:sldMasterId id="2147483776" r:id="rId2"/>
    <p:sldMasterId id="2147483786" r:id="rId3"/>
    <p:sldMasterId id="2147483796" r:id="rId4"/>
    <p:sldMasterId id="2147483800" r:id="rId5"/>
  </p:sldMasterIdLst>
  <p:notesMasterIdLst>
    <p:notesMasterId r:id="rId23"/>
  </p:notesMasterIdLst>
  <p:handoutMasterIdLst>
    <p:handoutMasterId r:id="rId24"/>
  </p:handoutMasterIdLst>
  <p:sldIdLst>
    <p:sldId id="276" r:id="rId6"/>
    <p:sldId id="358" r:id="rId7"/>
    <p:sldId id="351" r:id="rId8"/>
    <p:sldId id="354" r:id="rId9"/>
    <p:sldId id="331" r:id="rId10"/>
    <p:sldId id="359" r:id="rId11"/>
    <p:sldId id="360" r:id="rId12"/>
    <p:sldId id="355" r:id="rId13"/>
    <p:sldId id="362" r:id="rId14"/>
    <p:sldId id="363" r:id="rId15"/>
    <p:sldId id="364" r:id="rId16"/>
    <p:sldId id="356" r:id="rId17"/>
    <p:sldId id="345" r:id="rId18"/>
    <p:sldId id="352" r:id="rId19"/>
    <p:sldId id="343" r:id="rId20"/>
    <p:sldId id="357" r:id="rId21"/>
    <p:sldId id="261" r:id="rId2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971D"/>
    <a:srgbClr val="FFFFFF"/>
    <a:srgbClr val="585056"/>
    <a:srgbClr val="9D8B84"/>
    <a:srgbClr val="F8F8F8"/>
    <a:srgbClr val="EDEDED"/>
    <a:srgbClr val="706A6E"/>
    <a:srgbClr val="C7BEB4"/>
    <a:srgbClr val="F8981F"/>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1" autoAdjust="0"/>
    <p:restoredTop sz="66093" autoAdjust="0"/>
  </p:normalViewPr>
  <p:slideViewPr>
    <p:cSldViewPr snapToObjects="1">
      <p:cViewPr>
        <p:scale>
          <a:sx n="81" d="100"/>
          <a:sy n="81" d="100"/>
        </p:scale>
        <p:origin x="-26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51" d="100"/>
          <a:sy n="51" d="100"/>
        </p:scale>
        <p:origin x="-2958" y="-10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73E62-ECF8-4896-B17E-3680EC8774A7}"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AU"/>
        </a:p>
      </dgm:t>
    </dgm:pt>
    <dgm:pt modelId="{821423B4-4AED-4238-A99B-A576E4391BA5}">
      <dgm:prSet phldrT="[Text]" custT="1"/>
      <dgm:spPr>
        <a:solidFill>
          <a:schemeClr val="bg1">
            <a:lumMod val="85000"/>
            <a:alpha val="50000"/>
          </a:schemeClr>
        </a:solidFill>
      </dgm:spPr>
      <dgm:t>
        <a:bodyPr/>
        <a:lstStyle/>
        <a:p>
          <a:r>
            <a:rPr lang="en-AU" sz="2800" dirty="0"/>
            <a:t>1. </a:t>
          </a:r>
        </a:p>
        <a:p>
          <a:r>
            <a:rPr lang="en-AU" sz="2800" dirty="0"/>
            <a:t>Re-imagine in a digital world</a:t>
          </a:r>
        </a:p>
      </dgm:t>
    </dgm:pt>
    <dgm:pt modelId="{56D7EDA1-7EB9-40B6-BB3D-4B3296970810}" type="parTrans" cxnId="{7ECA01C1-FB55-47C2-A200-A499DBF94C5B}">
      <dgm:prSet/>
      <dgm:spPr/>
      <dgm:t>
        <a:bodyPr/>
        <a:lstStyle/>
        <a:p>
          <a:endParaRPr lang="en-AU"/>
        </a:p>
      </dgm:t>
    </dgm:pt>
    <dgm:pt modelId="{478572DC-1EE3-451F-8EAF-0008A17E7485}" type="sibTrans" cxnId="{7ECA01C1-FB55-47C2-A200-A499DBF94C5B}">
      <dgm:prSet/>
      <dgm:spPr/>
      <dgm:t>
        <a:bodyPr/>
        <a:lstStyle/>
        <a:p>
          <a:endParaRPr lang="en-AU"/>
        </a:p>
      </dgm:t>
    </dgm:pt>
    <dgm:pt modelId="{7F671397-1B09-4FA5-9634-8A7DE704C4CC}">
      <dgm:prSet phldrT="[Text]" custT="1"/>
      <dgm:spPr/>
      <dgm:t>
        <a:bodyPr/>
        <a:lstStyle/>
        <a:p>
          <a:r>
            <a:rPr lang="en-AU" sz="2800" dirty="0"/>
            <a:t>2. </a:t>
          </a:r>
        </a:p>
        <a:p>
          <a:r>
            <a:rPr lang="en-AU" sz="2800" dirty="0"/>
            <a:t>Adapt in  uncertain world</a:t>
          </a:r>
        </a:p>
      </dgm:t>
    </dgm:pt>
    <dgm:pt modelId="{833A63A9-2575-4E9B-967A-C74FEBCF92E9}" type="parTrans" cxnId="{45CFFE4F-ECDF-4F02-870F-A66647869E50}">
      <dgm:prSet/>
      <dgm:spPr/>
      <dgm:t>
        <a:bodyPr/>
        <a:lstStyle/>
        <a:p>
          <a:endParaRPr lang="en-AU"/>
        </a:p>
      </dgm:t>
    </dgm:pt>
    <dgm:pt modelId="{36433024-49E0-42E1-9E86-EED62168BF7F}" type="sibTrans" cxnId="{45CFFE4F-ECDF-4F02-870F-A66647869E50}">
      <dgm:prSet/>
      <dgm:spPr/>
      <dgm:t>
        <a:bodyPr/>
        <a:lstStyle/>
        <a:p>
          <a:endParaRPr lang="en-AU"/>
        </a:p>
      </dgm:t>
    </dgm:pt>
    <dgm:pt modelId="{B97B81B9-5917-45E2-8D11-79E293A5BDC4}">
      <dgm:prSet phldrT="[Text]" custT="1"/>
      <dgm:spPr>
        <a:solidFill>
          <a:schemeClr val="bg1">
            <a:lumMod val="85000"/>
            <a:alpha val="50000"/>
          </a:schemeClr>
        </a:solidFill>
        <a:ln>
          <a:noFill/>
        </a:ln>
      </dgm:spPr>
      <dgm:t>
        <a:bodyPr/>
        <a:lstStyle/>
        <a:p>
          <a:r>
            <a:rPr lang="en-AU" sz="2800" dirty="0"/>
            <a:t>3. </a:t>
          </a:r>
        </a:p>
        <a:p>
          <a:r>
            <a:rPr lang="en-AU" sz="2800" dirty="0"/>
            <a:t>Seek simplicity</a:t>
          </a:r>
        </a:p>
      </dgm:t>
    </dgm:pt>
    <dgm:pt modelId="{0C210CA2-CE36-4919-8E6B-EDAE8126DA25}" type="parTrans" cxnId="{82593C3C-7715-48C3-A255-8A3A2DD611D2}">
      <dgm:prSet/>
      <dgm:spPr/>
      <dgm:t>
        <a:bodyPr/>
        <a:lstStyle/>
        <a:p>
          <a:endParaRPr lang="en-AU"/>
        </a:p>
      </dgm:t>
    </dgm:pt>
    <dgm:pt modelId="{A8D73726-49C9-408E-93A6-A6A6DB4EE5EB}" type="sibTrans" cxnId="{82593C3C-7715-48C3-A255-8A3A2DD611D2}">
      <dgm:prSet/>
      <dgm:spPr/>
      <dgm:t>
        <a:bodyPr/>
        <a:lstStyle/>
        <a:p>
          <a:endParaRPr lang="en-AU"/>
        </a:p>
      </dgm:t>
    </dgm:pt>
    <dgm:pt modelId="{E6C82BCB-F252-46C4-9552-2DC1B3010E67}">
      <dgm:prSet phldrT="[Text]" custT="1"/>
      <dgm:spPr/>
      <dgm:t>
        <a:bodyPr/>
        <a:lstStyle/>
        <a:p>
          <a:r>
            <a:rPr lang="en-AU" sz="2800" dirty="0"/>
            <a:t>4. </a:t>
          </a:r>
        </a:p>
        <a:p>
          <a:r>
            <a:rPr lang="en-AU" sz="2800" dirty="0"/>
            <a:t>Leaders must be purpose-driven </a:t>
          </a:r>
        </a:p>
      </dgm:t>
    </dgm:pt>
    <dgm:pt modelId="{0993CABE-ADC5-49D3-8383-C270DB5C7F50}" type="parTrans" cxnId="{7ADB909B-CD41-4BBA-91D9-276D4E8CE5C1}">
      <dgm:prSet/>
      <dgm:spPr/>
      <dgm:t>
        <a:bodyPr/>
        <a:lstStyle/>
        <a:p>
          <a:endParaRPr lang="en-AU"/>
        </a:p>
      </dgm:t>
    </dgm:pt>
    <dgm:pt modelId="{36F40C4F-2217-43D4-9BBE-7506B5DB2B3B}" type="sibTrans" cxnId="{7ADB909B-CD41-4BBA-91D9-276D4E8CE5C1}">
      <dgm:prSet/>
      <dgm:spPr/>
      <dgm:t>
        <a:bodyPr/>
        <a:lstStyle/>
        <a:p>
          <a:endParaRPr lang="en-AU"/>
        </a:p>
      </dgm:t>
    </dgm:pt>
    <dgm:pt modelId="{FC1242F6-C946-4A68-A1EF-69C9AE4A2BA9}" type="pres">
      <dgm:prSet presAssocID="{F1673E62-ECF8-4896-B17E-3680EC8774A7}" presName="Name0" presStyleCnt="0">
        <dgm:presLayoutVars>
          <dgm:dir/>
          <dgm:resizeHandles val="exact"/>
        </dgm:presLayoutVars>
      </dgm:prSet>
      <dgm:spPr/>
      <dgm:t>
        <a:bodyPr/>
        <a:lstStyle/>
        <a:p>
          <a:endParaRPr lang="en-NZ"/>
        </a:p>
      </dgm:t>
    </dgm:pt>
    <dgm:pt modelId="{5C5A531E-8CF3-4B43-AD12-6709340C4F11}" type="pres">
      <dgm:prSet presAssocID="{821423B4-4AED-4238-A99B-A576E4391BA5}" presName="Name5" presStyleLbl="vennNode1" presStyleIdx="0" presStyleCnt="4">
        <dgm:presLayoutVars>
          <dgm:bulletEnabled val="1"/>
        </dgm:presLayoutVars>
      </dgm:prSet>
      <dgm:spPr/>
      <dgm:t>
        <a:bodyPr/>
        <a:lstStyle/>
        <a:p>
          <a:endParaRPr lang="en-NZ"/>
        </a:p>
      </dgm:t>
    </dgm:pt>
    <dgm:pt modelId="{48EC6419-24A2-4157-A15A-C1F5AB81658B}" type="pres">
      <dgm:prSet presAssocID="{478572DC-1EE3-451F-8EAF-0008A17E7485}" presName="space" presStyleCnt="0"/>
      <dgm:spPr/>
    </dgm:pt>
    <dgm:pt modelId="{6620AA69-1002-4C0F-A21E-9B866694C5E4}" type="pres">
      <dgm:prSet presAssocID="{7F671397-1B09-4FA5-9634-8A7DE704C4CC}" presName="Name5" presStyleLbl="vennNode1" presStyleIdx="1" presStyleCnt="4">
        <dgm:presLayoutVars>
          <dgm:bulletEnabled val="1"/>
        </dgm:presLayoutVars>
      </dgm:prSet>
      <dgm:spPr/>
      <dgm:t>
        <a:bodyPr/>
        <a:lstStyle/>
        <a:p>
          <a:endParaRPr lang="en-NZ"/>
        </a:p>
      </dgm:t>
    </dgm:pt>
    <dgm:pt modelId="{E8540DE1-8FEF-42D3-A050-13D67A8F96D4}" type="pres">
      <dgm:prSet presAssocID="{36433024-49E0-42E1-9E86-EED62168BF7F}" presName="space" presStyleCnt="0"/>
      <dgm:spPr/>
    </dgm:pt>
    <dgm:pt modelId="{7DCBB13D-270A-471C-BDAC-12F7A812049E}" type="pres">
      <dgm:prSet presAssocID="{B97B81B9-5917-45E2-8D11-79E293A5BDC4}" presName="Name5" presStyleLbl="vennNode1" presStyleIdx="2" presStyleCnt="4">
        <dgm:presLayoutVars>
          <dgm:bulletEnabled val="1"/>
        </dgm:presLayoutVars>
      </dgm:prSet>
      <dgm:spPr/>
      <dgm:t>
        <a:bodyPr/>
        <a:lstStyle/>
        <a:p>
          <a:endParaRPr lang="en-NZ"/>
        </a:p>
      </dgm:t>
    </dgm:pt>
    <dgm:pt modelId="{35AC128A-8765-41C2-BE15-E7B512E4056C}" type="pres">
      <dgm:prSet presAssocID="{A8D73726-49C9-408E-93A6-A6A6DB4EE5EB}" presName="space" presStyleCnt="0"/>
      <dgm:spPr/>
    </dgm:pt>
    <dgm:pt modelId="{6EBC3B87-6B3A-4C06-9166-7377DB8F2AFB}" type="pres">
      <dgm:prSet presAssocID="{E6C82BCB-F252-46C4-9552-2DC1B3010E67}" presName="Name5" presStyleLbl="vennNode1" presStyleIdx="3" presStyleCnt="4">
        <dgm:presLayoutVars>
          <dgm:bulletEnabled val="1"/>
        </dgm:presLayoutVars>
      </dgm:prSet>
      <dgm:spPr/>
      <dgm:t>
        <a:bodyPr/>
        <a:lstStyle/>
        <a:p>
          <a:endParaRPr lang="en-NZ"/>
        </a:p>
      </dgm:t>
    </dgm:pt>
  </dgm:ptLst>
  <dgm:cxnLst>
    <dgm:cxn modelId="{5C92B848-1103-4456-8CBB-05103B439560}" type="presOf" srcId="{B97B81B9-5917-45E2-8D11-79E293A5BDC4}" destId="{7DCBB13D-270A-471C-BDAC-12F7A812049E}" srcOrd="0" destOrd="0" presId="urn:microsoft.com/office/officeart/2005/8/layout/venn3"/>
    <dgm:cxn modelId="{2CEF7D5F-64B6-451B-9131-AB48825F4BEF}" type="presOf" srcId="{E6C82BCB-F252-46C4-9552-2DC1B3010E67}" destId="{6EBC3B87-6B3A-4C06-9166-7377DB8F2AFB}" srcOrd="0" destOrd="0" presId="urn:microsoft.com/office/officeart/2005/8/layout/venn3"/>
    <dgm:cxn modelId="{82593C3C-7715-48C3-A255-8A3A2DD611D2}" srcId="{F1673E62-ECF8-4896-B17E-3680EC8774A7}" destId="{B97B81B9-5917-45E2-8D11-79E293A5BDC4}" srcOrd="2" destOrd="0" parTransId="{0C210CA2-CE36-4919-8E6B-EDAE8126DA25}" sibTransId="{A8D73726-49C9-408E-93A6-A6A6DB4EE5EB}"/>
    <dgm:cxn modelId="{735A26A7-AD1F-432A-8128-0E2985CAF9A0}" type="presOf" srcId="{821423B4-4AED-4238-A99B-A576E4391BA5}" destId="{5C5A531E-8CF3-4B43-AD12-6709340C4F11}" srcOrd="0" destOrd="0" presId="urn:microsoft.com/office/officeart/2005/8/layout/venn3"/>
    <dgm:cxn modelId="{7ADB909B-CD41-4BBA-91D9-276D4E8CE5C1}" srcId="{F1673E62-ECF8-4896-B17E-3680EC8774A7}" destId="{E6C82BCB-F252-46C4-9552-2DC1B3010E67}" srcOrd="3" destOrd="0" parTransId="{0993CABE-ADC5-49D3-8383-C270DB5C7F50}" sibTransId="{36F40C4F-2217-43D4-9BBE-7506B5DB2B3B}"/>
    <dgm:cxn modelId="{7ECA01C1-FB55-47C2-A200-A499DBF94C5B}" srcId="{F1673E62-ECF8-4896-B17E-3680EC8774A7}" destId="{821423B4-4AED-4238-A99B-A576E4391BA5}" srcOrd="0" destOrd="0" parTransId="{56D7EDA1-7EB9-40B6-BB3D-4B3296970810}" sibTransId="{478572DC-1EE3-451F-8EAF-0008A17E7485}"/>
    <dgm:cxn modelId="{FBC67145-AD0A-4FEA-A907-BFE785BD060C}" type="presOf" srcId="{F1673E62-ECF8-4896-B17E-3680EC8774A7}" destId="{FC1242F6-C946-4A68-A1EF-69C9AE4A2BA9}" srcOrd="0" destOrd="0" presId="urn:microsoft.com/office/officeart/2005/8/layout/venn3"/>
    <dgm:cxn modelId="{1D0FB061-B55C-4119-A3A5-4D81C43AB998}" type="presOf" srcId="{7F671397-1B09-4FA5-9634-8A7DE704C4CC}" destId="{6620AA69-1002-4C0F-A21E-9B866694C5E4}" srcOrd="0" destOrd="0" presId="urn:microsoft.com/office/officeart/2005/8/layout/venn3"/>
    <dgm:cxn modelId="{45CFFE4F-ECDF-4F02-870F-A66647869E50}" srcId="{F1673E62-ECF8-4896-B17E-3680EC8774A7}" destId="{7F671397-1B09-4FA5-9634-8A7DE704C4CC}" srcOrd="1" destOrd="0" parTransId="{833A63A9-2575-4E9B-967A-C74FEBCF92E9}" sibTransId="{36433024-49E0-42E1-9E86-EED62168BF7F}"/>
    <dgm:cxn modelId="{35E70541-D4C1-4165-A9E5-2DC5F832D4FA}" type="presParOf" srcId="{FC1242F6-C946-4A68-A1EF-69C9AE4A2BA9}" destId="{5C5A531E-8CF3-4B43-AD12-6709340C4F11}" srcOrd="0" destOrd="0" presId="urn:microsoft.com/office/officeart/2005/8/layout/venn3"/>
    <dgm:cxn modelId="{1D0B1EE9-7814-41B1-AD5C-BBBFD1F662DF}" type="presParOf" srcId="{FC1242F6-C946-4A68-A1EF-69C9AE4A2BA9}" destId="{48EC6419-24A2-4157-A15A-C1F5AB81658B}" srcOrd="1" destOrd="0" presId="urn:microsoft.com/office/officeart/2005/8/layout/venn3"/>
    <dgm:cxn modelId="{132171A1-3154-4042-B4B6-9F0593D57E59}" type="presParOf" srcId="{FC1242F6-C946-4A68-A1EF-69C9AE4A2BA9}" destId="{6620AA69-1002-4C0F-A21E-9B866694C5E4}" srcOrd="2" destOrd="0" presId="urn:microsoft.com/office/officeart/2005/8/layout/venn3"/>
    <dgm:cxn modelId="{C9BA71C2-BB23-4F0B-AA4F-2FE123EA9FFF}" type="presParOf" srcId="{FC1242F6-C946-4A68-A1EF-69C9AE4A2BA9}" destId="{E8540DE1-8FEF-42D3-A050-13D67A8F96D4}" srcOrd="3" destOrd="0" presId="urn:microsoft.com/office/officeart/2005/8/layout/venn3"/>
    <dgm:cxn modelId="{E9FDAAD9-6A94-46C9-A8CE-21F8491F6E35}" type="presParOf" srcId="{FC1242F6-C946-4A68-A1EF-69C9AE4A2BA9}" destId="{7DCBB13D-270A-471C-BDAC-12F7A812049E}" srcOrd="4" destOrd="0" presId="urn:microsoft.com/office/officeart/2005/8/layout/venn3"/>
    <dgm:cxn modelId="{0209D1C2-3F9E-4EFC-80AB-8166A0D26DA7}" type="presParOf" srcId="{FC1242F6-C946-4A68-A1EF-69C9AE4A2BA9}" destId="{35AC128A-8765-41C2-BE15-E7B512E4056C}" srcOrd="5" destOrd="0" presId="urn:microsoft.com/office/officeart/2005/8/layout/venn3"/>
    <dgm:cxn modelId="{AB91FD42-E614-4690-A2FF-93EFFA42327B}" type="presParOf" srcId="{FC1242F6-C946-4A68-A1EF-69C9AE4A2BA9}" destId="{6EBC3B87-6B3A-4C06-9166-7377DB8F2AFB}"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dirty="0"/>
          </a:p>
        </p:txBody>
      </p:sp>
      <p:sp>
        <p:nvSpPr>
          <p:cNvPr id="3" name="Date Placeholder 2"/>
          <p:cNvSpPr>
            <a:spLocks noGrp="1"/>
          </p:cNvSpPr>
          <p:nvPr>
            <p:ph type="dt" sz="quarter" idx="1"/>
          </p:nvPr>
        </p:nvSpPr>
        <p:spPr>
          <a:xfrm>
            <a:off x="3850444"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E0B52D6-1970-459E-99C8-EA42AECD7A66}" type="datetime1">
              <a:rPr lang="en-US"/>
              <a:pPr>
                <a:defRPr/>
              </a:pPr>
              <a:t>9/13/2016</a:t>
            </a:fld>
            <a:endParaRPr lang="en-US" dirty="0"/>
          </a:p>
        </p:txBody>
      </p:sp>
      <p:sp>
        <p:nvSpPr>
          <p:cNvPr id="4" name="Footer Placeholder 3"/>
          <p:cNvSpPr>
            <a:spLocks noGrp="1"/>
          </p:cNvSpPr>
          <p:nvPr>
            <p:ph type="ftr" sz="quarter" idx="2"/>
          </p:nvPr>
        </p:nvSpPr>
        <p:spPr>
          <a:xfrm>
            <a:off x="1"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02BE10A-28B4-4708-A0F7-5C8A3CE76F88}" type="slidenum">
              <a:rPr lang="en-US"/>
              <a:pPr>
                <a:defRPr/>
              </a:pPr>
              <a:t>‹#›</a:t>
            </a:fld>
            <a:endParaRPr lang="en-US" dirty="0"/>
          </a:p>
        </p:txBody>
      </p:sp>
    </p:spTree>
    <p:extLst>
      <p:ext uri="{BB962C8B-B14F-4D97-AF65-F5344CB8AC3E}">
        <p14:creationId xmlns:p14="http://schemas.microsoft.com/office/powerpoint/2010/main" val="3146982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96BA25B-103D-4347-B474-34561F46A6E8}" type="datetime1">
              <a:rPr lang="en-US"/>
              <a:pPr>
                <a:defRPr/>
              </a:pPr>
              <a:t>9/13/2016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1"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558895A-A852-4CE7-8E15-774A3B498238}" type="slidenum">
              <a:rPr lang="en-US"/>
              <a:pPr>
                <a:defRPr/>
              </a:pPr>
              <a:t>‹#›</a:t>
            </a:fld>
            <a:endParaRPr lang="en-US" dirty="0"/>
          </a:p>
        </p:txBody>
      </p:sp>
    </p:spTree>
    <p:extLst>
      <p:ext uri="{BB962C8B-B14F-4D97-AF65-F5344CB8AC3E}">
        <p14:creationId xmlns:p14="http://schemas.microsoft.com/office/powerpoint/2010/main" val="25492031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oanreview.mit.edu/projects/embracing-digital-technolog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sz="1600" kern="1200" dirty="0">
                <a:solidFill>
                  <a:schemeClr val="tx1"/>
                </a:solidFill>
                <a:effectLst/>
                <a:latin typeface="+mn-lt"/>
                <a:ea typeface="ＭＳ Ｐゴシック" pitchFamily="-65" charset="-128"/>
                <a:cs typeface="ＭＳ Ｐゴシック" pitchFamily="-65" charset="-128"/>
              </a:rPr>
              <a:t>Thank you for the introduction</a:t>
            </a:r>
            <a:r>
              <a:rPr lang="en-AU" sz="1600" kern="1200" baseline="0" dirty="0">
                <a:solidFill>
                  <a:schemeClr val="tx1"/>
                </a:solidFill>
                <a:effectLst/>
                <a:latin typeface="+mn-lt"/>
                <a:ea typeface="ＭＳ Ｐゴシック" pitchFamily="-65" charset="-128"/>
                <a:cs typeface="ＭＳ Ｐゴシック" pitchFamily="-65" charset="-128"/>
              </a:rPr>
              <a:t> and warm welcome.</a:t>
            </a:r>
            <a:endParaRPr lang="en-AU" sz="1600" kern="1200" dirty="0">
              <a:solidFill>
                <a:schemeClr val="tx1"/>
              </a:solidFill>
              <a:effectLst/>
              <a:latin typeface="+mn-lt"/>
              <a:ea typeface="ＭＳ Ｐゴシック" pitchFamily="-65" charset="-128"/>
              <a:cs typeface="ＭＳ Ｐゴシック" pitchFamily="-65" charset="-128"/>
            </a:endParaRPr>
          </a:p>
          <a:p>
            <a:r>
              <a:rPr lang="en-AU" sz="1600" kern="1200" baseline="0" dirty="0">
                <a:solidFill>
                  <a:schemeClr val="tx1"/>
                </a:solidFill>
                <a:effectLst/>
                <a:latin typeface="+mn-lt"/>
                <a:ea typeface="ＭＳ Ｐゴシック" pitchFamily="-65" charset="-128"/>
                <a:cs typeface="ＭＳ Ｐゴシック" pitchFamily="-65" charset="-128"/>
              </a:rPr>
              <a:t>I am delighted to be here with you today. </a:t>
            </a:r>
          </a:p>
          <a:p>
            <a:endParaRPr lang="en-AU" sz="1600" kern="1200" baseline="0" dirty="0">
              <a:solidFill>
                <a:schemeClr val="tx1"/>
              </a:solidFill>
              <a:effectLst/>
              <a:latin typeface="+mn-lt"/>
              <a:ea typeface="ＭＳ Ｐゴシック" pitchFamily="-65" charset="-128"/>
              <a:cs typeface="ＭＳ Ｐゴシック" pitchFamily="-65" charset="-128"/>
            </a:endParaRPr>
          </a:p>
          <a:p>
            <a:r>
              <a:rPr lang="en-AU" sz="1600" kern="1200" baseline="0" dirty="0">
                <a:solidFill>
                  <a:schemeClr val="tx1"/>
                </a:solidFill>
                <a:effectLst/>
                <a:latin typeface="+mn-lt"/>
                <a:ea typeface="ＭＳ Ｐゴシック" pitchFamily="-65" charset="-128"/>
                <a:cs typeface="ＭＳ Ｐゴシック" pitchFamily="-65" charset="-128"/>
              </a:rPr>
              <a:t>Although I have been in the Customer, Vendor and now Partner space working with HR technology for more than 15 years, it is my very first time to address the NZ SAP User Group, so very honoured to receive this opportunity.</a:t>
            </a:r>
          </a:p>
          <a:p>
            <a:endParaRPr lang="en-AU" sz="1600" kern="1200" baseline="0" dirty="0">
              <a:solidFill>
                <a:schemeClr val="tx1"/>
              </a:solidFill>
              <a:effectLst/>
              <a:latin typeface="+mn-lt"/>
              <a:ea typeface="ＭＳ Ｐゴシック" pitchFamily="-65" charset="-128"/>
              <a:cs typeface="ＭＳ Ｐゴシック" pitchFamily="-65" charset="-128"/>
            </a:endParaRPr>
          </a:p>
          <a:p>
            <a:r>
              <a:rPr lang="en-AU" sz="1600" kern="1200" baseline="0" dirty="0">
                <a:solidFill>
                  <a:schemeClr val="tx1"/>
                </a:solidFill>
                <a:effectLst/>
                <a:latin typeface="+mn-lt"/>
                <a:ea typeface="ＭＳ Ｐゴシック" pitchFamily="-65" charset="-128"/>
                <a:cs typeface="ＭＳ Ｐゴシック" pitchFamily="-65" charset="-128"/>
              </a:rPr>
              <a:t>In anticipation of my message today, there will be a lot of you who are looking forward to the </a:t>
            </a:r>
            <a:r>
              <a:rPr lang="en-AU" sz="1600" b="1" u="sng" kern="1200" baseline="0" dirty="0">
                <a:solidFill>
                  <a:schemeClr val="tx1"/>
                </a:solidFill>
                <a:effectLst/>
                <a:latin typeface="+mn-lt"/>
                <a:ea typeface="ＭＳ Ｐゴシック" pitchFamily="-65" charset="-128"/>
                <a:cs typeface="ＭＳ Ｐゴシック" pitchFamily="-65" charset="-128"/>
              </a:rPr>
              <a:t>Information</a:t>
            </a:r>
            <a:r>
              <a:rPr lang="en-AU" sz="1600" b="1" u="none" kern="1200" baseline="0" dirty="0">
                <a:solidFill>
                  <a:schemeClr val="tx1"/>
                </a:solidFill>
                <a:effectLst/>
                <a:latin typeface="+mn-lt"/>
                <a:ea typeface="ＭＳ Ｐゴシック" pitchFamily="-65" charset="-128"/>
                <a:cs typeface="ＭＳ Ｐゴシック" pitchFamily="-65" charset="-128"/>
              </a:rPr>
              <a:t> </a:t>
            </a:r>
            <a:r>
              <a:rPr lang="en-AU" sz="1600" b="0" u="none" kern="1200" baseline="0" dirty="0">
                <a:solidFill>
                  <a:schemeClr val="tx1"/>
                </a:solidFill>
                <a:effectLst/>
                <a:latin typeface="+mn-lt"/>
                <a:ea typeface="ＭＳ Ｐゴシック" pitchFamily="-65" charset="-128"/>
                <a:cs typeface="ＭＳ Ｐゴシック" pitchFamily="-65" charset="-128"/>
              </a:rPr>
              <a:t>that will be shared.</a:t>
            </a:r>
          </a:p>
          <a:p>
            <a:r>
              <a:rPr lang="en-AU" sz="1600" kern="1200" baseline="0" dirty="0">
                <a:solidFill>
                  <a:schemeClr val="tx1"/>
                </a:solidFill>
                <a:effectLst/>
                <a:latin typeface="+mn-lt"/>
                <a:ea typeface="ＭＳ Ｐゴシック" pitchFamily="-65" charset="-128"/>
                <a:cs typeface="ＭＳ Ｐゴシック" pitchFamily="-65" charset="-128"/>
              </a:rPr>
              <a:t>However, I believe that what we all need is more than just </a:t>
            </a:r>
            <a:r>
              <a:rPr lang="en-AU" sz="1600" b="1" u="sng" kern="1200" baseline="0" dirty="0">
                <a:solidFill>
                  <a:schemeClr val="tx1"/>
                </a:solidFill>
                <a:effectLst/>
                <a:latin typeface="+mn-lt"/>
                <a:ea typeface="ＭＳ Ｐゴシック" pitchFamily="-65" charset="-128"/>
                <a:cs typeface="ＭＳ Ｐゴシック" pitchFamily="-65" charset="-128"/>
              </a:rPr>
              <a:t>Information</a:t>
            </a:r>
            <a:r>
              <a:rPr lang="en-AU" sz="1600" kern="1200" baseline="0" dirty="0">
                <a:solidFill>
                  <a:schemeClr val="tx1"/>
                </a:solidFill>
                <a:effectLst/>
                <a:latin typeface="+mn-lt"/>
                <a:ea typeface="ＭＳ Ｐゴシック" pitchFamily="-65" charset="-128"/>
                <a:cs typeface="ＭＳ Ｐゴシック" pitchFamily="-65" charset="-128"/>
              </a:rPr>
              <a:t>, we are in need of a </a:t>
            </a:r>
            <a:r>
              <a:rPr lang="en-AU" sz="1600" b="1" u="sng" kern="1200" baseline="0" dirty="0">
                <a:solidFill>
                  <a:schemeClr val="tx1"/>
                </a:solidFill>
                <a:effectLst/>
                <a:latin typeface="+mn-lt"/>
                <a:ea typeface="ＭＳ Ｐゴシック" pitchFamily="-65" charset="-128"/>
                <a:cs typeface="ＭＳ Ｐゴシック" pitchFamily="-65" charset="-128"/>
              </a:rPr>
              <a:t>Revelation!</a:t>
            </a:r>
          </a:p>
          <a:p>
            <a:r>
              <a:rPr lang="en-AU" sz="1600" b="1" u="sng" kern="1200" baseline="0" dirty="0">
                <a:solidFill>
                  <a:schemeClr val="tx1"/>
                </a:solidFill>
                <a:effectLst/>
                <a:latin typeface="+mn-lt"/>
                <a:ea typeface="ＭＳ Ｐゴシック" pitchFamily="-65" charset="-128"/>
                <a:cs typeface="ＭＳ Ｐゴシック" pitchFamily="-65" charset="-128"/>
              </a:rPr>
              <a:t>Revelation ignites the fire to Transform!!</a:t>
            </a:r>
          </a:p>
          <a:p>
            <a:endParaRPr lang="en-AU" sz="1600" b="1" u="sng" kern="1200" baseline="0" dirty="0">
              <a:solidFill>
                <a:schemeClr val="tx1"/>
              </a:solidFill>
              <a:effectLst/>
              <a:latin typeface="+mn-lt"/>
              <a:ea typeface="ＭＳ Ｐゴシック" pitchFamily="-65" charset="-128"/>
              <a:cs typeface="ＭＳ Ｐゴシック" pitchFamily="-65" charset="-128"/>
            </a:endParaRPr>
          </a:p>
          <a:p>
            <a:r>
              <a:rPr lang="en-AU" sz="1600" b="0" u="none" kern="1200" baseline="0" dirty="0">
                <a:solidFill>
                  <a:schemeClr val="tx1"/>
                </a:solidFill>
                <a:effectLst/>
                <a:latin typeface="+mn-lt"/>
                <a:ea typeface="ＭＳ Ｐゴシック" pitchFamily="-65" charset="-128"/>
                <a:cs typeface="ＭＳ Ｐゴシック" pitchFamily="-65" charset="-128"/>
              </a:rPr>
              <a:t>If we consider the title of this Keynote, </a:t>
            </a:r>
            <a:r>
              <a:rPr lang="en-AU" sz="1600" b="1" u="sng" kern="1200" baseline="0" dirty="0">
                <a:solidFill>
                  <a:schemeClr val="tx1"/>
                </a:solidFill>
                <a:effectLst/>
                <a:latin typeface="+mn-lt"/>
                <a:ea typeface="ＭＳ Ｐゴシック" pitchFamily="-65" charset="-128"/>
                <a:cs typeface="ＭＳ Ｐゴシック" pitchFamily="-65" charset="-128"/>
              </a:rPr>
              <a:t>the Urgency to Organise for Change</a:t>
            </a:r>
            <a:r>
              <a:rPr lang="en-AU" sz="1600" b="0" u="none" kern="1200" baseline="0" dirty="0">
                <a:solidFill>
                  <a:schemeClr val="tx1"/>
                </a:solidFill>
                <a:effectLst/>
                <a:latin typeface="+mn-lt"/>
                <a:ea typeface="ＭＳ Ｐゴシック" pitchFamily="-65" charset="-128"/>
                <a:cs typeface="ＭＳ Ｐゴシック" pitchFamily="-65" charset="-128"/>
              </a:rPr>
              <a:t>, you will begin to see a glimpse of my personal passion to </a:t>
            </a:r>
            <a:r>
              <a:rPr lang="en-AU" sz="1600" b="1" u="sng" kern="1200" baseline="0" dirty="0">
                <a:solidFill>
                  <a:schemeClr val="tx1"/>
                </a:solidFill>
                <a:effectLst/>
                <a:latin typeface="+mn-lt"/>
                <a:ea typeface="ＭＳ Ｐゴシック" pitchFamily="-65" charset="-128"/>
                <a:cs typeface="ＭＳ Ｐゴシック" pitchFamily="-65" charset="-128"/>
              </a:rPr>
              <a:t>Transform</a:t>
            </a:r>
            <a:r>
              <a:rPr lang="en-AU" sz="1600" b="0" u="none" kern="1200" baseline="0" dirty="0">
                <a:solidFill>
                  <a:schemeClr val="tx1"/>
                </a:solidFill>
                <a:effectLst/>
                <a:latin typeface="+mn-lt"/>
                <a:ea typeface="ＭＳ Ｐゴシック" pitchFamily="-65" charset="-128"/>
                <a:cs typeface="ＭＳ Ｐゴシック" pitchFamily="-65" charset="-128"/>
              </a:rPr>
              <a:t>.</a:t>
            </a:r>
          </a:p>
          <a:p>
            <a:endParaRPr lang="en-AU" sz="1200" b="1" u="sng" kern="1200" baseline="0" dirty="0">
              <a:solidFill>
                <a:schemeClr val="tx1"/>
              </a:solidFill>
              <a:effectLst/>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ＭＳ Ｐゴシック" pitchFamily="-65" charset="-128"/>
              <a:cs typeface="ＭＳ Ｐゴシック" pitchFamily="-65" charset="-128"/>
            </a:endParaRPr>
          </a:p>
          <a:p>
            <a:endParaRPr lang="en-AU" sz="1200" kern="1200" baseline="0" dirty="0">
              <a:solidFill>
                <a:schemeClr val="tx1"/>
              </a:solidFill>
              <a:effectLst/>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A558895A-A852-4CE7-8E15-774A3B498238}" type="slidenum">
              <a:rPr lang="en-US" smtClean="0"/>
              <a:pPr>
                <a:defRPr/>
              </a:pPr>
              <a:t>1</a:t>
            </a:fld>
            <a:endParaRPr lang="en-US" dirty="0"/>
          </a:p>
        </p:txBody>
      </p:sp>
    </p:spTree>
    <p:extLst>
      <p:ext uri="{BB962C8B-B14F-4D97-AF65-F5344CB8AC3E}">
        <p14:creationId xmlns:p14="http://schemas.microsoft.com/office/powerpoint/2010/main" val="282401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sz="1600" dirty="0"/>
              <a:t>I want to introduce you to Stan Slap, </a:t>
            </a:r>
            <a:r>
              <a:rPr lang="en-AU" sz="1600" baseline="0" dirty="0"/>
              <a:t>a Corporate Strategist and Trainer of the worlds top leading organisations.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600" dirty="0"/>
              <a:t>He is an expert at Leadership,</a:t>
            </a:r>
            <a:r>
              <a:rPr lang="en-AU" sz="1600" baseline="0" dirty="0"/>
              <a:t> Employee and Customer Culture.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sz="1600" baseline="0" dirty="0"/>
          </a:p>
          <a:p>
            <a:r>
              <a:rPr lang="en-AU" sz="1600" b="1" u="sng" dirty="0"/>
              <a:t>“Emotional commitment from</a:t>
            </a:r>
            <a:r>
              <a:rPr lang="en-AU" sz="1600" b="1" u="sng" baseline="0" dirty="0"/>
              <a:t> </a:t>
            </a:r>
            <a:r>
              <a:rPr lang="en-AU" sz="1600" b="1" u="sng" dirty="0"/>
              <a:t>Managers”</a:t>
            </a:r>
            <a:r>
              <a:rPr lang="en-AU" sz="1600" b="1" u="sng" baseline="0" dirty="0"/>
              <a:t> </a:t>
            </a:r>
            <a:r>
              <a:rPr lang="en-AU" sz="1600" baseline="0" dirty="0"/>
              <a:t>is the holy grail for explosive results!</a:t>
            </a:r>
          </a:p>
          <a:p>
            <a:r>
              <a:rPr lang="en-AU" sz="1600" baseline="0" dirty="0"/>
              <a:t>There is truly unbeatable impact if leaders are truly committed.</a:t>
            </a:r>
          </a:p>
          <a:p>
            <a:endParaRPr lang="en-AU" sz="1600" baseline="0" dirty="0"/>
          </a:p>
          <a:p>
            <a:r>
              <a:rPr lang="en-AU" sz="1600" b="1" u="sng" baseline="0" dirty="0"/>
              <a:t>He gives the following points for introducing Organisational Change:</a:t>
            </a:r>
          </a:p>
          <a:p>
            <a:pPr marL="228600" indent="-228600">
              <a:buFont typeface="+mj-lt"/>
              <a:buAutoNum type="arabicPeriod"/>
            </a:pPr>
            <a:r>
              <a:rPr lang="en-AU" sz="1600" baseline="0" dirty="0"/>
              <a:t>Culture may not have anything left to give, so you need to fill the tank before you step on the gas.</a:t>
            </a:r>
          </a:p>
          <a:p>
            <a:pPr marL="228600" indent="-228600">
              <a:buFont typeface="+mj-lt"/>
              <a:buAutoNum type="arabicPeriod"/>
            </a:pPr>
            <a:r>
              <a:rPr lang="en-AU" sz="1600" baseline="0" dirty="0"/>
              <a:t>The Culture looks backwards, so anchor something new with something already existing.</a:t>
            </a:r>
          </a:p>
          <a:p>
            <a:pPr marL="228600" indent="-228600">
              <a:buFont typeface="+mj-lt"/>
              <a:buAutoNum type="arabicPeriod"/>
            </a:pPr>
            <a:r>
              <a:rPr lang="en-AU" sz="1600" baseline="0" dirty="0"/>
              <a:t>Predictability!!! What will happen next? The Culture looks forward.</a:t>
            </a:r>
          </a:p>
          <a:p>
            <a:pPr marL="228600" indent="-228600">
              <a:buFont typeface="+mj-lt"/>
              <a:buAutoNum type="arabicPeriod"/>
            </a:pPr>
            <a:r>
              <a:rPr lang="en-AU" sz="1600" baseline="0" dirty="0"/>
              <a:t>Sense of Self. The Culture looks inwards. What does being part of this company say about me?</a:t>
            </a:r>
          </a:p>
          <a:p>
            <a:pPr marL="228600" indent="-228600">
              <a:buFont typeface="+mj-lt"/>
              <a:buAutoNum type="arabicPeriod"/>
            </a:pPr>
            <a:r>
              <a:rPr lang="en-AU" sz="1600" baseline="0" dirty="0"/>
              <a:t>Culture hates the loss of the known. If it did not see this change coming, it will activate it’s gorilla war underground!</a:t>
            </a:r>
          </a:p>
          <a:p>
            <a:pPr marL="228600" indent="-228600">
              <a:buFont typeface="+mj-lt"/>
              <a:buAutoNum type="arabicPeriod"/>
            </a:pPr>
            <a:r>
              <a:rPr lang="en-AU" sz="1600" baseline="0" dirty="0"/>
              <a:t>The Number 1 antidote to change resistance is:</a:t>
            </a:r>
          </a:p>
          <a:p>
            <a:pPr marL="685800" lvl="1" indent="-228600">
              <a:buFont typeface="Arial" panose="020B0604020202020204" pitchFamily="34" charset="0"/>
              <a:buChar char="•"/>
            </a:pPr>
            <a:r>
              <a:rPr lang="en-AU" sz="1600" baseline="0" dirty="0"/>
              <a:t>Identify the problem</a:t>
            </a:r>
          </a:p>
          <a:p>
            <a:pPr marL="685800" lvl="1" indent="-228600">
              <a:buFont typeface="Arial" panose="020B0604020202020204" pitchFamily="34" charset="0"/>
              <a:buChar char="•"/>
            </a:pPr>
            <a:r>
              <a:rPr lang="en-AU" sz="1600" baseline="0" dirty="0"/>
              <a:t>Restore the perspective</a:t>
            </a:r>
          </a:p>
          <a:p>
            <a:pPr marL="685800" lvl="1" indent="-228600">
              <a:buFont typeface="Arial" panose="020B0604020202020204" pitchFamily="34" charset="0"/>
              <a:buChar char="•"/>
            </a:pPr>
            <a:r>
              <a:rPr lang="en-AU" sz="1600" b="1" u="sng" baseline="0" dirty="0"/>
              <a:t>AND ADD what is NOT CHANGING</a:t>
            </a:r>
            <a:r>
              <a:rPr lang="en-AU" sz="1600" baseline="0" dirty="0"/>
              <a:t>! This is what the culture needs to restore itself.</a:t>
            </a:r>
          </a:p>
          <a:p>
            <a:pPr marL="171450" indent="-171450">
              <a:buFont typeface="Arial" panose="020B0604020202020204" pitchFamily="34" charset="0"/>
              <a:buChar char="•"/>
            </a:pPr>
            <a:endParaRPr lang="en-AU" sz="1600" baseline="0" dirty="0"/>
          </a:p>
          <a:p>
            <a:pPr marL="0" indent="0">
              <a:buFont typeface="Arial" panose="020B0604020202020204" pitchFamily="34" charset="0"/>
              <a:buNone/>
            </a:pPr>
            <a:r>
              <a:rPr lang="en-AU" sz="1600" b="1" u="sng" baseline="0" dirty="0"/>
              <a:t>Real Customer Example:</a:t>
            </a:r>
          </a:p>
          <a:p>
            <a:pPr marL="171450" indent="-171450">
              <a:buFont typeface="Arial" panose="020B0604020202020204" pitchFamily="34" charset="0"/>
              <a:buChar char="•"/>
            </a:pPr>
            <a:r>
              <a:rPr lang="en-AU" sz="1600" baseline="0" dirty="0"/>
              <a:t>Stan’s EA saved his company only in the first week of her employment.</a:t>
            </a:r>
          </a:p>
          <a:p>
            <a:pPr marL="228600" indent="-228600">
              <a:buFont typeface="+mj-lt"/>
              <a:buAutoNum type="arabicPeriod"/>
            </a:pPr>
            <a:endParaRPr lang="en-AU" sz="1600" baseline="0" dirty="0"/>
          </a:p>
          <a:p>
            <a:endParaRPr lang="en-AU" sz="16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10</a:t>
            </a:fld>
            <a:endParaRPr lang="en-AU" dirty="0">
              <a:solidFill>
                <a:prstClr val="black"/>
              </a:solidFill>
            </a:endParaRPr>
          </a:p>
        </p:txBody>
      </p:sp>
    </p:spTree>
    <p:extLst>
      <p:ext uri="{BB962C8B-B14F-4D97-AF65-F5344CB8AC3E}">
        <p14:creationId xmlns:p14="http://schemas.microsoft.com/office/powerpoint/2010/main" val="342254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AU" sz="1600" b="1" dirty="0"/>
              <a:t>Digital Transformation of Learning itself:</a:t>
            </a:r>
          </a:p>
          <a:p>
            <a:pPr marL="171450" indent="-171450">
              <a:buFont typeface="Arial" panose="020B0604020202020204" pitchFamily="34" charset="0"/>
              <a:buChar char="•"/>
            </a:pPr>
            <a:r>
              <a:rPr lang="en-AU" sz="1600" dirty="0"/>
              <a:t>Digital transformation is currently shaking several industries and influencing the way organizations and institutions operate. </a:t>
            </a:r>
          </a:p>
          <a:p>
            <a:pPr marL="171450" indent="-171450">
              <a:buFont typeface="Arial" panose="020B0604020202020204" pitchFamily="34" charset="0"/>
              <a:buChar char="•"/>
            </a:pPr>
            <a:r>
              <a:rPr lang="en-AU" sz="1600" dirty="0"/>
              <a:t>The nature of work is changing faster than ever. </a:t>
            </a:r>
          </a:p>
          <a:p>
            <a:pPr marL="171450" indent="-171450">
              <a:buFont typeface="Arial" panose="020B0604020202020204" pitchFamily="34" charset="0"/>
              <a:buChar char="•"/>
            </a:pPr>
            <a:r>
              <a:rPr lang="en-AU" sz="1600" u="sng" dirty="0"/>
              <a:t>Working and learning have started to blend</a:t>
            </a:r>
            <a:r>
              <a:rPr lang="en-AU" sz="1600" dirty="0"/>
              <a:t>, and the digital transformation of learning has accelerated organizations' ability to transform. </a:t>
            </a:r>
          </a:p>
          <a:p>
            <a:pPr marL="171450" indent="-171450">
              <a:buFont typeface="Arial" panose="020B0604020202020204" pitchFamily="34" charset="0"/>
              <a:buChar char="•"/>
            </a:pPr>
            <a:r>
              <a:rPr lang="en-AU" sz="1600" dirty="0"/>
              <a:t>Learning is becoming more measurable, developable, and goal-oriented. </a:t>
            </a:r>
          </a:p>
          <a:p>
            <a:pPr marL="171450" indent="-171450">
              <a:buFont typeface="Arial" panose="020B0604020202020204" pitchFamily="34" charset="0"/>
              <a:buChar char="•"/>
            </a:pPr>
            <a:r>
              <a:rPr lang="en-AU" sz="1600" dirty="0"/>
              <a:t>At the same time, work is becoming more spontaneous, virtual and hyper connected. </a:t>
            </a:r>
          </a:p>
          <a:p>
            <a:pPr marL="171450" indent="-171450">
              <a:buFont typeface="Arial" panose="020B0604020202020204" pitchFamily="34" charset="0"/>
              <a:buChar char="•"/>
            </a:pPr>
            <a:r>
              <a:rPr lang="en-AU" sz="1600" dirty="0"/>
              <a:t>Deciding when and where individuals learn is no longer time and place dependent. </a:t>
            </a:r>
          </a:p>
          <a:p>
            <a:pPr marL="171450" indent="-171450">
              <a:buFont typeface="Arial" panose="020B0604020202020204" pitchFamily="34" charset="0"/>
              <a:buChar char="•"/>
            </a:pPr>
            <a:r>
              <a:rPr lang="en-AU" sz="1600" u="sng" dirty="0"/>
              <a:t>Thus, accelerating learning with the help of digitalization is becoming a critical success factor for organizations.</a:t>
            </a:r>
          </a:p>
          <a:p>
            <a:pPr marL="171450" indent="-171450">
              <a:buFont typeface="Arial" panose="020B0604020202020204" pitchFamily="34" charset="0"/>
              <a:buChar char="•"/>
            </a:pPr>
            <a:endParaRPr lang="en-AU" sz="1600" dirty="0"/>
          </a:p>
          <a:p>
            <a:r>
              <a:rPr lang="en-AU" sz="1600" b="1" dirty="0"/>
              <a:t>Analysing learning and competences:</a:t>
            </a:r>
          </a:p>
          <a:p>
            <a:pPr marL="171450" indent="-171450">
              <a:buFont typeface="Arial" panose="020B0604020202020204" pitchFamily="34" charset="0"/>
              <a:buChar char="•"/>
            </a:pPr>
            <a:r>
              <a:rPr lang="en-AU" sz="1600" dirty="0"/>
              <a:t>The change in the nature of work and digitalization are creating challenges for organizations in several industries. </a:t>
            </a:r>
          </a:p>
          <a:p>
            <a:pPr marL="171450" indent="-171450">
              <a:buFont typeface="Arial" panose="020B0604020202020204" pitchFamily="34" charset="0"/>
              <a:buChar char="•"/>
            </a:pPr>
            <a:r>
              <a:rPr lang="en-AU" sz="1600" dirty="0"/>
              <a:t>Doing business is getting more globalized and interconnected. </a:t>
            </a:r>
          </a:p>
          <a:p>
            <a:pPr marL="171450" indent="-171450">
              <a:buFont typeface="Arial" panose="020B0604020202020204" pitchFamily="34" charset="0"/>
              <a:buChar char="•"/>
            </a:pPr>
            <a:r>
              <a:rPr lang="en-AU" sz="1600" dirty="0"/>
              <a:t>Also, workforce is retiring and organizations are in a risk of losing a large amount of hidden tacit knowledge due to retirement. </a:t>
            </a:r>
          </a:p>
          <a:p>
            <a:pPr marL="171450" indent="-171450">
              <a:buFont typeface="Arial" panose="020B0604020202020204" pitchFamily="34" charset="0"/>
              <a:buChar char="•"/>
            </a:pPr>
            <a:r>
              <a:rPr lang="en-AU" sz="1600" dirty="0"/>
              <a:t>In a rapidly changing environment, it is essential to be able to analyse and develop learning and organizational capabilities in a similar way to other business operations.</a:t>
            </a:r>
          </a:p>
          <a:p>
            <a:pPr marL="171450" indent="-171450">
              <a:buFont typeface="Arial" panose="020B0604020202020204" pitchFamily="34" charset="0"/>
              <a:buChar char="•"/>
            </a:pPr>
            <a:r>
              <a:rPr lang="en-AU" sz="1600" dirty="0"/>
              <a:t>Recognizing any potential shortage or risks within capabilities has become crucial for organizations.</a:t>
            </a:r>
          </a:p>
          <a:p>
            <a:pPr marL="171450" indent="-171450">
              <a:buFont typeface="Arial" panose="020B0604020202020204" pitchFamily="34" charset="0"/>
              <a:buChar char="•"/>
            </a:pPr>
            <a:endParaRPr lang="en-AU" sz="1600" dirty="0"/>
          </a:p>
          <a:p>
            <a:pPr marL="0" indent="0">
              <a:buFont typeface="Arial" panose="020B0604020202020204" pitchFamily="34" charset="0"/>
              <a:buNone/>
            </a:pPr>
            <a:r>
              <a:rPr lang="en-AU" sz="1600" b="1" u="sng" dirty="0"/>
              <a:t>From personal experience….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600" b="0" dirty="0"/>
              <a:t>Linking back to my personal story.</a:t>
            </a:r>
          </a:p>
          <a:p>
            <a:pPr marL="0" indent="0">
              <a:buFont typeface="Arial" panose="020B0604020202020204" pitchFamily="34" charset="0"/>
              <a:buNone/>
            </a:pPr>
            <a:endParaRPr lang="en-AU" sz="1600" dirty="0"/>
          </a:p>
          <a:p>
            <a:pPr marL="0" indent="0">
              <a:buFont typeface="Arial" panose="020B0604020202020204" pitchFamily="34" charset="0"/>
              <a:buNone/>
            </a:pPr>
            <a:r>
              <a:rPr lang="en-AU" sz="1600" dirty="0"/>
              <a:t>My background</a:t>
            </a:r>
            <a:r>
              <a:rPr lang="en-AU" sz="1600" baseline="0" dirty="0"/>
              <a:t> is in learning, so obviously much a fan of ongoing, continual learning!</a:t>
            </a:r>
            <a:endParaRPr lang="en-AU" sz="1600" dirty="0"/>
          </a:p>
          <a:p>
            <a:pPr marL="171450" indent="-171450">
              <a:buFont typeface="Arial" panose="020B0604020202020204" pitchFamily="34" charset="0"/>
              <a:buChar char="•"/>
            </a:pPr>
            <a:r>
              <a:rPr lang="en-AU" sz="1600" baseline="0" dirty="0"/>
              <a:t>Welcome wrong turns and mistakes, they harden you up. </a:t>
            </a:r>
          </a:p>
          <a:p>
            <a:pPr marL="171450" indent="-171450">
              <a:buFont typeface="Arial" panose="020B0604020202020204" pitchFamily="34" charset="0"/>
              <a:buChar char="•"/>
            </a:pPr>
            <a:r>
              <a:rPr lang="en-AU" sz="1600" baseline="0" dirty="0"/>
              <a:t>Use your current skills and blend with new skills.</a:t>
            </a:r>
          </a:p>
          <a:p>
            <a:pPr marL="171450" indent="-171450">
              <a:buFont typeface="Arial" panose="020B0604020202020204" pitchFamily="34" charset="0"/>
              <a:buChar char="•"/>
            </a:pPr>
            <a:r>
              <a:rPr lang="en-AU" sz="1600" b="1" u="sng" baseline="0" dirty="0"/>
              <a:t>Learning and acquisition of skills is GOLD, adopt this mindset!</a:t>
            </a:r>
          </a:p>
          <a:p>
            <a:pPr marL="171450" indent="-171450">
              <a:buFont typeface="Arial" panose="020B0604020202020204" pitchFamily="34" charset="0"/>
              <a:buChar char="•"/>
            </a:pPr>
            <a:r>
              <a:rPr lang="en-AU" sz="1600" baseline="0" dirty="0"/>
              <a:t>Sustain your own interest for longer as learning is a process itself.</a:t>
            </a:r>
          </a:p>
          <a:p>
            <a:pPr marL="171450" indent="-171450">
              <a:buFont typeface="Arial" panose="020B0604020202020204" pitchFamily="34" charset="0"/>
              <a:buChar char="•"/>
            </a:pPr>
            <a:r>
              <a:rPr lang="en-AU" sz="1600" baseline="0" dirty="0"/>
              <a:t>Pay </a:t>
            </a:r>
            <a:r>
              <a:rPr lang="en-AU" sz="1600" u="sng" baseline="0" dirty="0"/>
              <a:t>greater attention to people</a:t>
            </a:r>
            <a:r>
              <a:rPr lang="en-AU" sz="1600" baseline="0" dirty="0"/>
              <a:t>, have patients and </a:t>
            </a:r>
            <a:r>
              <a:rPr lang="en-AU" sz="1600" u="sng" baseline="0" dirty="0"/>
              <a:t>gather social intelligence</a:t>
            </a:r>
            <a:r>
              <a:rPr lang="en-AU" sz="1600" baseline="0" dirty="0"/>
              <a:t>.</a:t>
            </a:r>
          </a:p>
          <a:p>
            <a:pPr marL="171450" indent="-171450">
              <a:buFont typeface="Arial" panose="020B0604020202020204" pitchFamily="34" charset="0"/>
              <a:buChar char="•"/>
            </a:pPr>
            <a:r>
              <a:rPr lang="en-AU" sz="1600" baseline="0" dirty="0"/>
              <a:t>Be thoroughly prepared for any opportunity that may come your way! </a:t>
            </a:r>
          </a:p>
          <a:p>
            <a:pPr marL="0" indent="0">
              <a:buFont typeface="Arial" panose="020B0604020202020204" pitchFamily="34" charset="0"/>
              <a:buNone/>
            </a:pPr>
            <a:endParaRPr lang="en-AU" sz="1600" dirty="0"/>
          </a:p>
          <a:p>
            <a:endParaRPr lang="en-AU" sz="16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11</a:t>
            </a:fld>
            <a:endParaRPr lang="en-AU" dirty="0">
              <a:solidFill>
                <a:prstClr val="black"/>
              </a:solidFill>
            </a:endParaRPr>
          </a:p>
        </p:txBody>
      </p:sp>
    </p:spTree>
    <p:extLst>
      <p:ext uri="{BB962C8B-B14F-4D97-AF65-F5344CB8AC3E}">
        <p14:creationId xmlns:p14="http://schemas.microsoft.com/office/powerpoint/2010/main" val="143058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600" b="1" u="none" dirty="0"/>
              <a:t>The key to Transform</a:t>
            </a:r>
            <a:r>
              <a:rPr lang="en-AU" sz="1600" b="1" u="none" baseline="0" dirty="0"/>
              <a:t> from my personal experience:</a:t>
            </a:r>
            <a:endParaRPr lang="en-AU" sz="1600" b="1" u="none" dirty="0"/>
          </a:p>
          <a:p>
            <a:pPr marL="228600" indent="-228600">
              <a:buAutoNum type="alphaLcParenR"/>
            </a:pPr>
            <a:r>
              <a:rPr lang="en-AU" sz="1600" b="0" u="none" dirty="0"/>
              <a:t>Stop fixating on the outward only.</a:t>
            </a:r>
          </a:p>
          <a:p>
            <a:pPr marL="228600" indent="-228600">
              <a:buAutoNum type="alphaLcParenR"/>
            </a:pPr>
            <a:r>
              <a:rPr lang="en-AU" sz="1600" b="0" u="none" dirty="0"/>
              <a:t>Look inward. Observe, gather knowledge, invest, change habits and withstand criticism</a:t>
            </a:r>
            <a:r>
              <a:rPr lang="en-AU" sz="1600" b="0" u="none" baseline="0" dirty="0"/>
              <a:t> </a:t>
            </a:r>
            <a:r>
              <a:rPr lang="en-AU" sz="1600" b="0" u="sng" baseline="0" dirty="0"/>
              <a:t>over time</a:t>
            </a:r>
            <a:r>
              <a:rPr lang="en-AU" sz="1600" b="0" u="none" baseline="0" dirty="0"/>
              <a:t>.</a:t>
            </a:r>
            <a:endParaRPr lang="en-AU" sz="1600" b="0" u="none" dirty="0"/>
          </a:p>
          <a:p>
            <a:pPr marL="228600" indent="-228600">
              <a:buAutoNum type="alphaLcParenR"/>
            </a:pPr>
            <a:r>
              <a:rPr lang="en-AU" sz="1600" b="0" u="none" dirty="0"/>
              <a:t>Focus on </a:t>
            </a:r>
            <a:r>
              <a:rPr lang="en-AU" sz="1600" b="0" u="sng" dirty="0"/>
              <a:t>smaller internal changes </a:t>
            </a:r>
            <a:r>
              <a:rPr lang="en-AU" sz="1600" b="0" u="none" dirty="0"/>
              <a:t>that </a:t>
            </a:r>
            <a:r>
              <a:rPr lang="en-AU" sz="1600" b="0" u="sng" dirty="0"/>
              <a:t>lay the groundwork for much longer change</a:t>
            </a:r>
            <a:r>
              <a:rPr lang="en-AU" sz="1600" b="0" u="none" dirty="0"/>
              <a:t>.</a:t>
            </a:r>
          </a:p>
          <a:p>
            <a:pPr marL="228600" indent="-228600">
              <a:buAutoNum type="alphaLcParenR"/>
            </a:pPr>
            <a:r>
              <a:rPr lang="en-AU" sz="1600" b="0" u="sng" dirty="0"/>
              <a:t>Immerse</a:t>
            </a:r>
            <a:r>
              <a:rPr lang="en-AU" sz="1600" b="0" u="sng" baseline="0" dirty="0"/>
              <a:t> yourself in reality</a:t>
            </a:r>
            <a:r>
              <a:rPr lang="en-AU" sz="1600" b="0" u="none" baseline="0" dirty="0"/>
              <a:t>. Reality is what will liberate &amp; transform you.</a:t>
            </a:r>
            <a:endParaRPr lang="en-AU" sz="1600" b="0" u="none" dirty="0"/>
          </a:p>
          <a:p>
            <a:endParaRPr lang="en-AU" sz="1600" b="1" u="sng" dirty="0"/>
          </a:p>
          <a:p>
            <a:endParaRPr lang="en-AU" sz="1600" b="0" i="0" u="none" strike="noStrike" kern="1200" baseline="0" dirty="0">
              <a:solidFill>
                <a:schemeClr val="tx1"/>
              </a:solidFill>
              <a:latin typeface="+mn-lt"/>
              <a:ea typeface="ＭＳ Ｐゴシック" pitchFamily="-65" charset="-128"/>
              <a:cs typeface="ＭＳ Ｐゴシック" pitchFamily="-65" charset="-128"/>
            </a:endParaRPr>
          </a:p>
          <a:p>
            <a:endParaRPr lang="en-AU" sz="16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3772373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AU" sz="1800" b="1" dirty="0"/>
              <a:t>Here are some steps that can put you on the path to digital transformation:</a:t>
            </a:r>
          </a:p>
          <a:p>
            <a:endParaRPr lang="en-AU" sz="1800" dirty="0"/>
          </a:p>
          <a:p>
            <a:r>
              <a:rPr lang="en-AU" sz="1800" b="1" u="sng" dirty="0"/>
              <a:t>1.</a:t>
            </a:r>
            <a:r>
              <a:rPr lang="en-AU" sz="1800" b="1" u="sng" baseline="0" dirty="0"/>
              <a:t> Re-imagine ourselves in a digital world</a:t>
            </a:r>
            <a:endParaRPr lang="en-AU" sz="1800" b="1" u="sng" dirty="0"/>
          </a:p>
          <a:p>
            <a:r>
              <a:rPr lang="en-AU" sz="1800" b="1" dirty="0">
                <a:effectLst/>
              </a:rPr>
              <a:t>Prioritize your company’s (and customers’) needs</a:t>
            </a:r>
            <a:endParaRPr lang="en-AU" sz="1800" dirty="0">
              <a:effectLst/>
            </a:endParaRPr>
          </a:p>
          <a:p>
            <a:r>
              <a:rPr lang="en-AU" sz="1800" dirty="0">
                <a:effectLst/>
              </a:rPr>
              <a:t>No matter how smooth your operations, there’s always room for improvement. That’s the beauty of digital transformation: You can focus just on the technology you need to provide everything your customers crave, employees need, and suppliers want. And while your wish list may be as long, each item can be prioritized based on potential value and opportunity.</a:t>
            </a:r>
          </a:p>
          <a:p>
            <a:endParaRPr lang="en-AU" sz="1800" dirty="0">
              <a:effectLst/>
            </a:endParaRPr>
          </a:p>
          <a:p>
            <a:r>
              <a:rPr lang="en-AU" sz="1800" b="1" u="sng" dirty="0">
                <a:effectLst/>
              </a:rPr>
              <a:t>2. Adapt in an uncertain world</a:t>
            </a:r>
          </a:p>
          <a:p>
            <a:r>
              <a:rPr lang="en-AU" sz="1800" b="1" dirty="0">
                <a:effectLst/>
              </a:rPr>
              <a:t>Leverage cloud technology</a:t>
            </a:r>
            <a:endParaRPr lang="en-AU" sz="1800" dirty="0">
              <a:effectLst/>
            </a:endParaRPr>
          </a:p>
          <a:p>
            <a:r>
              <a:rPr lang="en-AU" sz="1800" dirty="0">
                <a:effectLst/>
              </a:rPr>
              <a:t>With cloud deployment models, your small or midsize businesses can afford technology that was once reserved for large enterprises. At your disposal, there is an arsenal of hosted services accessible through a Web browser and a secure internet link and enables realization of critical benefits quickly.</a:t>
            </a:r>
            <a:r>
              <a:rPr lang="en-AU" sz="1800" b="1" dirty="0">
                <a:effectLst/>
              </a:rPr>
              <a:t> </a:t>
            </a:r>
          </a:p>
          <a:p>
            <a:endParaRPr lang="en-AU" sz="1800" dirty="0">
              <a:effectLst/>
            </a:endParaRPr>
          </a:p>
          <a:p>
            <a:r>
              <a:rPr lang="en-AU" sz="1800" b="1" dirty="0">
                <a:effectLst/>
              </a:rPr>
              <a:t>Collaborate and connect everything</a:t>
            </a:r>
            <a:endParaRPr lang="en-AU" sz="1800" dirty="0">
              <a:effectLst/>
            </a:endParaRPr>
          </a:p>
          <a:p>
            <a:r>
              <a:rPr lang="en-AU" sz="1800" dirty="0">
                <a:effectLst/>
              </a:rPr>
              <a:t>To serve your customers’ needs, a number of processes within your value chain will be outside of the company. As a result, a collaboration strategy and platform that maximize interactions with suppliers, partners, and other stakeholders are fundamental. </a:t>
            </a:r>
          </a:p>
          <a:p>
            <a:r>
              <a:rPr lang="en-AU" sz="1800" dirty="0">
                <a:effectLst/>
              </a:rPr>
              <a:t>You can add more technology steadily over time to address current business requirements, future opportunities, and an ever-changing customer base. The key is keeping every piece of existing and new technology connected to a digital core, throughout the infrastructure, and out to the edge of your network.</a:t>
            </a:r>
            <a:r>
              <a:rPr lang="en-AU" sz="1800" b="1" dirty="0">
                <a:effectLst/>
              </a:rPr>
              <a:t> </a:t>
            </a:r>
          </a:p>
          <a:p>
            <a:endParaRPr lang="en-AU" sz="1800" b="1" u="sng" dirty="0">
              <a:effectLst/>
            </a:endParaRPr>
          </a:p>
          <a:p>
            <a:r>
              <a:rPr lang="en-AU" sz="1800" b="1" u="sng" dirty="0">
                <a:effectLst/>
              </a:rPr>
              <a:t>3. Seek simplicity in an increasingly complex world</a:t>
            </a:r>
          </a:p>
          <a:p>
            <a:r>
              <a:rPr lang="en-AU" sz="1800" b="1" dirty="0">
                <a:effectLst/>
              </a:rPr>
              <a:t>Embrace the expertise of your workforce</a:t>
            </a:r>
            <a:endParaRPr lang="en-AU" sz="1800" dirty="0">
              <a:effectLst/>
            </a:endParaRPr>
          </a:p>
          <a:p>
            <a:r>
              <a:rPr lang="en-AU" sz="1800" dirty="0">
                <a:effectLst/>
              </a:rPr>
              <a:t>Take millennials, for example. Commonly known for living a highly digital existence, they have insights into user experiences and technologies that can help get work done. </a:t>
            </a:r>
          </a:p>
          <a:p>
            <a:r>
              <a:rPr lang="en-AU" sz="1800" dirty="0">
                <a:effectLst/>
              </a:rPr>
              <a:t>Also, by being more digital-driven, the digital transformation in the company will move at a higher pace and a new culture will be built.</a:t>
            </a:r>
          </a:p>
          <a:p>
            <a:endParaRPr lang="en-AU" sz="1800" dirty="0">
              <a:effectLst/>
            </a:endParaRPr>
          </a:p>
          <a:p>
            <a:r>
              <a:rPr lang="en-AU" sz="1800" b="1" dirty="0">
                <a:effectLst/>
              </a:rPr>
              <a:t>Invigorate</a:t>
            </a:r>
            <a:r>
              <a:rPr lang="en-AU" sz="1800" b="1" baseline="0" dirty="0">
                <a:effectLst/>
              </a:rPr>
              <a:t> Support and Incentives to support embracing expertise of the workforce.</a:t>
            </a:r>
            <a:endParaRPr lang="en-AU" sz="1800" b="1" dirty="0">
              <a:effectLst/>
            </a:endParaRPr>
          </a:p>
          <a:p>
            <a:endParaRPr lang="en-AU" sz="1800" b="1" dirty="0">
              <a:effectLst/>
            </a:endParaRPr>
          </a:p>
          <a:p>
            <a:r>
              <a:rPr lang="en-AU" sz="1800" b="1" u="sng" dirty="0">
                <a:effectLst/>
              </a:rPr>
              <a:t>4. Leaders must</a:t>
            </a:r>
            <a:r>
              <a:rPr lang="en-AU" sz="1800" b="1" u="sng" baseline="0" dirty="0">
                <a:effectLst/>
              </a:rPr>
              <a:t> be purpose-driven in a world searching for meaning</a:t>
            </a:r>
            <a:endParaRPr lang="en-AU" sz="1800" b="1" u="sng" dirty="0">
              <a:effectLs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800" b="1" dirty="0">
                <a:effectLst/>
              </a:rPr>
              <a:t>Find / clarify / create a clear Purpose.</a:t>
            </a:r>
          </a:p>
          <a:p>
            <a:r>
              <a:rPr lang="en-AU" sz="1800" b="0" i="0" u="none" strike="noStrike" kern="1200" baseline="0" dirty="0">
                <a:solidFill>
                  <a:schemeClr val="tx1"/>
                </a:solidFill>
                <a:latin typeface="+mn-lt"/>
                <a:ea typeface="ＭＳ Ｐゴシック" pitchFamily="-65" charset="-128"/>
                <a:cs typeface="ＭＳ Ｐゴシック" pitchFamily="-65" charset="-128"/>
              </a:rPr>
              <a:t>The idea of purpose as a path to change appears frequently, but how companies actually deploy purpose or successfully embed it into their decision-making and operations is not talked about often.</a:t>
            </a:r>
          </a:p>
          <a:p>
            <a:r>
              <a:rPr lang="en-AU" sz="1800" b="0" i="0" u="none" strike="noStrike" kern="1200" baseline="0" dirty="0">
                <a:solidFill>
                  <a:schemeClr val="tx1"/>
                </a:solidFill>
                <a:latin typeface="+mn-lt"/>
                <a:ea typeface="ＭＳ Ｐゴシック" pitchFamily="-65" charset="-128"/>
                <a:cs typeface="ＭＳ Ｐゴシック" pitchFamily="-65" charset="-128"/>
              </a:rPr>
              <a:t>Purpose motivates people through meaning, not fear, thus providing a more effective basis for driving successful transformation. It clarifies the desired long-term outcome, allowing people to understand the immediate need for change, rather than feeling alienated by change imposed upon them. </a:t>
            </a:r>
          </a:p>
          <a:p>
            <a:r>
              <a:rPr lang="en-AU" sz="1800" b="0" i="0" u="none" strike="noStrike" kern="1200" baseline="0" dirty="0">
                <a:solidFill>
                  <a:schemeClr val="tx1"/>
                </a:solidFill>
                <a:latin typeface="+mn-lt"/>
                <a:ea typeface="ＭＳ Ｐゴシック" pitchFamily="-65" charset="-128"/>
                <a:cs typeface="ＭＳ Ｐゴシック" pitchFamily="-65" charset="-128"/>
              </a:rPr>
              <a:t>Purpose is also in itself a response to the demands on business to transform, to address global challenges and to take a longer-term, more comprehensive perspective of growth and value.</a:t>
            </a:r>
          </a:p>
          <a:p>
            <a:endParaRPr lang="en-AU" sz="1800" b="1" dirty="0">
              <a:effectLst/>
            </a:endParaRPr>
          </a:p>
          <a:p>
            <a:r>
              <a:rPr lang="en-AU" sz="1800" b="1" dirty="0">
                <a:effectLst/>
              </a:rPr>
              <a:t>Start on the inside, small steps at a time.</a:t>
            </a:r>
          </a:p>
          <a:p>
            <a:r>
              <a:rPr lang="en-AU" sz="1800" b="0" dirty="0">
                <a:effectLst/>
              </a:rPr>
              <a:t>Take the learnings and enjoy the journey. Be ready for the next step.</a:t>
            </a:r>
          </a:p>
          <a:p>
            <a:endParaRPr lang="en-AU" sz="1800" b="1" dirty="0">
              <a:effectLst/>
            </a:endParaRPr>
          </a:p>
          <a:p>
            <a:r>
              <a:rPr lang="en-AU" sz="1800" b="1" dirty="0">
                <a:effectLst/>
              </a:rPr>
              <a:t>It’s a combination</a:t>
            </a:r>
            <a:r>
              <a:rPr lang="en-AU" sz="1800" b="1" baseline="0" dirty="0">
                <a:effectLst/>
              </a:rPr>
              <a:t> of multiple things, not just what is noticed on the outside.</a:t>
            </a:r>
            <a:endParaRPr lang="en-AU" sz="1800" b="1" dirty="0">
              <a:effectLst/>
            </a:endParaRPr>
          </a:p>
          <a:p>
            <a:endParaRPr lang="en-AU" sz="1800" b="1" dirty="0">
              <a:effectLst/>
            </a:endParaRPr>
          </a:p>
          <a:p>
            <a:r>
              <a:rPr lang="en-AU" sz="1800" b="1" dirty="0"/>
              <a:t>Chief digital officers: team members, not miracle workers</a:t>
            </a:r>
          </a:p>
          <a:p>
            <a:r>
              <a:rPr lang="en-AU" sz="1800" dirty="0"/>
              <a:t>Making the transition to the digital future is something that involves not only a CEO or a head of marketing or IT, but the entire company. </a:t>
            </a:r>
          </a:p>
          <a:p>
            <a:r>
              <a:rPr lang="en-AU" sz="1800" dirty="0"/>
              <a:t>Though these individuals do play an important role as proponents of digital models, it also takes more than just a chief digital officer alone.</a:t>
            </a:r>
          </a:p>
          <a:p>
            <a:endParaRPr lang="en-AU" sz="1800" b="1" dirty="0">
              <a:effectLst/>
            </a:endParaRPr>
          </a:p>
          <a:p>
            <a:r>
              <a:rPr lang="en-AU" sz="1800" b="1" dirty="0">
                <a:effectLst/>
              </a:rPr>
              <a:t>Celebrate your wins</a:t>
            </a:r>
            <a:endParaRPr lang="en-AU" sz="1800" dirty="0">
              <a:effectLst/>
            </a:endParaRPr>
          </a:p>
          <a:p>
            <a:r>
              <a:rPr lang="en-AU" sz="1800" dirty="0">
                <a:effectLst/>
              </a:rPr>
              <a:t>Digital transformation is a journey, and technology is always evolving. While you reinvent your business, celebrate quick wins and achievements of any size as you progress.</a:t>
            </a:r>
            <a:r>
              <a:rPr lang="en-AU" sz="1800" b="1" dirty="0">
                <a:effectLst/>
              </a:rPr>
              <a:t> </a:t>
            </a:r>
            <a:endParaRPr lang="en-AU" sz="1800" dirty="0">
              <a:effectLst/>
            </a:endParaRPr>
          </a:p>
          <a:p>
            <a:r>
              <a:rPr lang="en-AU" sz="1800" dirty="0"/>
              <a:t>Now more than ever, digital transformation is the secret to propelling a brand forward and protecting it from being outperformed by a disruptive competitor. The trick is getting there first by knowing where you’re heading.</a:t>
            </a:r>
          </a:p>
          <a:p>
            <a:pPr marL="0" indent="0">
              <a:buFont typeface="Arial" panose="020B0604020202020204" pitchFamily="34" charset="0"/>
              <a:buNone/>
            </a:pPr>
            <a:endParaRPr lang="en-AU" sz="1800" dirty="0"/>
          </a:p>
          <a:p>
            <a:endParaRPr lang="en-AU" sz="18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762684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600" dirty="0"/>
              <a:t>As we discussed the Urgency to Organise for Change, it highlights all these</a:t>
            </a:r>
            <a:r>
              <a:rPr lang="en-AU" sz="1600" baseline="0" dirty="0"/>
              <a:t> </a:t>
            </a:r>
            <a:r>
              <a:rPr lang="en-AU" sz="1600" dirty="0"/>
              <a:t>key impact areas to consider as the </a:t>
            </a:r>
            <a:r>
              <a:rPr lang="en-AU" sz="1600" baseline="0" dirty="0"/>
              <a:t>digital disruption d</a:t>
            </a:r>
            <a:r>
              <a:rPr lang="en-AU" sz="1600" dirty="0"/>
              <a:t>rives new forms of value creation.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600" dirty="0"/>
          </a:p>
          <a:p>
            <a:pPr marL="0" indent="0">
              <a:buFont typeface="Arial" panose="020B0604020202020204" pitchFamily="34" charset="0"/>
              <a:buNone/>
            </a:pPr>
            <a:r>
              <a:rPr lang="en-AU" sz="1600" b="0" i="0" u="none" strike="noStrike" kern="1200" baseline="0" dirty="0">
                <a:solidFill>
                  <a:schemeClr val="tx1"/>
                </a:solidFill>
                <a:latin typeface="+mn-lt"/>
                <a:ea typeface="ＭＳ Ｐゴシック" pitchFamily="-65" charset="-128"/>
                <a:cs typeface="ＭＳ Ｐゴシック" pitchFamily="-65" charset="-128"/>
              </a:rPr>
              <a:t>“There is an increasing awareness that the purpose of a company has to be beyond shareholder value, and that this is not something that will cost your business but something that will enhance your business,”.</a:t>
            </a:r>
          </a:p>
          <a:p>
            <a:endParaRPr lang="en-AU" sz="1600" b="0" i="0" u="none" strike="noStrike" kern="1200" baseline="0" dirty="0">
              <a:solidFill>
                <a:schemeClr val="tx1"/>
              </a:solidFill>
              <a:effectLst/>
              <a:latin typeface="+mn-lt"/>
              <a:ea typeface="ＭＳ Ｐゴシック" pitchFamily="-65" charset="-128"/>
              <a:cs typeface="ＭＳ Ｐゴシック" pitchFamily="-65" charset="-128"/>
            </a:endParaRPr>
          </a:p>
          <a:p>
            <a:r>
              <a:rPr lang="en-AU" sz="1600" b="1" i="0" u="none" strike="noStrike" kern="1200" baseline="0" dirty="0">
                <a:solidFill>
                  <a:schemeClr val="tx1"/>
                </a:solidFill>
                <a:latin typeface="+mn-lt"/>
                <a:ea typeface="ＭＳ Ｐゴシック" pitchFamily="-65" charset="-128"/>
                <a:cs typeface="ＭＳ Ｐゴシック" pitchFamily="-65" charset="-128"/>
              </a:rPr>
              <a:t>What is Purpose:</a:t>
            </a:r>
          </a:p>
          <a:p>
            <a:r>
              <a:rPr lang="en-AU" sz="1600" b="0" i="0" u="none" strike="noStrike" kern="1200" baseline="0" dirty="0">
                <a:solidFill>
                  <a:schemeClr val="tx1"/>
                </a:solidFill>
                <a:latin typeface="+mn-lt"/>
                <a:ea typeface="ＭＳ Ｐゴシック" pitchFamily="-65" charset="-128"/>
                <a:cs typeface="ＭＳ Ｐゴシック" pitchFamily="-65" charset="-128"/>
              </a:rPr>
              <a:t>The International Institute for Management Development (IMD) echoes these ideas, defining purpose as “a company’s core reason for being.</a:t>
            </a:r>
          </a:p>
          <a:p>
            <a:endParaRPr lang="en-AU" sz="1600" b="0" i="0" u="none" strike="noStrike" kern="1200" baseline="0" dirty="0">
              <a:solidFill>
                <a:schemeClr val="tx1"/>
              </a:solidFill>
              <a:latin typeface="+mn-lt"/>
              <a:ea typeface="ＭＳ Ｐゴシック" pitchFamily="-65" charset="-128"/>
              <a:cs typeface="ＭＳ Ｐゴシック" pitchFamily="-65" charset="-128"/>
            </a:endParaRPr>
          </a:p>
          <a:p>
            <a:r>
              <a:rPr lang="en-AU" sz="1600" b="0" i="0" u="sng" strike="noStrike" kern="1200" baseline="0" dirty="0">
                <a:solidFill>
                  <a:schemeClr val="tx1"/>
                </a:solidFill>
                <a:latin typeface="+mn-lt"/>
                <a:ea typeface="ＭＳ Ｐゴシック" pitchFamily="-65" charset="-128"/>
                <a:cs typeface="ＭＳ Ｐゴシック" pitchFamily="-65" charset="-128"/>
              </a:rPr>
              <a:t>For the individual, purpose is deceptively simple. </a:t>
            </a:r>
          </a:p>
          <a:p>
            <a:r>
              <a:rPr lang="en-AU" sz="1600" b="0" i="0" u="none" strike="noStrike" kern="1200" baseline="0" dirty="0">
                <a:solidFill>
                  <a:schemeClr val="tx1"/>
                </a:solidFill>
                <a:latin typeface="+mn-lt"/>
                <a:ea typeface="ＭＳ Ｐゴシック" pitchFamily="-65" charset="-128"/>
                <a:cs typeface="ＭＳ Ｐゴシック" pitchFamily="-65" charset="-128"/>
              </a:rPr>
              <a:t>Beyond titles, bonuses and office politics, purpose is your understanding of your role’s significance in the world. </a:t>
            </a:r>
          </a:p>
          <a:p>
            <a:endParaRPr lang="en-AU" sz="1600" b="0" i="0" u="none" strike="noStrike" kern="1200" baseline="0" dirty="0">
              <a:solidFill>
                <a:schemeClr val="tx1"/>
              </a:solidFill>
              <a:latin typeface="+mn-lt"/>
              <a:ea typeface="ＭＳ Ｐゴシック" pitchFamily="-65" charset="-128"/>
              <a:cs typeface="ＭＳ Ｐゴシック" pitchFamily="-65" charset="-128"/>
            </a:endParaRPr>
          </a:p>
          <a:p>
            <a:r>
              <a:rPr lang="en-AU" sz="1600" b="0" i="0" u="sng" strike="noStrike" kern="1200" baseline="0" dirty="0">
                <a:solidFill>
                  <a:schemeClr val="tx1"/>
                </a:solidFill>
                <a:latin typeface="+mn-lt"/>
                <a:ea typeface="ＭＳ Ｐゴシック" pitchFamily="-65" charset="-128"/>
                <a:cs typeface="ＭＳ Ｐゴシック" pitchFamily="-65" charset="-128"/>
              </a:rPr>
              <a:t>Corporate purposes are no different</a:t>
            </a:r>
            <a:r>
              <a:rPr lang="en-AU" sz="1600" b="0" i="0" u="none" strike="noStrike" kern="1200" baseline="0" dirty="0">
                <a:solidFill>
                  <a:schemeClr val="tx1"/>
                </a:solidFill>
                <a:latin typeface="+mn-lt"/>
                <a:ea typeface="ＭＳ Ｐゴシック" pitchFamily="-65" charset="-128"/>
                <a:cs typeface="ＭＳ Ｐゴシック" pitchFamily="-65" charset="-128"/>
              </a:rPr>
              <a:t>, but in a complex organization that employs thousands of people and is continuously growing and innovating, it’s easy to lose sight of the underlying point.</a:t>
            </a:r>
          </a:p>
          <a:p>
            <a:endParaRPr lang="en-AU" sz="1600" b="0" i="0" u="none" strike="noStrike" kern="1200" baseline="0" dirty="0">
              <a:solidFill>
                <a:schemeClr val="tx1"/>
              </a:solidFill>
              <a:latin typeface="+mn-lt"/>
              <a:ea typeface="ＭＳ Ｐゴシック" pitchFamily="-65" charset="-128"/>
              <a:cs typeface="ＭＳ Ｐゴシック" pitchFamily="-65" charset="-128"/>
            </a:endParaRPr>
          </a:p>
          <a:p>
            <a:r>
              <a:rPr lang="en-AU" sz="1600" b="0" i="0" u="none" strike="noStrike" kern="1200" baseline="0" dirty="0">
                <a:solidFill>
                  <a:schemeClr val="tx1"/>
                </a:solidFill>
                <a:latin typeface="+mn-lt"/>
                <a:ea typeface="ＭＳ Ｐゴシック" pitchFamily="-65" charset="-128"/>
                <a:cs typeface="ＭＳ Ｐゴシック" pitchFamily="-65" charset="-128"/>
              </a:rPr>
              <a:t>But it is precisely the need for companies to harness the energies of individuals, to excite and engage them, to grow and innovate, that makes purpose so valuable. It is the transformative power in business.</a:t>
            </a:r>
            <a:endParaRPr lang="en-AU" sz="1600" dirty="0"/>
          </a:p>
          <a:p>
            <a:endParaRPr lang="en-AU" sz="1600" b="0" i="0" u="none" strike="noStrike" kern="1200" baseline="0" dirty="0">
              <a:solidFill>
                <a:schemeClr val="tx1"/>
              </a:solidFill>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600" dirty="0"/>
          </a:p>
          <a:p>
            <a:endParaRPr lang="en-AU" sz="16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14</a:t>
            </a:fld>
            <a:endParaRPr lang="en-AU" dirty="0">
              <a:solidFill>
                <a:prstClr val="black"/>
              </a:solidFill>
            </a:endParaRPr>
          </a:p>
        </p:txBody>
      </p:sp>
    </p:spTree>
    <p:extLst>
      <p:ext uri="{BB962C8B-B14F-4D97-AF65-F5344CB8AC3E}">
        <p14:creationId xmlns:p14="http://schemas.microsoft.com/office/powerpoint/2010/main" val="2643243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0" i="0" u="none" strike="noStrike" kern="1200" baseline="0" dirty="0">
                <a:solidFill>
                  <a:schemeClr val="tx1"/>
                </a:solidFill>
                <a:latin typeface="+mn-lt"/>
                <a:ea typeface="ＭＳ Ｐゴシック" pitchFamily="-65" charset="-128"/>
                <a:cs typeface="ＭＳ Ｐゴシック" pitchFamily="-65" charset="-128"/>
              </a:rPr>
              <a:t>As Sir Richard Branson, the founder of Virgin Group, has put it:</a:t>
            </a:r>
          </a:p>
          <a:p>
            <a:endParaRPr lang="en-AU" sz="1600" b="0" i="0" u="none" strike="noStrike" kern="1200" baseline="0" dirty="0">
              <a:solidFill>
                <a:schemeClr val="tx1"/>
              </a:solidFill>
              <a:latin typeface="+mn-lt"/>
              <a:ea typeface="ＭＳ Ｐゴシック" pitchFamily="-65" charset="-128"/>
              <a:cs typeface="ＭＳ Ｐゴシック" pitchFamily="-65" charset="-128"/>
            </a:endParaRPr>
          </a:p>
          <a:p>
            <a:r>
              <a:rPr lang="en-AU" sz="1600" b="0" i="0" u="none" strike="noStrike" kern="1200" baseline="0" dirty="0">
                <a:solidFill>
                  <a:schemeClr val="tx1"/>
                </a:solidFill>
                <a:latin typeface="+mn-lt"/>
                <a:ea typeface="ＭＳ Ｐゴシック" pitchFamily="-65" charset="-128"/>
                <a:cs typeface="ＭＳ Ｐゴシック" pitchFamily="-65" charset="-128"/>
              </a:rPr>
              <a:t>“I think anybody who sets up a business sets it up with a purpose.</a:t>
            </a:r>
          </a:p>
          <a:p>
            <a:r>
              <a:rPr lang="en-AU" sz="1600" b="0" i="0" u="none" strike="noStrike" kern="1200" baseline="0" dirty="0">
                <a:solidFill>
                  <a:schemeClr val="tx1"/>
                </a:solidFill>
                <a:latin typeface="+mn-lt"/>
                <a:ea typeface="ＭＳ Ｐゴシック" pitchFamily="-65" charset="-128"/>
                <a:cs typeface="ＭＳ Ｐゴシック" pitchFamily="-65" charset="-128"/>
              </a:rPr>
              <a:t>I think just being in business itself, you’re almost definitely</a:t>
            </a:r>
          </a:p>
          <a:p>
            <a:r>
              <a:rPr lang="en-AU" sz="1600" b="0" i="0" u="none" strike="noStrike" kern="1200" baseline="0" dirty="0">
                <a:solidFill>
                  <a:schemeClr val="tx1"/>
                </a:solidFill>
                <a:latin typeface="+mn-lt"/>
                <a:ea typeface="ＭＳ Ｐゴシック" pitchFamily="-65" charset="-128"/>
                <a:cs typeface="ＭＳ Ｐゴシック" pitchFamily="-65" charset="-128"/>
              </a:rPr>
              <a:t>creating something to make a difference to other people’s lives.</a:t>
            </a:r>
          </a:p>
          <a:p>
            <a:r>
              <a:rPr lang="en-AU" sz="1600" b="0" i="0" u="none" strike="noStrike" kern="1200" baseline="0" dirty="0">
                <a:solidFill>
                  <a:schemeClr val="tx1"/>
                </a:solidFill>
                <a:latin typeface="+mn-lt"/>
                <a:ea typeface="ＭＳ Ｐゴシック" pitchFamily="-65" charset="-128"/>
                <a:cs typeface="ＭＳ Ｐゴシック" pitchFamily="-65" charset="-128"/>
              </a:rPr>
              <a:t>Otherwise, you won’t have a successful business.”</a:t>
            </a:r>
          </a:p>
          <a:p>
            <a:endParaRPr lang="en-AU" sz="1600" b="0" i="1" u="none" strike="noStrike" kern="1200" baseline="0" dirty="0">
              <a:solidFill>
                <a:schemeClr val="tx1"/>
              </a:solidFill>
              <a:latin typeface="+mn-lt"/>
              <a:ea typeface="ＭＳ Ｐゴシック" pitchFamily="-65" charset="-128"/>
              <a:cs typeface="ＭＳ Ｐゴシック" pitchFamily="-65" charset="-128"/>
            </a:endParaRPr>
          </a:p>
          <a:p>
            <a:r>
              <a:rPr lang="en-AU" sz="1600" b="0" u="none" kern="1200" baseline="0" dirty="0">
                <a:solidFill>
                  <a:schemeClr val="tx1"/>
                </a:solidFill>
                <a:effectLst/>
                <a:latin typeface="+mn-lt"/>
                <a:ea typeface="ＭＳ Ｐゴシック" pitchFamily="-65" charset="-128"/>
                <a:cs typeface="ＭＳ Ｐゴシック" pitchFamily="-65" charset="-128"/>
              </a:rPr>
              <a:t>If we consider </a:t>
            </a:r>
            <a:r>
              <a:rPr lang="en-AU" sz="1600" b="1" u="sng" kern="1200" baseline="0" dirty="0">
                <a:solidFill>
                  <a:schemeClr val="tx1"/>
                </a:solidFill>
                <a:effectLst/>
                <a:latin typeface="+mn-lt"/>
                <a:ea typeface="ＭＳ Ｐゴシック" pitchFamily="-65" charset="-128"/>
                <a:cs typeface="ＭＳ Ｐゴシック" pitchFamily="-65" charset="-128"/>
              </a:rPr>
              <a:t>the Urgency to Organise for Change</a:t>
            </a:r>
            <a:r>
              <a:rPr lang="en-AU" sz="1600" b="0" u="none" kern="1200" baseline="0" dirty="0">
                <a:solidFill>
                  <a:schemeClr val="tx1"/>
                </a:solidFill>
                <a:effectLst/>
                <a:latin typeface="+mn-lt"/>
                <a:ea typeface="ＭＳ Ｐゴシック" pitchFamily="-65" charset="-128"/>
                <a:cs typeface="ＭＳ Ｐゴシック" pitchFamily="-65" charset="-128"/>
              </a:rPr>
              <a:t> in the context of </a:t>
            </a:r>
            <a:r>
              <a:rPr lang="en-AU" sz="1600" b="1" u="sng" kern="1200" baseline="0" dirty="0">
                <a:solidFill>
                  <a:schemeClr val="tx1"/>
                </a:solidFill>
                <a:effectLst/>
                <a:latin typeface="+mn-lt"/>
                <a:ea typeface="ＭＳ Ｐゴシック" pitchFamily="-65" charset="-128"/>
                <a:cs typeface="ＭＳ Ｐゴシック" pitchFamily="-65" charset="-128"/>
              </a:rPr>
              <a:t>Transformation</a:t>
            </a:r>
            <a:r>
              <a:rPr lang="en-AU" sz="1600" b="0" u="none" kern="1200" baseline="0" dirty="0">
                <a:solidFill>
                  <a:schemeClr val="tx1"/>
                </a:solidFill>
                <a:effectLst/>
                <a:latin typeface="+mn-lt"/>
                <a:ea typeface="ＭＳ Ｐゴシック" pitchFamily="-65" charset="-128"/>
                <a:cs typeface="ＭＳ Ｐゴシック" pitchFamily="-65" charset="-128"/>
              </a:rPr>
              <a:t>; </a:t>
            </a:r>
          </a:p>
          <a:p>
            <a:r>
              <a:rPr lang="en-AU" sz="1600" b="1" i="0" u="none" strike="noStrike" kern="1200" baseline="0" dirty="0">
                <a:solidFill>
                  <a:schemeClr val="tx1"/>
                </a:solidFill>
                <a:latin typeface="+mn-lt"/>
                <a:ea typeface="ＭＳ Ｐゴシック" pitchFamily="-65" charset="-128"/>
                <a:cs typeface="ＭＳ Ｐゴシック" pitchFamily="-65" charset="-128"/>
              </a:rPr>
              <a:t>Most importantly, define or redefine your organisational purpose.</a:t>
            </a:r>
          </a:p>
          <a:p>
            <a:endParaRPr lang="en-AU" sz="1600" b="0" i="1" u="none" strike="noStrike" kern="1200" baseline="0" dirty="0">
              <a:solidFill>
                <a:schemeClr val="tx1"/>
              </a:solidFill>
              <a:latin typeface="+mn-lt"/>
              <a:ea typeface="ＭＳ Ｐゴシック" pitchFamily="-65" charset="-128"/>
            </a:endParaRPr>
          </a:p>
          <a:p>
            <a:endParaRPr lang="en-AU" sz="16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15</a:t>
            </a:fld>
            <a:endParaRPr lang="en-AU" dirty="0">
              <a:solidFill>
                <a:prstClr val="black"/>
              </a:solidFill>
            </a:endParaRPr>
          </a:p>
        </p:txBody>
      </p:sp>
    </p:spTree>
    <p:extLst>
      <p:ext uri="{BB962C8B-B14F-4D97-AF65-F5344CB8AC3E}">
        <p14:creationId xmlns:p14="http://schemas.microsoft.com/office/powerpoint/2010/main" val="291708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indent="0">
              <a:buFont typeface="+mj-lt"/>
              <a:buNone/>
            </a:pPr>
            <a:r>
              <a:rPr lang="en-AU" sz="1600" b="1" dirty="0"/>
              <a:t>In Closing:</a:t>
            </a:r>
          </a:p>
          <a:p>
            <a:pPr marL="0" indent="0">
              <a:buFont typeface="+mj-lt"/>
              <a:buNone/>
            </a:pPr>
            <a:endParaRPr lang="en-AU" sz="1600" dirty="0"/>
          </a:p>
          <a:p>
            <a:pPr marL="0" indent="0">
              <a:buFont typeface="+mj-lt"/>
              <a:buNone/>
            </a:pPr>
            <a:r>
              <a:rPr lang="en-AU" sz="1600" dirty="0"/>
              <a:t>You can read</a:t>
            </a:r>
            <a:r>
              <a:rPr lang="en-AU" sz="1600" baseline="0" dirty="0"/>
              <a:t> a published article about my Transformation journey on LinkedIn.</a:t>
            </a:r>
          </a:p>
          <a:p>
            <a:pPr marL="0" indent="0">
              <a:buFont typeface="+mj-lt"/>
              <a:buNone/>
            </a:pPr>
            <a:r>
              <a:rPr lang="en-AU" sz="1600" baseline="0" dirty="0"/>
              <a:t>It’s got the real evidence and photo’s of results at the end of the 12 week journey.</a:t>
            </a:r>
            <a:endParaRPr lang="en-AU" sz="1600" dirty="0"/>
          </a:p>
          <a:p>
            <a:pPr marL="228600" indent="-228600">
              <a:buFont typeface="+mj-lt"/>
              <a:buAutoNum type="alphaLcParenR"/>
            </a:pPr>
            <a:endParaRPr lang="en-AU" sz="1600" dirty="0"/>
          </a:p>
          <a:p>
            <a:pPr marL="228600" indent="-228600">
              <a:buFont typeface="+mj-lt"/>
              <a:buAutoNum type="alphaLcParenR"/>
            </a:pPr>
            <a:r>
              <a:rPr lang="en-AU" sz="1600" b="1" dirty="0"/>
              <a:t>In your life, we each have a unique set of DNA, different life experiences.</a:t>
            </a:r>
          </a:p>
          <a:p>
            <a:pPr marL="685800" lvl="1" indent="-228600">
              <a:buFont typeface="+mj-lt"/>
              <a:buAutoNum type="alphaLcParenR"/>
            </a:pPr>
            <a:r>
              <a:rPr lang="en-AU" sz="1600" dirty="0"/>
              <a:t>In our</a:t>
            </a:r>
            <a:r>
              <a:rPr lang="en-AU" sz="1600" baseline="0" dirty="0"/>
              <a:t> childhood, we each manifested and was drawn to different subjects, topics that we could not explain.</a:t>
            </a:r>
          </a:p>
          <a:p>
            <a:pPr marL="685800" lvl="1" indent="-228600">
              <a:buFont typeface="+mj-lt"/>
              <a:buAutoNum type="alphaLcParenR"/>
            </a:pPr>
            <a:r>
              <a:rPr lang="en-AU" sz="1600" baseline="0" dirty="0"/>
              <a:t>As we grow older and are influenced by other people, family and parents, we loose contact with these subjects.</a:t>
            </a:r>
          </a:p>
          <a:p>
            <a:pPr marL="685800" lvl="1" indent="-228600">
              <a:buFont typeface="+mj-lt"/>
              <a:buAutoNum type="alphaLcParenR"/>
            </a:pPr>
            <a:r>
              <a:rPr lang="en-AU" sz="1600" baseline="0" dirty="0"/>
              <a:t>We become a stranger to ourselves.</a:t>
            </a:r>
          </a:p>
          <a:p>
            <a:pPr marL="685800" lvl="1" indent="-228600">
              <a:buFont typeface="+mj-lt"/>
              <a:buAutoNum type="alphaLcParenR"/>
            </a:pPr>
            <a:r>
              <a:rPr lang="en-AU" sz="1600" baseline="0" dirty="0"/>
              <a:t>Reflect back, look at those subjects now that you have no emotional response, let them direct you.</a:t>
            </a:r>
          </a:p>
          <a:p>
            <a:pPr marL="685800" lvl="1" indent="-228600">
              <a:buFont typeface="+mj-lt"/>
              <a:buAutoNum type="alphaLcParenR"/>
            </a:pPr>
            <a:r>
              <a:rPr lang="en-AU" sz="1600" baseline="0" dirty="0"/>
              <a:t>Use this as an internal framework, while accumulating skills.</a:t>
            </a:r>
          </a:p>
          <a:p>
            <a:pPr marL="228600" indent="-228600">
              <a:buFont typeface="+mj-lt"/>
              <a:buAutoNum type="alphaLcParenR"/>
            </a:pPr>
            <a:r>
              <a:rPr lang="en-AU" sz="1600" b="1" baseline="0" dirty="0"/>
              <a:t>Welcome wrong turns and mistakes, they harden you up. Use your current skills and blend with new skills.</a:t>
            </a:r>
          </a:p>
          <a:p>
            <a:pPr marL="228600" indent="-228600">
              <a:buFont typeface="+mj-lt"/>
              <a:buAutoNum type="alphaLcParenR"/>
            </a:pPr>
            <a:r>
              <a:rPr lang="en-AU" sz="1600" b="1" baseline="0" dirty="0"/>
              <a:t>Learning and acquisition of skills is GOLD, adopt this mindset!</a:t>
            </a:r>
          </a:p>
          <a:p>
            <a:pPr marL="685800" lvl="1" indent="-228600">
              <a:buFont typeface="+mj-lt"/>
              <a:buAutoNum type="alphaLcParenR"/>
            </a:pPr>
            <a:r>
              <a:rPr lang="en-AU" sz="1600" baseline="0" dirty="0"/>
              <a:t>Sustain your own interest for longer as learning is a process itself.</a:t>
            </a:r>
          </a:p>
          <a:p>
            <a:pPr marL="685800" lvl="1" indent="-228600">
              <a:buFont typeface="+mj-lt"/>
              <a:buAutoNum type="alphaLcParenR"/>
            </a:pPr>
            <a:r>
              <a:rPr lang="en-AU" sz="1600" baseline="0" dirty="0"/>
              <a:t>Pay greater attention to people, have patients and gather social intelligence.</a:t>
            </a:r>
          </a:p>
          <a:p>
            <a:pPr marL="228600" indent="-228600">
              <a:buFont typeface="+mj-lt"/>
              <a:buAutoNum type="alphaLcParenR"/>
            </a:pPr>
            <a:r>
              <a:rPr lang="en-AU" sz="1600" b="1" baseline="0" dirty="0"/>
              <a:t>Be thoroughly prepared for any opportunity that may come your way! Attract what you want!</a:t>
            </a:r>
          </a:p>
          <a:p>
            <a:pPr marL="0" indent="0">
              <a:buFont typeface="+mj-lt"/>
              <a:buNone/>
            </a:pPr>
            <a:endParaRPr lang="en-AU" sz="1600" baseline="0" dirty="0"/>
          </a:p>
          <a:p>
            <a:r>
              <a:rPr lang="en-AU" sz="1600" baseline="0" dirty="0"/>
              <a:t>Ask yourself, why do you do what you do? Why does your organisation do what it does?</a:t>
            </a:r>
          </a:p>
          <a:p>
            <a:r>
              <a:rPr lang="en-AU" sz="1600" baseline="0" dirty="0"/>
              <a:t>What is your purpose? It is urgent!</a:t>
            </a:r>
          </a:p>
          <a:p>
            <a:endParaRPr lang="en-AU" sz="1600" baseline="0" dirty="0"/>
          </a:p>
          <a:p>
            <a:r>
              <a:rPr lang="en-AU" sz="1600" baseline="0" dirty="0"/>
              <a:t>Thank you very much.</a:t>
            </a:r>
          </a:p>
          <a:p>
            <a:endParaRPr lang="en-AU" sz="16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16</a:t>
            </a:fld>
            <a:endParaRPr lang="en-AU" dirty="0">
              <a:solidFill>
                <a:prstClr val="black"/>
              </a:solidFill>
            </a:endParaRPr>
          </a:p>
        </p:txBody>
      </p:sp>
    </p:spTree>
    <p:extLst>
      <p:ext uri="{BB962C8B-B14F-4D97-AF65-F5344CB8AC3E}">
        <p14:creationId xmlns:p14="http://schemas.microsoft.com/office/powerpoint/2010/main" val="2114337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A558895A-A852-4CE7-8E15-774A3B498238}" type="slidenum">
              <a:rPr lang="en-US" smtClean="0"/>
              <a:pPr>
                <a:defRPr/>
              </a:pPr>
              <a:t>17</a:t>
            </a:fld>
            <a:endParaRPr lang="en-US" dirty="0"/>
          </a:p>
        </p:txBody>
      </p:sp>
    </p:spTree>
    <p:extLst>
      <p:ext uri="{BB962C8B-B14F-4D97-AF65-F5344CB8AC3E}">
        <p14:creationId xmlns:p14="http://schemas.microsoft.com/office/powerpoint/2010/main" val="369484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600" dirty="0"/>
              <a:t>a) In this Keynote, we will explore the impact of digital disruption in business and how it drives new forms of value creation.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AU" sz="1600" dirty="0"/>
              <a:t>b) We will take</a:t>
            </a:r>
            <a:r>
              <a:rPr lang="en-AU" sz="1600" baseline="0" dirty="0"/>
              <a:t> a closer look at the Network Leader and their importance in the Organisation.</a:t>
            </a:r>
            <a:endParaRPr lang="en-AU" sz="1600" dirty="0"/>
          </a:p>
          <a:p>
            <a:pPr marL="0" marR="0" indent="0" algn="l" defTabSz="457200" rtl="0" eaLnBrk="0" fontAlgn="base" latinLnBrk="0" hangingPunct="0">
              <a:lnSpc>
                <a:spcPct val="100000"/>
              </a:lnSpc>
              <a:spcBef>
                <a:spcPct val="30000"/>
              </a:spcBef>
              <a:spcAft>
                <a:spcPct val="0"/>
              </a:spcAft>
              <a:buClrTx/>
              <a:buSzTx/>
              <a:buFontTx/>
              <a:buNone/>
              <a:tabLst/>
              <a:defRPr/>
            </a:pPr>
            <a:r>
              <a:rPr lang="en-AU" sz="1600" kern="1200" dirty="0">
                <a:solidFill>
                  <a:schemeClr val="tx1"/>
                </a:solidFill>
                <a:effectLst/>
                <a:latin typeface="+mn-lt"/>
                <a:ea typeface="ＭＳ Ｐゴシック" pitchFamily="-65" charset="-128"/>
                <a:cs typeface="ＭＳ Ｐゴシック" pitchFamily="-65" charset="-128"/>
              </a:rPr>
              <a:t>c) We will cover off the underlying requirements for Transformation and why</a:t>
            </a:r>
            <a:r>
              <a:rPr lang="en-AU" sz="1600" kern="1200" baseline="0" dirty="0">
                <a:solidFill>
                  <a:schemeClr val="tx1"/>
                </a:solidFill>
                <a:effectLst/>
                <a:latin typeface="+mn-lt"/>
                <a:ea typeface="ＭＳ Ｐゴシック" pitchFamily="-65" charset="-128"/>
                <a:cs typeface="ＭＳ Ｐゴシック" pitchFamily="-65" charset="-128"/>
              </a:rPr>
              <a:t> the urgency to Organise for Change.</a:t>
            </a:r>
          </a:p>
          <a:p>
            <a:pPr marL="0" marR="0" indent="0" algn="l" defTabSz="457200" rtl="0" eaLnBrk="0" fontAlgn="base" latinLnBrk="0" hangingPunct="0">
              <a:lnSpc>
                <a:spcPct val="100000"/>
              </a:lnSpc>
              <a:spcBef>
                <a:spcPct val="30000"/>
              </a:spcBef>
              <a:spcAft>
                <a:spcPct val="0"/>
              </a:spcAft>
              <a:buClrTx/>
              <a:buSzTx/>
              <a:buFontTx/>
              <a:buNone/>
              <a:tabLst/>
              <a:defRPr/>
            </a:pPr>
            <a:r>
              <a:rPr lang="en-AU" sz="1600" kern="1200" dirty="0">
                <a:solidFill>
                  <a:schemeClr val="tx1"/>
                </a:solidFill>
                <a:effectLst/>
                <a:latin typeface="+mn-lt"/>
                <a:ea typeface="ＭＳ Ｐゴシック" pitchFamily="-65" charset="-128"/>
                <a:cs typeface="ＭＳ Ｐゴシック" pitchFamily="-65" charset="-128"/>
              </a:rPr>
              <a:t>For example: …just digitizing, or just changing leadership in isolation of whole system thinking is likely to result in poor execution and adoption of change and these changes cannot achieve their maximum value.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600" kern="1200" dirty="0">
              <a:solidFill>
                <a:schemeClr val="tx1"/>
              </a:solidFill>
              <a:effectLst/>
              <a:latin typeface="+mn-lt"/>
              <a:ea typeface="ＭＳ Ｐゴシック" pitchFamily="-65" charset="-128"/>
              <a:cs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600" kern="1200" dirty="0">
                <a:solidFill>
                  <a:schemeClr val="tx1"/>
                </a:solidFill>
                <a:effectLst/>
                <a:latin typeface="+mn-lt"/>
                <a:ea typeface="ＭＳ Ｐゴシック" pitchFamily="-65" charset="-128"/>
                <a:cs typeface="ＭＳ Ｐゴシック" pitchFamily="-65" charset="-128"/>
              </a:rPr>
              <a:t>d) We will also touch on Purpose.  Purpose</a:t>
            </a:r>
            <a:r>
              <a:rPr lang="en-AU" sz="1600" kern="1200" baseline="0" dirty="0">
                <a:solidFill>
                  <a:schemeClr val="tx1"/>
                </a:solidFill>
                <a:effectLst/>
                <a:latin typeface="+mn-lt"/>
                <a:ea typeface="ＭＳ Ｐゴシック" pitchFamily="-65" charset="-128"/>
                <a:cs typeface="ＭＳ Ｐゴシック" pitchFamily="-65" charset="-128"/>
              </a:rPr>
              <a:t> is valuable as it </a:t>
            </a:r>
            <a:r>
              <a:rPr lang="en-AU" sz="1600" b="0" i="0" u="none" strike="noStrike" kern="1200" baseline="0" dirty="0">
                <a:solidFill>
                  <a:schemeClr val="tx1"/>
                </a:solidFill>
                <a:latin typeface="+mn-lt"/>
                <a:ea typeface="ＭＳ Ｐゴシック" pitchFamily="-65" charset="-128"/>
                <a:cs typeface="ＭＳ Ｐゴシック" pitchFamily="-65" charset="-128"/>
              </a:rPr>
              <a:t>is the transformative power in business.</a:t>
            </a:r>
            <a:endParaRPr lang="en-AU" sz="1600"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600" dirty="0"/>
          </a:p>
          <a:p>
            <a:pPr marL="0" marR="0" indent="0" algn="l" defTabSz="457200" rtl="0" eaLnBrk="0" fontAlgn="base" latinLnBrk="0" hangingPunct="0">
              <a:lnSpc>
                <a:spcPct val="100000"/>
              </a:lnSpc>
              <a:spcBef>
                <a:spcPct val="30000"/>
              </a:spcBef>
              <a:spcAft>
                <a:spcPct val="0"/>
              </a:spcAft>
              <a:buClrTx/>
              <a:buSzTx/>
              <a:buFontTx/>
              <a:buNone/>
              <a:tabLst/>
              <a:defRPr/>
            </a:pPr>
            <a:r>
              <a:rPr lang="en-AU" sz="1600" kern="1200" dirty="0">
                <a:solidFill>
                  <a:schemeClr val="tx1"/>
                </a:solidFill>
                <a:effectLst/>
                <a:latin typeface="+mn-lt"/>
                <a:ea typeface="ＭＳ Ｐゴシック" pitchFamily="-65" charset="-128"/>
                <a:cs typeface="ＭＳ Ｐゴシック" pitchFamily="-65" charset="-128"/>
              </a:rPr>
              <a:t>Fundamentally all organizations who want to change must continue</a:t>
            </a:r>
            <a:r>
              <a:rPr lang="en-AU" sz="1600" kern="1200" baseline="0" dirty="0">
                <a:solidFill>
                  <a:schemeClr val="tx1"/>
                </a:solidFill>
                <a:effectLst/>
                <a:latin typeface="+mn-lt"/>
                <a:ea typeface="ＭＳ Ｐゴシック" pitchFamily="-65" charset="-128"/>
                <a:cs typeface="ＭＳ Ｐゴシック" pitchFamily="-65" charset="-128"/>
              </a:rPr>
              <a:t> to</a:t>
            </a:r>
            <a:r>
              <a:rPr lang="en-AU" sz="1600" kern="1200" dirty="0">
                <a:solidFill>
                  <a:schemeClr val="tx1"/>
                </a:solidFill>
                <a:effectLst/>
                <a:latin typeface="+mn-lt"/>
                <a:ea typeface="ＭＳ Ｐゴシック" pitchFamily="-65" charset="-128"/>
                <a:cs typeface="ＭＳ Ｐゴシック" pitchFamily="-65" charset="-128"/>
              </a:rPr>
              <a:t> have an understanding of what drives change, create the environment to allow the change to happen over time, while still growing, innovating, adapting etc.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600" kern="1200" dirty="0">
              <a:solidFill>
                <a:schemeClr val="tx1"/>
              </a:solidFill>
              <a:effectLst/>
              <a:latin typeface="+mn-lt"/>
              <a:ea typeface="ＭＳ Ｐゴシック" pitchFamily="-65" charset="-128"/>
              <a:cs typeface="ＭＳ Ｐゴシック"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AU" sz="1600" kern="1200" dirty="0">
                <a:solidFill>
                  <a:schemeClr val="tx1"/>
                </a:solidFill>
                <a:effectLst/>
                <a:latin typeface="+mn-lt"/>
                <a:ea typeface="ＭＳ Ｐゴシック" pitchFamily="-65" charset="-128"/>
                <a:cs typeface="ＭＳ Ｐゴシック" pitchFamily="-65" charset="-128"/>
              </a:rPr>
              <a:t>Basically, this forms part of one continuous</a:t>
            </a:r>
            <a:r>
              <a:rPr lang="en-AU" sz="1600" kern="1200" baseline="0" dirty="0">
                <a:solidFill>
                  <a:schemeClr val="tx1"/>
                </a:solidFill>
                <a:effectLst/>
                <a:latin typeface="+mn-lt"/>
                <a:ea typeface="ＭＳ Ｐゴシック" pitchFamily="-65" charset="-128"/>
                <a:cs typeface="ＭＳ Ｐゴシック" pitchFamily="-65" charset="-128"/>
              </a:rPr>
              <a:t> Transformation Cycle that aims to add value to your organisation.</a:t>
            </a:r>
            <a:r>
              <a:rPr lang="en-AU" sz="1600" kern="1200" dirty="0">
                <a:solidFill>
                  <a:schemeClr val="tx1"/>
                </a:solidFill>
                <a:effectLst/>
                <a:latin typeface="+mn-lt"/>
                <a:ea typeface="ＭＳ Ｐゴシック" pitchFamily="-65" charset="-128"/>
                <a:cs typeface="ＭＳ Ｐゴシック" pitchFamily="-65"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600" dirty="0"/>
          </a:p>
          <a:p>
            <a:endParaRPr lang="en-AU"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2</a:t>
            </a:fld>
            <a:endParaRPr lang="en-AU" dirty="0">
              <a:solidFill>
                <a:prstClr val="black"/>
              </a:solidFill>
            </a:endParaRPr>
          </a:p>
        </p:txBody>
      </p:sp>
    </p:spTree>
    <p:extLst>
      <p:ext uri="{BB962C8B-B14F-4D97-AF65-F5344CB8AC3E}">
        <p14:creationId xmlns:p14="http://schemas.microsoft.com/office/powerpoint/2010/main" val="416703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AU" sz="1600" dirty="0"/>
              <a:t>I mentioned my personal passion for Transformation earlier,</a:t>
            </a:r>
            <a:r>
              <a:rPr lang="en-AU" sz="1600" baseline="0" dirty="0"/>
              <a:t> but I want to use my very personal journey of signing up for a 12 week clean health program in the Winter as an example. I want to make a bold example to link elements of this personal experience to that of your organisation in need of change.</a:t>
            </a:r>
          </a:p>
          <a:p>
            <a:endParaRPr lang="en-AU" sz="1600" dirty="0"/>
          </a:p>
          <a:p>
            <a:r>
              <a:rPr lang="en-AU" sz="1600" dirty="0"/>
              <a:t>Just</a:t>
            </a:r>
            <a:r>
              <a:rPr lang="en-AU" sz="1600" baseline="0" dirty="0"/>
              <a:t> like this very personal experience, we hear the word; “Transformation” or “Urgency to Change“ a lot and we nearly feel pressured to change or transform as everybody around us is supposedly doing so. </a:t>
            </a:r>
          </a:p>
          <a:p>
            <a:r>
              <a:rPr lang="en-AU" sz="1600" baseline="0" dirty="0"/>
              <a:t>If we do, we can potentially see the benefits / value, but if we don’t see the benefits, we feel mainly pressured that it will harm us if we do not change.</a:t>
            </a:r>
          </a:p>
          <a:p>
            <a:endParaRPr lang="en-AU" sz="1600" baseline="0" dirty="0"/>
          </a:p>
          <a:p>
            <a:r>
              <a:rPr lang="en-AU" sz="1600" baseline="0" dirty="0"/>
              <a:t>It is a pity that there is not enough material available on the “Why you need to change”, Why you need to do it? </a:t>
            </a:r>
          </a:p>
          <a:p>
            <a:r>
              <a:rPr lang="en-AU" sz="1600" baseline="0" dirty="0"/>
              <a:t>Why did you Transform yourself or your Organisation and what value did you get from it?</a:t>
            </a:r>
          </a:p>
          <a:p>
            <a:r>
              <a:rPr lang="en-AU" sz="1600" baseline="0" dirty="0"/>
              <a:t>As it is proven in business, it is the “why you do what you do” that makes people buy your product or make people follow what you do!</a:t>
            </a:r>
            <a:endParaRPr lang="en-AU" sz="1600" dirty="0"/>
          </a:p>
          <a:p>
            <a:endParaRPr lang="en-AU" sz="1600" dirty="0"/>
          </a:p>
          <a:p>
            <a:r>
              <a:rPr lang="en-AU" sz="1600" dirty="0"/>
              <a:t>Tell my personal story…</a:t>
            </a:r>
          </a:p>
          <a:p>
            <a:pPr lvl="0"/>
            <a:r>
              <a:rPr lang="en-AU" sz="1200" kern="1200" dirty="0">
                <a:solidFill>
                  <a:schemeClr val="tx1"/>
                </a:solidFill>
                <a:effectLst/>
                <a:latin typeface="+mn-lt"/>
                <a:ea typeface="ＭＳ Ｐゴシック" pitchFamily="-65" charset="-128"/>
                <a:cs typeface="ＭＳ Ｐゴシック" pitchFamily="-65" charset="-128"/>
              </a:rPr>
              <a:t>Based on my personal clean health journey over the last 12 weeks, many factors impact our health today. </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65" charset="-128"/>
                <a:cs typeface="+mn-cs"/>
              </a:rPr>
              <a:t>1</a:t>
            </a:r>
            <a:r>
              <a:rPr lang="en-AU" sz="1200" kern="1200" baseline="30000" dirty="0">
                <a:solidFill>
                  <a:schemeClr val="tx1"/>
                </a:solidFill>
                <a:effectLst/>
                <a:latin typeface="+mn-lt"/>
                <a:ea typeface="ＭＳ Ｐゴシック" pitchFamily="-65" charset="-128"/>
                <a:cs typeface="+mn-cs"/>
              </a:rPr>
              <a:t>st</a:t>
            </a:r>
            <a:r>
              <a:rPr lang="en-AU" sz="1200" kern="1200" dirty="0">
                <a:solidFill>
                  <a:schemeClr val="tx1"/>
                </a:solidFill>
                <a:effectLst/>
                <a:latin typeface="+mn-lt"/>
                <a:ea typeface="ＭＳ Ｐゴシック" pitchFamily="-65" charset="-128"/>
                <a:cs typeface="+mn-cs"/>
              </a:rPr>
              <a:t> Point: I had to deal with my reality, “deal with it”, the first avatar. Understand, learn, educate myself on what my reality was and what impacted my life. What were all the factors around me that could impact / influence my health now and longer term.</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65" charset="-128"/>
                <a:cs typeface="+mn-cs"/>
              </a:rPr>
              <a:t>2</a:t>
            </a:r>
            <a:r>
              <a:rPr lang="en-AU" sz="1200" kern="1200" baseline="30000" dirty="0">
                <a:solidFill>
                  <a:schemeClr val="tx1"/>
                </a:solidFill>
                <a:effectLst/>
                <a:latin typeface="+mn-lt"/>
                <a:ea typeface="ＭＳ Ｐゴシック" pitchFamily="-65" charset="-128"/>
                <a:cs typeface="+mn-cs"/>
              </a:rPr>
              <a:t>nd</a:t>
            </a:r>
            <a:r>
              <a:rPr lang="en-AU" sz="1200" kern="1200" dirty="0">
                <a:solidFill>
                  <a:schemeClr val="tx1"/>
                </a:solidFill>
                <a:effectLst/>
                <a:latin typeface="+mn-lt"/>
                <a:ea typeface="ＭＳ Ｐゴシック" pitchFamily="-65" charset="-128"/>
                <a:cs typeface="+mn-cs"/>
              </a:rPr>
              <a:t> Point: Change my mindset, say YES! Agree in your mind that something needs to change. Figure things out in my head, do research and get mentally prepared for an action step / doing something about it. Crafting an action plan, selected my Clean Health gym and approach.</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65" charset="-128"/>
                <a:cs typeface="+mn-cs"/>
              </a:rPr>
              <a:t>3</a:t>
            </a:r>
            <a:r>
              <a:rPr lang="en-AU" sz="1200" kern="1200" baseline="30000" dirty="0">
                <a:solidFill>
                  <a:schemeClr val="tx1"/>
                </a:solidFill>
                <a:effectLst/>
                <a:latin typeface="+mn-lt"/>
                <a:ea typeface="ＭＳ Ｐゴシック" pitchFamily="-65" charset="-128"/>
                <a:cs typeface="+mn-cs"/>
              </a:rPr>
              <a:t>rd</a:t>
            </a:r>
            <a:r>
              <a:rPr lang="en-AU" sz="1200" kern="1200" dirty="0">
                <a:solidFill>
                  <a:schemeClr val="tx1"/>
                </a:solidFill>
                <a:effectLst/>
                <a:latin typeface="+mn-lt"/>
                <a:ea typeface="ＭＳ Ｐゴシック" pitchFamily="-65" charset="-128"/>
                <a:cs typeface="+mn-cs"/>
              </a:rPr>
              <a:t> Point: Take action. This is the BIGGEST most IMPORTANT Step. You don’t lift heavy weights day 1, you work up to that level slowly over time. You leverage skills you already have and supplement with new. One day at a time you change habits, say no to things, get stronger and see results. You withstand criticism and those around you that are not supportive. You are in the driver seat now and get better at it the more you practise. It is hard and you will fail, but get back up and take the learnings! Learning is GOLD. You can never do it all at once. My training age is low, so I need to continue to drive it every day, but every bit helps. Together it builds up to a level of maturity that brings ultimate success. This is where the transformation happens, taking steps in faith!</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65" charset="-128"/>
                <a:cs typeface="+mn-cs"/>
              </a:rPr>
              <a:t>4</a:t>
            </a:r>
            <a:r>
              <a:rPr lang="en-AU" sz="1200" kern="1200" baseline="30000" dirty="0">
                <a:solidFill>
                  <a:schemeClr val="tx1"/>
                </a:solidFill>
                <a:effectLst/>
                <a:latin typeface="+mn-lt"/>
                <a:ea typeface="ＭＳ Ｐゴシック" pitchFamily="-65" charset="-128"/>
                <a:cs typeface="+mn-cs"/>
              </a:rPr>
              <a:t>th</a:t>
            </a:r>
            <a:r>
              <a:rPr lang="en-AU" sz="1200" kern="1200" dirty="0">
                <a:solidFill>
                  <a:schemeClr val="tx1"/>
                </a:solidFill>
                <a:effectLst/>
                <a:latin typeface="+mn-lt"/>
                <a:ea typeface="ＭＳ Ｐゴシック" pitchFamily="-65" charset="-128"/>
                <a:cs typeface="+mn-cs"/>
              </a:rPr>
              <a:t> Point: Achieve a goal, celebrate a win! BUT the journey never stops, maintenance journey continues for the rest of your life. I am now in control, I drive when I eat and what I eat. I have changed habits. Achieving a goal requires hard work, every day consistently over time. Have smaller milestones and celebrate!</a:t>
            </a:r>
          </a:p>
          <a:p>
            <a:pPr lvl="0"/>
            <a:endParaRPr lang="en-AU" sz="1200" kern="1200" dirty="0">
              <a:solidFill>
                <a:schemeClr val="tx1"/>
              </a:solidFill>
              <a:effectLst/>
              <a:latin typeface="+mn-lt"/>
              <a:ea typeface="ＭＳ Ｐゴシック" pitchFamily="-65" charset="-128"/>
              <a:cs typeface="ＭＳ Ｐゴシック" pitchFamily="-65" charset="-128"/>
            </a:endParaRPr>
          </a:p>
          <a:p>
            <a:pPr lvl="0"/>
            <a:r>
              <a:rPr lang="en-AU" sz="1200" kern="1200" dirty="0">
                <a:solidFill>
                  <a:schemeClr val="tx1"/>
                </a:solidFill>
                <a:effectLst/>
                <a:latin typeface="+mn-lt"/>
                <a:ea typeface="ＭＳ Ｐゴシック" pitchFamily="-65" charset="-128"/>
                <a:cs typeface="ＭＳ Ｐゴシック" pitchFamily="-65" charset="-128"/>
              </a:rPr>
              <a:t>In Business or an organisation in need of change, the principles are exactly the same. All the factors that I discuss, Digitization, Leaders, Transformation &amp; Purpose (certainly not an exhaustive list) are some of the things that puts pressure on Organisations to change, however these are real and they are not going to stop, only change faster.</a:t>
            </a:r>
          </a:p>
          <a:p>
            <a:pPr lvl="0"/>
            <a:r>
              <a:rPr lang="en-AU" sz="1200" kern="1200" dirty="0">
                <a:solidFill>
                  <a:schemeClr val="tx1"/>
                </a:solidFill>
                <a:effectLst/>
                <a:latin typeface="+mn-lt"/>
                <a:ea typeface="ＭＳ Ｐゴシック" pitchFamily="-65" charset="-128"/>
                <a:cs typeface="ＭＳ Ｐゴシック" pitchFamily="-65" charset="-128"/>
              </a:rPr>
              <a:t>If the Organisation choose to ignore this, all these impacts WILL control your organisation (just like bad eating habits can control people) and there will be areas where you are no longer relevant or cannot compete due to lack of urgency to change and ignoring what’s going on around you over time.</a:t>
            </a:r>
          </a:p>
          <a:p>
            <a:pPr lvl="0"/>
            <a:r>
              <a:rPr lang="en-AU" sz="1200" kern="1200" dirty="0">
                <a:solidFill>
                  <a:schemeClr val="tx1"/>
                </a:solidFill>
                <a:effectLst/>
                <a:latin typeface="+mn-lt"/>
                <a:ea typeface="ＭＳ Ｐゴシック" pitchFamily="-65" charset="-128"/>
                <a:cs typeface="ＭＳ Ｐゴシック" pitchFamily="-65" charset="-128"/>
              </a:rPr>
              <a:t>To transform in an Organisation, doing something, taking small steps at a time is better than doing nothing. You cannot achieve all at once, but you need to assess your own reality and ultimate purpose, and then design action steps that can put the organisation in the driver seat. Mistakes is good, embrace them and learn from them. Keep moving forward and measure results as you go. That can guide / course correct as needed.</a:t>
            </a:r>
          </a:p>
          <a:p>
            <a:pPr lvl="0"/>
            <a:r>
              <a:rPr lang="en-AU" sz="1200" kern="1200" dirty="0">
                <a:solidFill>
                  <a:schemeClr val="tx1"/>
                </a:solidFill>
                <a:effectLst/>
                <a:latin typeface="+mn-lt"/>
                <a:ea typeface="ＭＳ Ｐゴシック" pitchFamily="-65" charset="-128"/>
                <a:cs typeface="ＭＳ Ｐゴシック" pitchFamily="-65" charset="-128"/>
              </a:rPr>
              <a:t>It is about doing something, take control. No one size fits all and certainly no magic recipe. You cannot buy a gold medal off the shelf, you need to earn it! It is urgent!</a:t>
            </a:r>
          </a:p>
          <a:p>
            <a:endParaRPr lang="en-AU" sz="1600" dirty="0"/>
          </a:p>
          <a:p>
            <a:r>
              <a:rPr lang="en-AU" sz="1600" b="1" dirty="0"/>
              <a:t>When we review any major change</a:t>
            </a:r>
            <a:r>
              <a:rPr lang="en-AU" sz="1600" b="1" baseline="0" dirty="0"/>
              <a:t> in an Organisation, we see the good luck, the visible signs of opportunity and success of the project / money. The revelation is that what really allows for such a transformation are completely invisible and not often talked about.</a:t>
            </a:r>
          </a:p>
          <a:p>
            <a:pPr marL="0" indent="0">
              <a:buNone/>
            </a:pPr>
            <a:endParaRPr lang="en-AU" sz="1600" baseline="0" dirty="0"/>
          </a:p>
          <a:p>
            <a:pPr marL="0" indent="0">
              <a:buNone/>
            </a:pPr>
            <a:r>
              <a:rPr lang="en-AU" sz="1600" baseline="0" dirty="0"/>
              <a:t>Significant Change or Transformation occurs from the deep manifestation of fortune, deep preparation over time. By ignoring these critical internal aspects, we fail to change anything fundamental in ourselves or the organisation.</a:t>
            </a:r>
            <a:endParaRPr lang="en-AU" sz="1600" dirty="0"/>
          </a:p>
          <a:p>
            <a:endParaRPr lang="en-AU" sz="1600" dirty="0"/>
          </a:p>
          <a:p>
            <a:endParaRPr lang="en-AU" sz="1600" baseline="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3</a:t>
            </a:fld>
            <a:endParaRPr lang="en-AU" dirty="0">
              <a:solidFill>
                <a:prstClr val="black"/>
              </a:solidFill>
            </a:endParaRPr>
          </a:p>
        </p:txBody>
      </p:sp>
    </p:spTree>
    <p:extLst>
      <p:ext uri="{BB962C8B-B14F-4D97-AF65-F5344CB8AC3E}">
        <p14:creationId xmlns:p14="http://schemas.microsoft.com/office/powerpoint/2010/main" val="233998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t>By now, most executives are keenly aware that the digital economy can be either an opportunity or a threat. </a:t>
            </a:r>
          </a:p>
          <a:p>
            <a:r>
              <a:rPr lang="en-AU" sz="1600" dirty="0"/>
              <a:t>The question is not whether they should engage their business in it. Rather, it’s how to unleash the power of digital technology while maintaining a healthy business, leveraging existing IT investments, and innovating without disrupting themselves.</a:t>
            </a:r>
          </a:p>
          <a:p>
            <a:endParaRPr lang="en-AU" sz="1600" dirty="0"/>
          </a:p>
          <a:p>
            <a:r>
              <a:rPr lang="en-AU" sz="1600" dirty="0"/>
              <a:t>According to a recent study by </a:t>
            </a:r>
            <a:r>
              <a:rPr lang="en-AU" sz="1600" dirty="0">
                <a:hlinkClick r:id="rId3"/>
              </a:rPr>
              <a:t>MIT Sloan and Capgemini</a:t>
            </a:r>
            <a:r>
              <a:rPr lang="en-AU" sz="1600" dirty="0"/>
              <a:t>, </a:t>
            </a:r>
            <a:r>
              <a:rPr lang="en-AU" sz="1600" u="sng" dirty="0"/>
              <a:t>only 15% of CEOs are executing a digital strategy</a:t>
            </a:r>
            <a:r>
              <a:rPr lang="en-AU" sz="1600" dirty="0"/>
              <a:t>, even though 90% agree that the digital economy will impact their industry. </a:t>
            </a:r>
          </a:p>
          <a:p>
            <a:r>
              <a:rPr lang="en-AU" sz="1600" dirty="0"/>
              <a:t>As these businesses ignore this reality, early adopters of digital transformation are achieving 9% higher revenue creation, 26% greater impact on profitability.</a:t>
            </a:r>
          </a:p>
          <a:p>
            <a:endParaRPr lang="en-AU"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4</a:t>
            </a:fld>
            <a:endParaRPr lang="en-AU" dirty="0">
              <a:solidFill>
                <a:prstClr val="black"/>
              </a:solidFill>
            </a:endParaRPr>
          </a:p>
        </p:txBody>
      </p:sp>
    </p:spTree>
    <p:extLst>
      <p:ext uri="{BB962C8B-B14F-4D97-AF65-F5344CB8AC3E}">
        <p14:creationId xmlns:p14="http://schemas.microsoft.com/office/powerpoint/2010/main" val="285971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indent="-342900" defTabSz="685817" fontAlgn="auto">
              <a:spcBef>
                <a:spcPts val="0"/>
              </a:spcBef>
              <a:spcAft>
                <a:spcPts val="0"/>
              </a:spcAft>
              <a:buFont typeface="Arial" panose="020B0604020202020204" pitchFamily="34" charset="0"/>
              <a:buChar char="•"/>
            </a:pPr>
            <a:r>
              <a:rPr lang="en-AU" altLang="en-US" sz="1600" dirty="0">
                <a:latin typeface="+mn-lt"/>
                <a:ea typeface="Tahoma" panose="020B0604030504040204" pitchFamily="34" charset="0"/>
                <a:cs typeface="Arial" panose="020B0604020202020204" pitchFamily="34" charset="0"/>
              </a:rPr>
              <a:t>Moore’s Law; Technology processing power will double every 2 years.</a:t>
            </a:r>
          </a:p>
          <a:p>
            <a:pPr marL="342900" indent="-342900" defTabSz="685817" fontAlgn="auto">
              <a:spcBef>
                <a:spcPts val="0"/>
              </a:spcBef>
              <a:spcAft>
                <a:spcPts val="0"/>
              </a:spcAft>
              <a:buFont typeface="Arial" panose="020B0604020202020204" pitchFamily="34" charset="0"/>
              <a:buChar char="•"/>
            </a:pPr>
            <a:r>
              <a:rPr lang="en-AU" altLang="en-US" sz="1600" dirty="0">
                <a:latin typeface="+mn-lt"/>
                <a:ea typeface="Tahoma" panose="020B0604030504040204" pitchFamily="34" charset="0"/>
                <a:cs typeface="Arial" panose="020B0604020202020204" pitchFamily="34" charset="0"/>
              </a:rPr>
              <a:t>If you ignore the context of what is changing, you become irrelevant.</a:t>
            </a:r>
          </a:p>
          <a:p>
            <a:pPr marL="342900" marR="0" lvl="0" indent="-342900" algn="l" defTabSz="685817"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AU" altLang="en-US" sz="1600" dirty="0">
                <a:latin typeface="+mn-lt"/>
                <a:ea typeface="Tahoma" panose="020B0604030504040204" pitchFamily="34" charset="0"/>
                <a:cs typeface="Arial" panose="020B0604020202020204" pitchFamily="34" charset="0"/>
              </a:rPr>
              <a:t>Rapid Automation of Jobs, 45% of all jobs can be automated in the next 20 years.</a:t>
            </a:r>
            <a:endParaRPr lang="en-US" altLang="en-US" sz="1600" dirty="0">
              <a:latin typeface="+mn-lt"/>
              <a:ea typeface="Tahoma" panose="020B0604030504040204" pitchFamily="34" charset="0"/>
              <a:cs typeface="Arial" panose="020B0604020202020204" pitchFamily="34" charset="0"/>
            </a:endParaRPr>
          </a:p>
          <a:p>
            <a:pPr marL="342900" indent="-342900" defTabSz="685817" fontAlgn="auto">
              <a:spcBef>
                <a:spcPts val="0"/>
              </a:spcBef>
              <a:spcAft>
                <a:spcPts val="0"/>
              </a:spcAft>
              <a:buFont typeface="Arial" panose="020B0604020202020204" pitchFamily="34" charset="0"/>
              <a:buChar char="•"/>
            </a:pPr>
            <a:r>
              <a:rPr lang="en-AU" altLang="en-US" sz="1600" dirty="0">
                <a:latin typeface="+mn-lt"/>
                <a:ea typeface="Tahoma" panose="020B0604030504040204" pitchFamily="34" charset="0"/>
                <a:cs typeface="Arial" panose="020B0604020202020204" pitchFamily="34" charset="0"/>
              </a:rPr>
              <a:t>Language translation Apps.</a:t>
            </a:r>
          </a:p>
          <a:p>
            <a:pPr marL="342900" indent="-342900" defTabSz="685817" fontAlgn="auto">
              <a:spcBef>
                <a:spcPts val="0"/>
              </a:spcBef>
              <a:spcAft>
                <a:spcPts val="0"/>
              </a:spcAft>
              <a:buFont typeface="Arial" panose="020B0604020202020204" pitchFamily="34" charset="0"/>
              <a:buChar char="•"/>
            </a:pPr>
            <a:r>
              <a:rPr lang="en-AU" altLang="en-US" sz="1600" dirty="0">
                <a:latin typeface="+mn-lt"/>
                <a:ea typeface="Tahoma" panose="020B0604030504040204" pitchFamily="34" charset="0"/>
                <a:cs typeface="Arial" panose="020B0604020202020204" pitchFamily="34" charset="0"/>
              </a:rPr>
              <a:t>Paperless office.</a:t>
            </a:r>
          </a:p>
          <a:p>
            <a:pPr marL="342900" indent="-342900" defTabSz="685817" fontAlgn="auto">
              <a:spcBef>
                <a:spcPts val="0"/>
              </a:spcBef>
              <a:spcAft>
                <a:spcPts val="0"/>
              </a:spcAft>
              <a:buFont typeface="Arial" panose="020B0604020202020204" pitchFamily="34" charset="0"/>
              <a:buChar char="•"/>
            </a:pPr>
            <a:r>
              <a:rPr lang="en-AU" altLang="en-US" sz="1600" dirty="0">
                <a:latin typeface="+mn-lt"/>
                <a:ea typeface="Tahoma" panose="020B0604030504040204" pitchFamily="34" charset="0"/>
                <a:cs typeface="Arial" panose="020B0604020202020204" pitchFamily="34" charset="0"/>
              </a:rPr>
              <a:t>Self driving cars.</a:t>
            </a:r>
          </a:p>
          <a:p>
            <a:pPr marL="342900" indent="-342900" defTabSz="685817" fontAlgn="auto">
              <a:spcBef>
                <a:spcPts val="0"/>
              </a:spcBef>
              <a:spcAft>
                <a:spcPts val="0"/>
              </a:spcAft>
              <a:buFont typeface="Arial" panose="020B0604020202020204" pitchFamily="34" charset="0"/>
              <a:buChar char="•"/>
            </a:pPr>
            <a:endParaRPr lang="en-AU" altLang="en-US" sz="1600" dirty="0">
              <a:latin typeface="+mn-lt"/>
              <a:ea typeface="Tahoma" panose="020B0604030504040204" pitchFamily="34" charset="0"/>
              <a:cs typeface="Arial" panose="020B0604020202020204" pitchFamily="34" charset="0"/>
            </a:endParaRPr>
          </a:p>
          <a:p>
            <a:pPr defTabSz="685817" fontAlgn="auto">
              <a:spcBef>
                <a:spcPts val="0"/>
              </a:spcBef>
              <a:spcAft>
                <a:spcPts val="0"/>
              </a:spcAft>
            </a:pPr>
            <a:r>
              <a:rPr lang="en-AU" altLang="en-US" sz="1600" b="1" dirty="0">
                <a:latin typeface="+mn-lt"/>
                <a:ea typeface="Tahoma" panose="020B0604030504040204" pitchFamily="34" charset="0"/>
                <a:cs typeface="Arial" panose="020B0604020202020204" pitchFamily="34" charset="0"/>
              </a:rPr>
              <a:t>Humanity will change more in the next 20 years, than in the previous 300 years combined.</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AU" altLang="en-US" sz="1600" dirty="0">
                <a:latin typeface="+mn-lt"/>
                <a:ea typeface="Tahoma" panose="020B0604030504040204" pitchFamily="34" charset="0"/>
                <a:cs typeface="Arial" panose="020B0604020202020204" pitchFamily="34" charset="0"/>
              </a:rPr>
              <a:t>Mainly driven by Moore’s Law; Technology processing power will double every 2 years.</a:t>
            </a:r>
          </a:p>
          <a:p>
            <a:endParaRPr lang="en-AU" sz="1600" dirty="0"/>
          </a:p>
          <a:p>
            <a:r>
              <a:rPr lang="en-AU" sz="1600" b="1" dirty="0"/>
              <a:t>Digital transformation is no longer an option – it’s the imperative</a:t>
            </a:r>
          </a:p>
          <a:p>
            <a:r>
              <a:rPr lang="en-AU" sz="1600" dirty="0"/>
              <a:t>At this moment, we are witnessing an explosion of connections, data, and innovations. </a:t>
            </a:r>
          </a:p>
          <a:p>
            <a:r>
              <a:rPr lang="en-AU" sz="1600" dirty="0"/>
              <a:t>And even though this hyper connectivity has changed the game, customers are radically changing the rules – demanding simple, seamless, and personalized experiences at every touch point.</a:t>
            </a:r>
          </a:p>
          <a:p>
            <a:endParaRPr lang="en-AU" sz="1600" dirty="0"/>
          </a:p>
          <a:p>
            <a:r>
              <a:rPr lang="en-AU" sz="1600" dirty="0"/>
              <a:t>Billions of people are using </a:t>
            </a:r>
            <a:r>
              <a:rPr lang="en-AU" sz="1600" u="sng" dirty="0"/>
              <a:t>social and digital communities </a:t>
            </a:r>
            <a:r>
              <a:rPr lang="en-AU" sz="1600" dirty="0"/>
              <a:t>to provide services, share insights, and engage in commerce.  It is these communities that allow companies to not only give customers what they want, but also align efforts </a:t>
            </a:r>
            <a:r>
              <a:rPr lang="en-AU" sz="1600" u="sng" dirty="0"/>
              <a:t>across the business network to maximize value potential</a:t>
            </a:r>
            <a:r>
              <a:rPr lang="en-AU" sz="1600" dirty="0"/>
              <a:t>.</a:t>
            </a:r>
          </a:p>
          <a:p>
            <a:endParaRPr lang="en-AU" sz="1600" dirty="0"/>
          </a:p>
          <a:p>
            <a:r>
              <a:rPr lang="en-AU" sz="1600" dirty="0"/>
              <a:t>To seize the opportunities ahead, businesses must go beyond sensors, Big Data, analytics, and social media. </a:t>
            </a:r>
          </a:p>
          <a:p>
            <a:r>
              <a:rPr lang="en-AU" sz="1600" dirty="0"/>
              <a:t>More important, they need to reinvent themselves in a manner that is compatible with an increasingly digital world and its consumers.</a:t>
            </a:r>
          </a:p>
          <a:p>
            <a:endParaRPr lang="en-AU" sz="1600" dirty="0"/>
          </a:p>
          <a:p>
            <a:endParaRPr lang="en-AU" sz="16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179393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600" b="1" u="sng" dirty="0">
                <a:latin typeface="+mn-lt"/>
                <a:ea typeface="Tahoma" panose="020B0604030504040204" pitchFamily="34" charset="0"/>
                <a:cs typeface="Arial" panose="020B0604020202020204" pitchFamily="34" charset="0"/>
              </a:rPr>
              <a:t>Employees:</a:t>
            </a:r>
            <a:r>
              <a:rPr lang="en-US" altLang="en-US" sz="1600" dirty="0">
                <a:latin typeface="+mn-lt"/>
                <a:ea typeface="Tahoma" panose="020B0604030504040204" pitchFamily="34" charset="0"/>
                <a:cs typeface="Arial" panose="020B0604020202020204" pitchFamily="34" charset="0"/>
              </a:rPr>
              <a:t> Australian</a:t>
            </a:r>
            <a:r>
              <a:rPr lang="en-US" altLang="en-US" sz="1600" baseline="0" dirty="0">
                <a:latin typeface="+mn-lt"/>
                <a:ea typeface="Tahoma" panose="020B0604030504040204" pitchFamily="34" charset="0"/>
                <a:cs typeface="Arial" panose="020B0604020202020204" pitchFamily="34" charset="0"/>
              </a:rPr>
              <a:t> employees that use a personal smartphone or tablet for work grew from around 40% in 2012 to 51.5% in 2014. (Ovum Intelligence, 2014)</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600" baseline="0" dirty="0">
                <a:latin typeface="+mn-lt"/>
                <a:ea typeface="Tahoma" panose="020B0604030504040204" pitchFamily="34" charset="0"/>
                <a:cs typeface="Arial" panose="020B0604020202020204" pitchFamily="34" charset="0"/>
              </a:rPr>
              <a:t>This behavior is often defined as Bring your own device (BYOD).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600" baseline="0" dirty="0">
              <a:latin typeface="+mn-lt"/>
              <a:ea typeface="Tahoma" panose="020B060403050404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600" baseline="0" dirty="0">
                <a:latin typeface="+mn-lt"/>
                <a:ea typeface="Tahoma" panose="020B0604030504040204" pitchFamily="34" charset="0"/>
                <a:cs typeface="Arial" panose="020B0604020202020204" pitchFamily="34" charset="0"/>
              </a:rPr>
              <a:t>The expectation created by consumer technology on corporate technology and the BYOD movement have led to what is called the </a:t>
            </a:r>
            <a:r>
              <a:rPr lang="en-US" altLang="en-US" sz="1600" b="1" u="sng" baseline="0" dirty="0">
                <a:latin typeface="+mn-lt"/>
                <a:ea typeface="Tahoma" panose="020B0604030504040204" pitchFamily="34" charset="0"/>
                <a:cs typeface="Arial" panose="020B0604020202020204" pitchFamily="34" charset="0"/>
              </a:rPr>
              <a:t>Consumerization of IT</a:t>
            </a:r>
            <a:r>
              <a:rPr lang="en-US" altLang="en-US" sz="1600" baseline="0" dirty="0">
                <a:latin typeface="+mn-lt"/>
                <a:ea typeface="Tahoma" panose="020B0604030504040204" pitchFamily="34" charset="0"/>
                <a:cs typeface="Arial" panose="020B0604020202020204" pitchFamily="34"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600" baseline="0" dirty="0">
              <a:latin typeface="+mn-lt"/>
              <a:ea typeface="Tahoma" panose="020B060403050404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600" baseline="0" dirty="0">
                <a:latin typeface="+mn-lt"/>
                <a:ea typeface="Tahoma" panose="020B0604030504040204" pitchFamily="34" charset="0"/>
                <a:cs typeface="Arial" panose="020B0604020202020204" pitchFamily="34" charset="0"/>
              </a:rPr>
              <a:t>We can also observe that the whole interface of work has upgraded.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600" baseline="0" dirty="0">
                <a:latin typeface="+mn-lt"/>
                <a:ea typeface="Tahoma" panose="020B0604030504040204" pitchFamily="34" charset="0"/>
                <a:cs typeface="Arial" panose="020B0604020202020204" pitchFamily="34" charset="0"/>
              </a:rPr>
              <a:t>Work is no longer a place you go to.</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600" baseline="0" dirty="0">
              <a:latin typeface="+mn-lt"/>
              <a:ea typeface="Tahoma" panose="020B0604030504040204" pitchFamily="34" charset="0"/>
              <a:cs typeface="Arial" panose="020B0604020202020204" pitchFamily="34" charset="0"/>
            </a:endParaRPr>
          </a:p>
          <a:p>
            <a:endParaRPr lang="en-AU" sz="1600" dirty="0"/>
          </a:p>
          <a:p>
            <a:endParaRPr lang="en-AU" sz="16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359921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indent="0" defTabSz="685817" fontAlgn="auto">
              <a:spcBef>
                <a:spcPts val="0"/>
              </a:spcBef>
              <a:spcAft>
                <a:spcPts val="0"/>
              </a:spcAft>
              <a:buFont typeface="Arial" panose="020B0604020202020204" pitchFamily="34" charset="0"/>
              <a:buNone/>
            </a:pPr>
            <a:r>
              <a:rPr lang="en-US" altLang="en-US" sz="1800" b="0" dirty="0">
                <a:latin typeface="+mn-lt"/>
                <a:ea typeface="Tahoma" panose="020B0604030504040204" pitchFamily="34" charset="0"/>
                <a:cs typeface="Arial" panose="020B0604020202020204" pitchFamily="34" charset="0"/>
              </a:rPr>
              <a:t>The Internet of Things will drive Innovation! Listed is some of the main areas of impact!</a:t>
            </a:r>
          </a:p>
          <a:p>
            <a:pPr marL="342900" indent="-342900" defTabSz="685817" fontAlgn="auto">
              <a:spcBef>
                <a:spcPts val="0"/>
              </a:spcBef>
              <a:spcAft>
                <a:spcPts val="0"/>
              </a:spcAft>
              <a:buFont typeface="Arial" panose="020B0604020202020204" pitchFamily="34" charset="0"/>
              <a:buChar char="•"/>
            </a:pPr>
            <a:r>
              <a:rPr lang="en-US" altLang="en-US" sz="1800" b="1" dirty="0">
                <a:latin typeface="+mn-lt"/>
                <a:ea typeface="Tahoma" panose="020B0604030504040204" pitchFamily="34" charset="0"/>
                <a:cs typeface="Arial" panose="020B0604020202020204" pitchFamily="34" charset="0"/>
              </a:rPr>
              <a:t>Innovation (Software, Hardware and Services)</a:t>
            </a:r>
          </a:p>
          <a:p>
            <a:pPr marL="342900" indent="-342900" defTabSz="685817" fontAlgn="auto">
              <a:spcBef>
                <a:spcPts val="0"/>
              </a:spcBef>
              <a:spcAft>
                <a:spcPts val="0"/>
              </a:spcAft>
              <a:buFont typeface="Arial" panose="020B0604020202020204" pitchFamily="34" charset="0"/>
              <a:buChar char="•"/>
            </a:pPr>
            <a:r>
              <a:rPr lang="en-US" altLang="en-US" sz="1800" b="1" dirty="0">
                <a:latin typeface="+mn-lt"/>
                <a:ea typeface="Tahoma" panose="020B0604030504040204" pitchFamily="34" charset="0"/>
                <a:cs typeface="Arial" panose="020B0604020202020204" pitchFamily="34" charset="0"/>
              </a:rPr>
              <a:t>Invent new Services (</a:t>
            </a:r>
            <a:r>
              <a:rPr lang="en-US" altLang="en-US" sz="1800" dirty="0">
                <a:latin typeface="+mn-lt"/>
                <a:ea typeface="Tahoma" panose="020B0604030504040204" pitchFamily="34" charset="0"/>
                <a:cs typeface="Arial" panose="020B0604020202020204" pitchFamily="34" charset="0"/>
              </a:rPr>
              <a:t>Traffic Management, Vehicle Telematics, Advanced Driver Assistance Systems (ADAS))</a:t>
            </a:r>
          </a:p>
          <a:p>
            <a:pPr marL="342900" indent="-342900" defTabSz="685817" fontAlgn="auto">
              <a:spcBef>
                <a:spcPts val="0"/>
              </a:spcBef>
              <a:spcAft>
                <a:spcPts val="0"/>
              </a:spcAft>
              <a:buFont typeface="Arial" panose="020B0604020202020204" pitchFamily="34" charset="0"/>
              <a:buChar char="•"/>
            </a:pPr>
            <a:r>
              <a:rPr lang="en-US" altLang="en-US" sz="1800" b="1" dirty="0">
                <a:latin typeface="+mn-lt"/>
                <a:ea typeface="Tahoma" panose="020B0604030504040204" pitchFamily="34" charset="0"/>
                <a:cs typeface="Arial" panose="020B0604020202020204" pitchFamily="34" charset="0"/>
              </a:rPr>
              <a:t>Turn Data into Insights (</a:t>
            </a:r>
            <a:r>
              <a:rPr lang="en-US" altLang="en-US" sz="1800" dirty="0">
                <a:latin typeface="+mn-lt"/>
                <a:ea typeface="Tahoma" panose="020B0604030504040204" pitchFamily="34" charset="0"/>
                <a:cs typeface="Arial" panose="020B0604020202020204" pitchFamily="34" charset="0"/>
              </a:rPr>
              <a:t>Smart Cities, Smart Parking, Digital Surveillance, Intelligent IP Cameras, Energy Management)</a:t>
            </a:r>
          </a:p>
          <a:p>
            <a:pPr marL="342900" indent="-342900" defTabSz="685817" fontAlgn="auto">
              <a:spcBef>
                <a:spcPts val="0"/>
              </a:spcBef>
              <a:spcAft>
                <a:spcPts val="0"/>
              </a:spcAft>
              <a:buFont typeface="Arial" panose="020B0604020202020204" pitchFamily="34" charset="0"/>
              <a:buChar char="•"/>
            </a:pPr>
            <a:r>
              <a:rPr lang="en-US" altLang="en-US" sz="1800" b="1" dirty="0">
                <a:latin typeface="+mn-lt"/>
                <a:ea typeface="Tahoma" panose="020B0604030504040204" pitchFamily="34" charset="0"/>
                <a:cs typeface="Arial" panose="020B0604020202020204" pitchFamily="34" charset="0"/>
              </a:rPr>
              <a:t>Transform your Community (</a:t>
            </a:r>
            <a:r>
              <a:rPr lang="en-US" altLang="en-US" sz="1800" dirty="0">
                <a:latin typeface="+mn-lt"/>
                <a:ea typeface="Tahoma" panose="020B0604030504040204" pitchFamily="34" charset="0"/>
                <a:cs typeface="Arial" panose="020B0604020202020204" pitchFamily="34" charset="0"/>
              </a:rPr>
              <a:t>Smart Homes, Pollution Management)</a:t>
            </a:r>
          </a:p>
          <a:p>
            <a:pPr marL="342900" indent="-342900" defTabSz="685817" fontAlgn="auto">
              <a:spcBef>
                <a:spcPts val="0"/>
              </a:spcBef>
              <a:spcAft>
                <a:spcPts val="0"/>
              </a:spcAft>
              <a:buFont typeface="Arial" panose="020B0604020202020204" pitchFamily="34" charset="0"/>
              <a:buChar char="•"/>
            </a:pPr>
            <a:r>
              <a:rPr lang="en-US" altLang="en-US" sz="1800" b="1" dirty="0">
                <a:latin typeface="+mn-lt"/>
                <a:ea typeface="Tahoma" panose="020B0604030504040204" pitchFamily="34" charset="0"/>
                <a:cs typeface="Arial" panose="020B0604020202020204" pitchFamily="34" charset="0"/>
              </a:rPr>
              <a:t>Create new Experiences (</a:t>
            </a:r>
            <a:r>
              <a:rPr lang="en-US" altLang="en-US" sz="1800" dirty="0">
                <a:latin typeface="+mn-lt"/>
                <a:ea typeface="Tahoma" panose="020B0604030504040204" pitchFamily="34" charset="0"/>
                <a:cs typeface="Arial" panose="020B0604020202020204" pitchFamily="34" charset="0"/>
              </a:rPr>
              <a:t>Interactive shopping, wearable devices)</a:t>
            </a:r>
          </a:p>
          <a:p>
            <a:pPr marL="342900" indent="-342900" defTabSz="685817" fontAlgn="auto">
              <a:spcBef>
                <a:spcPts val="0"/>
              </a:spcBef>
              <a:spcAft>
                <a:spcPts val="0"/>
              </a:spcAft>
              <a:buFont typeface="Arial" panose="020B0604020202020204" pitchFamily="34" charset="0"/>
              <a:buChar char="•"/>
            </a:pPr>
            <a:r>
              <a:rPr lang="en-US" altLang="en-US" sz="1800" b="1" dirty="0">
                <a:latin typeface="+mn-lt"/>
                <a:ea typeface="Tahoma" panose="020B0604030504040204" pitchFamily="34" charset="0"/>
                <a:cs typeface="Arial" panose="020B0604020202020204" pitchFamily="34" charset="0"/>
              </a:rPr>
              <a:t>Change Lives (</a:t>
            </a:r>
            <a:r>
              <a:rPr lang="en-US" altLang="en-US" sz="1800" dirty="0">
                <a:latin typeface="+mn-lt"/>
                <a:ea typeface="Tahoma" panose="020B0604030504040204" pitchFamily="34" charset="0"/>
                <a:cs typeface="Arial" panose="020B0604020202020204" pitchFamily="34" charset="0"/>
              </a:rPr>
              <a:t>Smart Classrooms, Interactive whiteboards)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800" b="1" baseline="0" dirty="0">
              <a:latin typeface="+mn-lt"/>
              <a:ea typeface="Tahoma" panose="020B060403050404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800" b="1" baseline="0" dirty="0">
                <a:latin typeface="+mn-lt"/>
                <a:ea typeface="Tahoma" panose="020B0604030504040204" pitchFamily="34" charset="0"/>
                <a:cs typeface="Arial" panose="020B0604020202020204" pitchFamily="34" charset="0"/>
              </a:rPr>
              <a:t>I have had the privilege to see </a:t>
            </a:r>
            <a:r>
              <a:rPr lang="en-US" altLang="en-US" sz="1800" b="1" u="sng" baseline="0" dirty="0">
                <a:latin typeface="+mn-lt"/>
                <a:ea typeface="Tahoma" panose="020B0604030504040204" pitchFamily="34" charset="0"/>
                <a:cs typeface="Arial" panose="020B0604020202020204" pitchFamily="34" charset="0"/>
              </a:rPr>
              <a:t>Digital Futurist, Steve Sammartino </a:t>
            </a:r>
            <a:r>
              <a:rPr lang="en-US" altLang="en-US" sz="1800" b="1" baseline="0" dirty="0">
                <a:latin typeface="+mn-lt"/>
                <a:ea typeface="Tahoma" panose="020B0604030504040204" pitchFamily="34" charset="0"/>
                <a:cs typeface="Arial" panose="020B0604020202020204" pitchFamily="34" charset="0"/>
              </a:rPr>
              <a:t>speak at a Shared Services Conference earlier in the year.</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800" b="1" baseline="0" dirty="0">
                <a:latin typeface="+mn-lt"/>
                <a:ea typeface="Tahoma" panose="020B0604030504040204" pitchFamily="34" charset="0"/>
                <a:cs typeface="Arial" panose="020B0604020202020204" pitchFamily="34" charset="0"/>
              </a:rPr>
              <a:t>Herewith some of Steve’s thoughts on the Internet of Thins to further put it into perspective. </a:t>
            </a:r>
            <a:r>
              <a:rPr lang="en-US" sz="1800" b="1" i="0" u="none" strike="noStrike" kern="1200" baseline="0" dirty="0">
                <a:solidFill>
                  <a:schemeClr val="tx1"/>
                </a:solidFill>
                <a:latin typeface="+mn-lt"/>
                <a:ea typeface="Tahoma" panose="020B0604030504040204" pitchFamily="34" charset="0"/>
                <a:cs typeface="Arial" panose="020B0604020202020204" pitchFamily="34" charset="0"/>
              </a:rPr>
              <a:t>This is the best strategic summary I have ever heard!</a:t>
            </a:r>
            <a:endParaRPr lang="en-AU" sz="1800" b="0" i="0" u="none" strike="noStrike" kern="1200" baseline="0" dirty="0">
              <a:solidFill>
                <a:schemeClr val="tx1"/>
              </a:solidFill>
              <a:latin typeface="+mn-lt"/>
              <a:ea typeface="ＭＳ Ｐゴシック" pitchFamily="-65" charset="-128"/>
              <a:cs typeface="ＭＳ Ｐゴシック" pitchFamily="-65" charset="-128"/>
            </a:endParaRPr>
          </a:p>
          <a:p>
            <a:endParaRPr lang="en-AU" sz="1800" b="0" i="0" u="none" strike="noStrike" kern="1200" baseline="0" dirty="0">
              <a:solidFill>
                <a:schemeClr val="tx1"/>
              </a:solidFill>
              <a:latin typeface="+mn-lt"/>
              <a:ea typeface="ＭＳ Ｐゴシック" pitchFamily="-65" charset="-128"/>
              <a:cs typeface="ＭＳ Ｐゴシック" pitchFamily="-65" charset="-128"/>
            </a:endParaRPr>
          </a:p>
          <a:p>
            <a:r>
              <a:rPr lang="en-AU" sz="1800" b="1" i="0" u="none" strike="noStrike" kern="1200" baseline="0" dirty="0">
                <a:solidFill>
                  <a:schemeClr val="tx1"/>
                </a:solidFill>
                <a:latin typeface="+mn-lt"/>
                <a:ea typeface="ＭＳ Ｐゴシック" pitchFamily="-65" charset="-128"/>
                <a:cs typeface="ＭＳ Ｐゴシック" pitchFamily="-65" charset="-128"/>
              </a:rPr>
              <a:t>3 Phases of the Internet:</a:t>
            </a:r>
          </a:p>
          <a:p>
            <a:pPr marL="457200" indent="-457200">
              <a:buAutoNum type="alphaLcParenR"/>
            </a:pPr>
            <a:r>
              <a:rPr lang="en-AU" sz="1800" b="0" i="0" u="none" strike="noStrike" kern="1200" baseline="0" dirty="0">
                <a:solidFill>
                  <a:schemeClr val="tx1"/>
                </a:solidFill>
                <a:latin typeface="+mn-lt"/>
                <a:ea typeface="ＭＳ Ｐゴシック" pitchFamily="-65" charset="-128"/>
                <a:cs typeface="ＭＳ Ｐゴシック" pitchFamily="-65" charset="-128"/>
              </a:rPr>
              <a:t>Connecting Computers (40 years), </a:t>
            </a:r>
          </a:p>
          <a:p>
            <a:pPr marL="457200" indent="-457200">
              <a:buAutoNum type="alphaLcParenR"/>
            </a:pPr>
            <a:r>
              <a:rPr lang="en-AU" sz="1800" b="0" i="0" u="none" strike="noStrike" kern="1200" baseline="0" dirty="0">
                <a:solidFill>
                  <a:schemeClr val="tx1"/>
                </a:solidFill>
                <a:latin typeface="+mn-lt"/>
                <a:ea typeface="ＭＳ Ｐゴシック" pitchFamily="-65" charset="-128"/>
                <a:cs typeface="ＭＳ Ｐゴシック" pitchFamily="-65" charset="-128"/>
              </a:rPr>
              <a:t>b) Connecting People, social media, email </a:t>
            </a:r>
            <a:r>
              <a:rPr lang="en-AU" sz="1800" b="0" i="0" u="none" strike="noStrike" kern="1200" baseline="0" dirty="0" err="1">
                <a:solidFill>
                  <a:schemeClr val="tx1"/>
                </a:solidFill>
                <a:latin typeface="+mn-lt"/>
                <a:ea typeface="ＭＳ Ｐゴシック" pitchFamily="-65" charset="-128"/>
                <a:cs typeface="ＭＳ Ｐゴシック" pitchFamily="-65" charset="-128"/>
              </a:rPr>
              <a:t>etc</a:t>
            </a:r>
            <a:r>
              <a:rPr lang="en-AU" sz="1800" b="0" i="0" u="none" strike="noStrike" kern="1200" baseline="0" dirty="0">
                <a:solidFill>
                  <a:schemeClr val="tx1"/>
                </a:solidFill>
                <a:latin typeface="+mn-lt"/>
                <a:ea typeface="ＭＳ Ｐゴシック" pitchFamily="-65" charset="-128"/>
                <a:cs typeface="ＭＳ Ｐゴシック" pitchFamily="-65" charset="-128"/>
              </a:rPr>
              <a:t> (10-15 years), </a:t>
            </a:r>
          </a:p>
          <a:p>
            <a:pPr marL="457200" indent="-457200">
              <a:buAutoNum type="alphaLcParenR"/>
            </a:pPr>
            <a:r>
              <a:rPr lang="en-AU" sz="1800" b="0" i="0" u="none" strike="noStrike" kern="1200" baseline="0" dirty="0">
                <a:solidFill>
                  <a:schemeClr val="tx1"/>
                </a:solidFill>
                <a:latin typeface="+mn-lt"/>
                <a:ea typeface="ＭＳ Ｐゴシック" pitchFamily="-65" charset="-128"/>
                <a:cs typeface="ＭＳ Ｐゴシック" pitchFamily="-65" charset="-128"/>
              </a:rPr>
              <a:t>c) Connecting everything around us! </a:t>
            </a:r>
          </a:p>
          <a:p>
            <a:endParaRPr lang="en-AU" sz="1800" b="0" i="0" u="none" strike="noStrike" kern="1200" baseline="0" dirty="0">
              <a:solidFill>
                <a:schemeClr val="tx1"/>
              </a:solidFill>
              <a:latin typeface="+mn-lt"/>
              <a:ea typeface="ＭＳ Ｐゴシック" pitchFamily="-65" charset="-128"/>
              <a:cs typeface="ＭＳ Ｐゴシック" pitchFamily="-65" charset="-128"/>
            </a:endParaRPr>
          </a:p>
          <a:p>
            <a:r>
              <a:rPr lang="en-AU" sz="1800" b="0" i="0" u="none" strike="noStrike" kern="1200" baseline="0" dirty="0">
                <a:solidFill>
                  <a:schemeClr val="tx1"/>
                </a:solidFill>
                <a:latin typeface="+mn-lt"/>
                <a:ea typeface="ＭＳ Ｐゴシック" pitchFamily="-65" charset="-128"/>
                <a:cs typeface="ＭＳ Ｐゴシック" pitchFamily="-65" charset="-128"/>
              </a:rPr>
              <a:t>Internet of Things is already here… It means that everything you buy will be connected to the internet.</a:t>
            </a:r>
          </a:p>
          <a:p>
            <a:r>
              <a:rPr lang="en-AU" sz="1800" b="0" i="0" u="none" strike="noStrike" kern="1200" baseline="0" dirty="0">
                <a:solidFill>
                  <a:schemeClr val="tx1"/>
                </a:solidFill>
                <a:latin typeface="+mn-lt"/>
                <a:ea typeface="ＭＳ Ｐゴシック" pitchFamily="-65" charset="-128"/>
                <a:cs typeface="ＭＳ Ｐゴシック" pitchFamily="-65" charset="-128"/>
              </a:rPr>
              <a:t>Every product, already connected with devices….Smart fridges, smart TV’s, smart phones…</a:t>
            </a:r>
          </a:p>
          <a:p>
            <a:r>
              <a:rPr lang="en-AU" sz="1800" b="0" i="0" u="none" strike="noStrike" kern="1200" baseline="0" dirty="0">
                <a:solidFill>
                  <a:schemeClr val="tx1"/>
                </a:solidFill>
                <a:latin typeface="+mn-lt"/>
                <a:ea typeface="ＭＳ Ｐゴシック" pitchFamily="-65" charset="-128"/>
                <a:cs typeface="ＭＳ Ｐゴシック" pitchFamily="-65" charset="-128"/>
              </a:rPr>
              <a:t>Your Barcode will be an RFID.</a:t>
            </a:r>
            <a:r>
              <a:rPr lang="en-AU" sz="1800" b="0" kern="1200" dirty="0">
                <a:solidFill>
                  <a:schemeClr val="tx1"/>
                </a:solidFill>
                <a:effectLst/>
                <a:latin typeface="+mn-lt"/>
                <a:ea typeface="ＭＳ Ｐゴシック" pitchFamily="-65" charset="-128"/>
                <a:cs typeface="ＭＳ Ｐゴシック" pitchFamily="-65" charset="-128"/>
              </a:rPr>
              <a:t> Radio-frequency identification </a:t>
            </a:r>
            <a:r>
              <a:rPr lang="en-AU" sz="1800" b="0" i="0" kern="1200" dirty="0">
                <a:solidFill>
                  <a:schemeClr val="tx1"/>
                </a:solidFill>
                <a:effectLst/>
                <a:latin typeface="+mn-lt"/>
                <a:ea typeface="ＭＳ Ｐゴシック" pitchFamily="-65" charset="-128"/>
                <a:cs typeface="ＭＳ Ｐゴシック" pitchFamily="-65" charset="-128"/>
              </a:rPr>
              <a:t>(RFID) </a:t>
            </a:r>
            <a:r>
              <a:rPr lang="en-AU" sz="1800" b="0" kern="1200" dirty="0">
                <a:solidFill>
                  <a:schemeClr val="tx1"/>
                </a:solidFill>
                <a:effectLst/>
                <a:latin typeface="+mn-lt"/>
                <a:ea typeface="ＭＳ Ｐゴシック" pitchFamily="-65" charset="-128"/>
                <a:cs typeface="ＭＳ Ｐゴシック" pitchFamily="-65" charset="-128"/>
              </a:rPr>
              <a:t>uses electromagnetic fields to automatically identify and track tags attached to objects.</a:t>
            </a:r>
            <a:endParaRPr lang="en-AU" sz="1800" b="0" i="0" u="none" strike="noStrike" kern="1200" baseline="0" dirty="0">
              <a:solidFill>
                <a:schemeClr val="tx1"/>
              </a:solidFill>
              <a:latin typeface="+mn-lt"/>
              <a:ea typeface="ＭＳ Ｐゴシック" pitchFamily="-65" charset="-128"/>
              <a:cs typeface="ＭＳ Ｐゴシック" pitchFamily="-65" charset="-128"/>
            </a:endParaRPr>
          </a:p>
          <a:p>
            <a:r>
              <a:rPr lang="en-AU" sz="1800" b="0" i="0" u="none" strike="noStrike" kern="1200" baseline="0" dirty="0">
                <a:solidFill>
                  <a:schemeClr val="tx1"/>
                </a:solidFill>
                <a:latin typeface="+mn-lt"/>
                <a:ea typeface="ＭＳ Ｐゴシック" pitchFamily="-65" charset="-128"/>
                <a:cs typeface="ＭＳ Ｐゴシック" pitchFamily="-65" charset="-128"/>
              </a:rPr>
              <a:t>Your House will know everything in it! Shopping lists, knows weather, make recommendations.</a:t>
            </a:r>
          </a:p>
          <a:p>
            <a:endParaRPr lang="en-AU" sz="1800" b="0" i="0" u="none" strike="noStrike" kern="1200" baseline="0" dirty="0">
              <a:solidFill>
                <a:schemeClr val="tx1"/>
              </a:solidFill>
              <a:latin typeface="+mn-lt"/>
              <a:ea typeface="ＭＳ Ｐゴシック" pitchFamily="-65" charset="-128"/>
              <a:cs typeface="ＭＳ Ｐゴシック" pitchFamily="-65" charset="-128"/>
            </a:endParaRPr>
          </a:p>
          <a:p>
            <a:r>
              <a:rPr lang="en-AU" sz="1800" b="0" i="0" u="none" strike="noStrike" kern="1200" baseline="0" dirty="0">
                <a:solidFill>
                  <a:schemeClr val="tx1"/>
                </a:solidFill>
                <a:latin typeface="+mn-lt"/>
                <a:ea typeface="ＭＳ Ｐゴシック" pitchFamily="-65" charset="-128"/>
                <a:cs typeface="ＭＳ Ｐゴシック" pitchFamily="-65" charset="-128"/>
              </a:rPr>
              <a:t>Nasa in your pocket, no computer in the world more powerful.</a:t>
            </a:r>
          </a:p>
          <a:p>
            <a:r>
              <a:rPr lang="en-AU" sz="1800" b="0" i="0" u="none" strike="noStrike" kern="1200" baseline="0" dirty="0">
                <a:solidFill>
                  <a:schemeClr val="tx1"/>
                </a:solidFill>
                <a:latin typeface="+mn-lt"/>
                <a:ea typeface="ＭＳ Ｐゴシック" pitchFamily="-65" charset="-128"/>
                <a:cs typeface="ＭＳ Ｐゴシック" pitchFamily="-65" charset="-128"/>
              </a:rPr>
              <a:t>Pace of change is unprecedented, nothing can stop it. Disrupters are being disrupted.</a:t>
            </a:r>
          </a:p>
          <a:p>
            <a:endParaRPr lang="en-AU" sz="1800" b="0" i="0" u="none" strike="noStrike" kern="1200" baseline="0" dirty="0">
              <a:solidFill>
                <a:schemeClr val="tx1"/>
              </a:solidFill>
              <a:latin typeface="+mn-lt"/>
              <a:ea typeface="ＭＳ Ｐゴシック" pitchFamily="-65" charset="-128"/>
              <a:cs typeface="ＭＳ Ｐゴシック" pitchFamily="-65" charset="-128"/>
            </a:endParaRPr>
          </a:p>
          <a:p>
            <a:r>
              <a:rPr lang="en-AU" sz="1800" b="0" i="0" u="none" strike="noStrike" kern="1200" baseline="0" dirty="0">
                <a:solidFill>
                  <a:schemeClr val="tx1"/>
                </a:solidFill>
                <a:latin typeface="+mn-lt"/>
                <a:ea typeface="ＭＳ Ｐゴシック" pitchFamily="-65" charset="-128"/>
                <a:cs typeface="ＭＳ Ｐゴシック" pitchFamily="-65" charset="-128"/>
              </a:rPr>
              <a:t>The new Strategy &amp; Attitude!</a:t>
            </a:r>
          </a:p>
          <a:p>
            <a:pPr marL="228600" indent="-228600">
              <a:buAutoNum type="alphaLcParenR"/>
            </a:pPr>
            <a:r>
              <a:rPr lang="en-AU" sz="1800" b="0" i="0" u="sng" strike="noStrike" kern="1200" baseline="0" dirty="0">
                <a:solidFill>
                  <a:schemeClr val="tx1"/>
                </a:solidFill>
                <a:latin typeface="+mn-lt"/>
                <a:ea typeface="ＭＳ Ｐゴシック" pitchFamily="-65" charset="-128"/>
                <a:cs typeface="ＭＳ Ｐゴシック" pitchFamily="-65" charset="-128"/>
              </a:rPr>
              <a:t>Ecosystem first!</a:t>
            </a:r>
            <a:r>
              <a:rPr lang="en-AU" sz="1800" b="0" i="0" u="none" strike="noStrike" kern="1200" baseline="0" dirty="0">
                <a:solidFill>
                  <a:schemeClr val="tx1"/>
                </a:solidFill>
                <a:latin typeface="+mn-lt"/>
                <a:ea typeface="ＭＳ Ｐゴシック" pitchFamily="-65" charset="-128"/>
                <a:cs typeface="ＭＳ Ｐゴシック" pitchFamily="-65" charset="-128"/>
              </a:rPr>
              <a:t> (Post scarcity) </a:t>
            </a:r>
            <a:r>
              <a:rPr lang="en-AU" sz="1800" b="0" i="0" u="sng" strike="noStrike" kern="1200" baseline="0" dirty="0">
                <a:solidFill>
                  <a:schemeClr val="tx1"/>
                </a:solidFill>
                <a:latin typeface="+mn-lt"/>
                <a:ea typeface="ＭＳ Ｐゴシック" pitchFamily="-65" charset="-128"/>
                <a:cs typeface="ＭＳ Ｐゴシック" pitchFamily="-65" charset="-128"/>
              </a:rPr>
              <a:t>Tesla</a:t>
            </a:r>
            <a:r>
              <a:rPr lang="en-AU" sz="1800" b="0" i="0" u="none" strike="noStrike" kern="1200" baseline="0" dirty="0">
                <a:solidFill>
                  <a:schemeClr val="tx1"/>
                </a:solidFill>
                <a:latin typeface="+mn-lt"/>
                <a:ea typeface="ＭＳ Ｐゴシック" pitchFamily="-65" charset="-128"/>
                <a:cs typeface="ＭＳ Ｐゴシック" pitchFamily="-65" charset="-128"/>
              </a:rPr>
              <a:t>, open up all patents', so far advanced, so all competitors are buying templates from him! </a:t>
            </a:r>
            <a:r>
              <a:rPr lang="en-AU" sz="1800" b="0" i="0" u="sng" strike="noStrike" kern="1200" baseline="0" dirty="0">
                <a:solidFill>
                  <a:schemeClr val="tx1"/>
                </a:solidFill>
                <a:latin typeface="+mn-lt"/>
                <a:ea typeface="ＭＳ Ｐゴシック" pitchFamily="-65" charset="-128"/>
                <a:cs typeface="ＭＳ Ｐゴシック" pitchFamily="-65" charset="-128"/>
              </a:rPr>
              <a:t>Apple</a:t>
            </a:r>
            <a:r>
              <a:rPr lang="en-AU" sz="1800" b="0" i="0" u="none" strike="noStrike" kern="1200" baseline="0" dirty="0">
                <a:solidFill>
                  <a:schemeClr val="tx1"/>
                </a:solidFill>
                <a:latin typeface="+mn-lt"/>
                <a:ea typeface="ＭＳ Ｐゴシック" pitchFamily="-65" charset="-128"/>
                <a:cs typeface="ＭＳ Ｐゴシック" pitchFamily="-65" charset="-128"/>
              </a:rPr>
              <a:t>, opening up for multiple Apps on the platform, we will take 30% of the revenue. Big shift!</a:t>
            </a:r>
          </a:p>
          <a:p>
            <a:pPr marL="228600" indent="-228600">
              <a:buAutoNum type="alphaLcParenR"/>
            </a:pPr>
            <a:r>
              <a:rPr lang="en-AU" sz="1800" b="0" i="0" u="none" strike="noStrike" kern="1200" baseline="0" dirty="0">
                <a:solidFill>
                  <a:schemeClr val="tx1"/>
                </a:solidFill>
                <a:latin typeface="+mn-lt"/>
                <a:ea typeface="ＭＳ Ｐゴシック" pitchFamily="-65" charset="-128"/>
                <a:cs typeface="ＭＳ Ｐゴシック" pitchFamily="-65" charset="-128"/>
              </a:rPr>
              <a:t>Making things used to be hard, now it’s easy! Try to send a request on Alibaba for a super bike with special requirements, you will lots of responses immediately, we can make 10 by next week and ship. Do you have a schematic?</a:t>
            </a:r>
          </a:p>
          <a:p>
            <a:pPr marL="228600" indent="-228600">
              <a:buAutoNum type="alphaLcParenR"/>
            </a:pPr>
            <a:r>
              <a:rPr lang="en-AU" sz="1800" b="0" i="0" u="none" strike="noStrike" kern="1200" baseline="0" dirty="0">
                <a:solidFill>
                  <a:schemeClr val="tx1"/>
                </a:solidFill>
                <a:latin typeface="+mn-lt"/>
                <a:ea typeface="ＭＳ Ｐゴシック" pitchFamily="-65" charset="-128"/>
                <a:cs typeface="ＭＳ Ｐゴシック" pitchFamily="-65" charset="-128"/>
              </a:rPr>
              <a:t>Create great content, YouTube share revenue….There is no such thing as TV anymore, redefined….many different free to air channels?  All on mobile.</a:t>
            </a:r>
          </a:p>
          <a:p>
            <a:pPr marL="228600" indent="-228600">
              <a:buAutoNum type="alphaLcParenR"/>
            </a:pPr>
            <a:r>
              <a:rPr lang="en-AU" sz="1800" b="0" i="0" u="sng" strike="noStrike" kern="1200" baseline="0" dirty="0">
                <a:solidFill>
                  <a:schemeClr val="tx1"/>
                </a:solidFill>
                <a:latin typeface="+mn-lt"/>
                <a:ea typeface="ＭＳ Ｐゴシック" pitchFamily="-65" charset="-128"/>
                <a:cs typeface="ＭＳ Ｐゴシック" pitchFamily="-65" charset="-128"/>
              </a:rPr>
              <a:t>Platforms are greater than products. We are moving from a Product Era to a Platform era! People who own platform are winning! </a:t>
            </a:r>
          </a:p>
          <a:p>
            <a:pPr marL="228600" indent="-228600">
              <a:buAutoNum type="alphaLcParenR"/>
            </a:pPr>
            <a:r>
              <a:rPr lang="en-AU" sz="1800" b="0" i="0" u="sng" strike="noStrike" kern="1200" baseline="0" dirty="0">
                <a:solidFill>
                  <a:schemeClr val="tx1"/>
                </a:solidFill>
                <a:latin typeface="+mn-lt"/>
                <a:ea typeface="ＭＳ Ｐゴシック" pitchFamily="-65" charset="-128"/>
                <a:cs typeface="ＭＳ Ｐゴシック" pitchFamily="-65" charset="-128"/>
              </a:rPr>
              <a:t>Most advanced item in your home 5 years from now</a:t>
            </a:r>
            <a:r>
              <a:rPr lang="en-AU" sz="1800" b="0" i="0" u="none" strike="noStrike" kern="1200" baseline="0" dirty="0">
                <a:solidFill>
                  <a:schemeClr val="tx1"/>
                </a:solidFill>
                <a:latin typeface="+mn-lt"/>
                <a:ea typeface="ＭＳ Ｐゴシック" pitchFamily="-65" charset="-128"/>
                <a:cs typeface="ＭＳ Ｐゴシック" pitchFamily="-65" charset="-128"/>
              </a:rPr>
              <a:t>….the Toilet. It will be a mini laboratory, sensors, weight, DNA foot print… Removed ice-cream from shopping list. Has a relationship with your Doctor and Pharmacists..</a:t>
            </a:r>
          </a:p>
          <a:p>
            <a:pPr marL="228600" indent="-228600">
              <a:buAutoNum type="alphaLcParenR"/>
            </a:pPr>
            <a:endParaRPr lang="en-AU" sz="1800" b="0" i="0" u="none" strike="noStrike" kern="1200" baseline="0" dirty="0">
              <a:solidFill>
                <a:schemeClr val="tx1"/>
              </a:solidFill>
              <a:latin typeface="+mn-lt"/>
              <a:ea typeface="ＭＳ Ｐゴシック" pitchFamily="-65" charset="-128"/>
              <a:cs typeface="ＭＳ Ｐゴシック" pitchFamily="-65" charset="-128"/>
            </a:endParaRPr>
          </a:p>
          <a:p>
            <a:endParaRPr lang="en-AU" sz="1800" dirty="0">
              <a:latin typeface="+mn-lt"/>
            </a:endParaRPr>
          </a:p>
          <a:p>
            <a:endParaRPr lang="en-AU" sz="18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7</a:t>
            </a:fld>
            <a:endParaRPr lang="en-AU" dirty="0">
              <a:solidFill>
                <a:prstClr val="black"/>
              </a:solidFill>
            </a:endParaRPr>
          </a:p>
        </p:txBody>
      </p:sp>
    </p:spTree>
    <p:extLst>
      <p:ext uri="{BB962C8B-B14F-4D97-AF65-F5344CB8AC3E}">
        <p14:creationId xmlns:p14="http://schemas.microsoft.com/office/powerpoint/2010/main" val="396735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buNone/>
            </a:pPr>
            <a:r>
              <a:rPr lang="en-AU" sz="1800" b="1" i="0" u="sng" strike="noStrike" kern="1200" baseline="0" dirty="0">
                <a:solidFill>
                  <a:schemeClr val="tx1"/>
                </a:solidFill>
                <a:latin typeface="+mn-lt"/>
                <a:ea typeface="ＭＳ Ｐゴシック" pitchFamily="-65" charset="-128"/>
                <a:cs typeface="ＭＳ Ｐゴシック" pitchFamily="-65" charset="-128"/>
              </a:rPr>
              <a:t>Why am I telling you all this? </a:t>
            </a:r>
          </a:p>
          <a:p>
            <a:pPr marL="0" indent="0">
              <a:buNone/>
            </a:pPr>
            <a:r>
              <a:rPr lang="en-AU" sz="1800" b="0" i="0" u="none" strike="noStrike" kern="1200" baseline="0" dirty="0">
                <a:solidFill>
                  <a:schemeClr val="tx1"/>
                </a:solidFill>
                <a:latin typeface="+mn-lt"/>
                <a:ea typeface="ＭＳ Ｐゴシック" pitchFamily="-65" charset="-128"/>
                <a:cs typeface="ＭＳ Ｐゴシック" pitchFamily="-65" charset="-128"/>
              </a:rPr>
              <a:t>To help you redefine your thinking of the Supply Chain Partners that are important to you!</a:t>
            </a:r>
          </a:p>
          <a:p>
            <a:r>
              <a:rPr lang="en-AU" sz="1800" b="0" i="0" u="none" strike="noStrike" kern="1200" baseline="0" dirty="0">
                <a:solidFill>
                  <a:schemeClr val="tx1"/>
                </a:solidFill>
                <a:latin typeface="+mn-lt"/>
                <a:ea typeface="ＭＳ Ｐゴシック" pitchFamily="-65" charset="-128"/>
                <a:cs typeface="ＭＳ Ｐゴシック" pitchFamily="-65" charset="-128"/>
              </a:rPr>
              <a:t>Measuring market share is no longer accurate, You are stating that you know how problems will get solved in the future and you do not. Problems get solved in new ways, so measure by Market share is dangerous activity in the middle of a revolution.</a:t>
            </a:r>
          </a:p>
          <a:p>
            <a:r>
              <a:rPr lang="en-AU" sz="1800" b="0" i="0" u="none" strike="noStrike" kern="1200" baseline="0" dirty="0">
                <a:solidFill>
                  <a:schemeClr val="tx1"/>
                </a:solidFill>
                <a:latin typeface="+mn-lt"/>
                <a:ea typeface="ＭＳ Ｐゴシック" pitchFamily="-65" charset="-128"/>
                <a:cs typeface="ＭＳ Ｐゴシック" pitchFamily="-65" charset="-128"/>
              </a:rPr>
              <a:t>The car, I have never known how the engine works, but I have been a beneficiary of it all my life!</a:t>
            </a:r>
          </a:p>
          <a:p>
            <a:r>
              <a:rPr lang="en-AU" sz="1800" b="0" i="0" u="none" strike="noStrike" kern="1200" baseline="0" dirty="0">
                <a:solidFill>
                  <a:schemeClr val="tx1"/>
                </a:solidFill>
                <a:latin typeface="+mn-lt"/>
                <a:ea typeface="ＭＳ Ｐゴシック" pitchFamily="-65" charset="-128"/>
                <a:cs typeface="ＭＳ Ｐゴシック" pitchFamily="-65" charset="-128"/>
              </a:rPr>
              <a:t>We can still be a beneficiary of this technology revolution. You don’t need to know how the technology works, but you can be a beneficiary of it! </a:t>
            </a:r>
          </a:p>
          <a:p>
            <a:r>
              <a:rPr lang="en-AU" sz="1800" b="0" i="0" u="none" strike="noStrike" kern="1200" baseline="0" dirty="0">
                <a:solidFill>
                  <a:schemeClr val="tx1"/>
                </a:solidFill>
                <a:latin typeface="+mn-lt"/>
                <a:ea typeface="ＭＳ Ｐゴシック" pitchFamily="-65" charset="-128"/>
                <a:cs typeface="ＭＳ Ｐゴシック" pitchFamily="-65" charset="-128"/>
              </a:rPr>
              <a:t>You just need to organise the factors of production, not know them. You can find people who do know online.</a:t>
            </a:r>
          </a:p>
          <a:p>
            <a:endParaRPr lang="en-AU" sz="1800" b="0" i="0" u="none" strike="noStrike" kern="1200" baseline="0" dirty="0">
              <a:solidFill>
                <a:schemeClr val="tx1"/>
              </a:solidFill>
              <a:latin typeface="+mn-lt"/>
              <a:ea typeface="ＭＳ Ｐゴシック" pitchFamily="-65" charset="-128"/>
              <a:cs typeface="ＭＳ Ｐゴシック" pitchFamily="-65" charset="-128"/>
            </a:endParaRPr>
          </a:p>
          <a:p>
            <a:r>
              <a:rPr lang="en-AU" sz="1800" b="0" i="0" u="none" strike="noStrike" kern="1200" baseline="0" dirty="0">
                <a:solidFill>
                  <a:schemeClr val="tx1"/>
                </a:solidFill>
                <a:latin typeface="+mn-lt"/>
                <a:ea typeface="ＭＳ Ｐゴシック" pitchFamily="-65" charset="-128"/>
                <a:cs typeface="ＭＳ Ｐゴシック" pitchFamily="-65" charset="-128"/>
              </a:rPr>
              <a:t>By helping you redefine your thinking, how you can leverage the internet of things, you can focus innovative energies on a compelling “bigger picture,” </a:t>
            </a:r>
          </a:p>
          <a:p>
            <a:r>
              <a:rPr lang="en-AU" sz="1800" b="0" i="0" u="sng" strike="noStrike" kern="1200" baseline="0" dirty="0">
                <a:solidFill>
                  <a:schemeClr val="tx1"/>
                </a:solidFill>
                <a:latin typeface="+mn-lt"/>
                <a:ea typeface="ＭＳ Ｐゴシック" pitchFamily="-65" charset="-128"/>
                <a:cs typeface="ＭＳ Ｐゴシック" pitchFamily="-65" charset="-128"/>
              </a:rPr>
              <a:t>purpose encourages everyone from R&amp;D to customer-facing staff to think beyond incremental product or service improvement</a:t>
            </a:r>
            <a:r>
              <a:rPr lang="en-AU" sz="1800" b="0" i="0" u="none" strike="noStrike" kern="1200" baseline="0" dirty="0">
                <a:solidFill>
                  <a:schemeClr val="tx1"/>
                </a:solidFill>
                <a:latin typeface="+mn-lt"/>
                <a:ea typeface="ＭＳ Ｐゴシック" pitchFamily="-65" charset="-128"/>
                <a:cs typeface="ＭＳ Ｐゴシック" pitchFamily="-65" charset="-128"/>
              </a:rPr>
              <a:t>.</a:t>
            </a:r>
          </a:p>
          <a:p>
            <a:endParaRPr lang="en-AU" sz="1800" b="0" i="0" u="none" strike="noStrike" kern="1200" baseline="0" dirty="0">
              <a:solidFill>
                <a:schemeClr val="tx1"/>
              </a:solidFill>
              <a:latin typeface="+mn-lt"/>
              <a:ea typeface="ＭＳ Ｐゴシック" pitchFamily="-65" charset="-128"/>
              <a:cs typeface="ＭＳ Ｐゴシック" pitchFamily="-65" charset="-128"/>
            </a:endParaRPr>
          </a:p>
          <a:p>
            <a:r>
              <a:rPr lang="en-AU" sz="1800" b="0" i="0" u="none" strike="noStrike" kern="1200" baseline="0" dirty="0">
                <a:solidFill>
                  <a:schemeClr val="tx1"/>
                </a:solidFill>
                <a:latin typeface="+mn-lt"/>
                <a:ea typeface="ＭＳ Ｐゴシック" pitchFamily="-65" charset="-128"/>
                <a:cs typeface="ＭＳ Ｐゴシック" pitchFamily="-65" charset="-128"/>
              </a:rPr>
              <a:t>By offering an improved perspective, </a:t>
            </a:r>
            <a:r>
              <a:rPr lang="en-AU" sz="1800" b="0" i="0" u="sng" strike="noStrike" kern="1200" baseline="0" dirty="0">
                <a:solidFill>
                  <a:schemeClr val="tx1"/>
                </a:solidFill>
                <a:latin typeface="+mn-lt"/>
                <a:ea typeface="ＭＳ Ｐゴシック" pitchFamily="-65" charset="-128"/>
                <a:cs typeface="ＭＳ Ｐゴシック" pitchFamily="-65" charset="-128"/>
              </a:rPr>
              <a:t>purpose is an antidote to short-termism, empowering people to look for solutions that deliver durable value and returns</a:t>
            </a:r>
            <a:r>
              <a:rPr lang="en-AU" sz="1800" b="0" i="0" u="none" strike="noStrike" kern="1200" baseline="0" dirty="0">
                <a:solidFill>
                  <a:schemeClr val="tx1"/>
                </a:solidFill>
                <a:latin typeface="+mn-lt"/>
                <a:ea typeface="ＭＳ Ｐゴシック" pitchFamily="-65" charset="-128"/>
                <a:cs typeface="ＭＳ Ｐゴシック" pitchFamily="-65" charset="-128"/>
              </a:rPr>
              <a:t>. </a:t>
            </a:r>
          </a:p>
          <a:p>
            <a:r>
              <a:rPr lang="en-AU" sz="1800" b="0" i="0" u="none" strike="noStrike" kern="1200" baseline="0" dirty="0">
                <a:solidFill>
                  <a:schemeClr val="tx1"/>
                </a:solidFill>
                <a:latin typeface="+mn-lt"/>
                <a:ea typeface="ＭＳ Ｐゴシック" pitchFamily="-65" charset="-128"/>
                <a:cs typeface="ＭＳ Ｐゴシック" pitchFamily="-65" charset="-128"/>
              </a:rPr>
              <a:t>At the same time, it defines the space the company wants to operate in — and where it does not want to venture — which keeps innovation focused on delivering on the organization’s purpose. </a:t>
            </a:r>
          </a:p>
          <a:p>
            <a:endParaRPr lang="en-AU" sz="1800" b="0" i="0" u="none" strike="noStrike" kern="1200" baseline="0" dirty="0">
              <a:solidFill>
                <a:schemeClr val="tx1"/>
              </a:solidFill>
              <a:latin typeface="+mn-lt"/>
              <a:ea typeface="ＭＳ Ｐゴシック" pitchFamily="-65" charset="-128"/>
              <a:cs typeface="ＭＳ Ｐゴシック" pitchFamily="-65" charset="-128"/>
            </a:endParaRPr>
          </a:p>
          <a:p>
            <a:r>
              <a:rPr lang="en-AU" sz="1800" b="0" i="0" u="none" strike="noStrike" kern="1200" baseline="0" dirty="0">
                <a:solidFill>
                  <a:schemeClr val="tx1"/>
                </a:solidFill>
                <a:latin typeface="+mn-lt"/>
                <a:ea typeface="ＭＳ Ｐゴシック" pitchFamily="-65" charset="-128"/>
                <a:cs typeface="ＭＳ Ｐゴシック" pitchFamily="-65" charset="-128"/>
              </a:rPr>
              <a:t>Employees may find this liberating because it encourages everyone to find better solutions, regardless of their role in the organization.</a:t>
            </a:r>
            <a:endParaRPr lang="en-AU" sz="1800" dirty="0">
              <a:latin typeface="+mn-lt"/>
            </a:endParaRPr>
          </a:p>
          <a:p>
            <a:endParaRPr lang="en-AU" sz="1800" b="1" i="0" u="none" strike="noStrike" kern="1200" baseline="0" dirty="0">
              <a:solidFill>
                <a:schemeClr val="tx1"/>
              </a:solidFill>
              <a:latin typeface="+mn-lt"/>
              <a:ea typeface="ＭＳ Ｐゴシック" pitchFamily="-65" charset="-128"/>
              <a:cs typeface="ＭＳ Ｐゴシック" pitchFamily="-65" charset="-128"/>
            </a:endParaRPr>
          </a:p>
          <a:p>
            <a:r>
              <a:rPr lang="en-AU" sz="1800" b="1" i="0" u="none" strike="noStrike" kern="1200" baseline="0" dirty="0">
                <a:solidFill>
                  <a:schemeClr val="tx1"/>
                </a:solidFill>
                <a:latin typeface="+mn-lt"/>
                <a:ea typeface="ＭＳ Ｐゴシック" pitchFamily="-65" charset="-128"/>
                <a:cs typeface="ＭＳ Ｐゴシック" pitchFamily="-65" charset="-128"/>
              </a:rPr>
              <a:t>Ongoing research through the Harvard Business School revealed that fewer than 20% of managers have a strong sense of their own leadership purpose. </a:t>
            </a:r>
          </a:p>
          <a:p>
            <a:endParaRPr lang="en-AU" sz="1800" b="1" i="0" u="none" strike="noStrike" kern="1200" baseline="0" dirty="0">
              <a:solidFill>
                <a:schemeClr val="tx1"/>
              </a:solidFill>
              <a:latin typeface="+mn-lt"/>
              <a:ea typeface="ＭＳ Ｐゴシック" pitchFamily="-65" charset="-128"/>
              <a:cs typeface="ＭＳ Ｐゴシック" pitchFamily="-65" charset="-128"/>
            </a:endParaRPr>
          </a:p>
          <a:p>
            <a:endParaRPr lang="en-AU" sz="18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8</a:t>
            </a:fld>
            <a:endParaRPr lang="en-AU" dirty="0">
              <a:solidFill>
                <a:prstClr val="black"/>
              </a:solidFill>
            </a:endParaRPr>
          </a:p>
        </p:txBody>
      </p:sp>
    </p:spTree>
    <p:extLst>
      <p:ext uri="{BB962C8B-B14F-4D97-AF65-F5344CB8AC3E}">
        <p14:creationId xmlns:p14="http://schemas.microsoft.com/office/powerpoint/2010/main" val="354546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Font typeface="Arial" panose="020B0604020202020204" pitchFamily="34" charset="0"/>
              <a:buNone/>
            </a:pPr>
            <a:r>
              <a:rPr lang="en-AU" sz="1600" dirty="0"/>
              <a:t>Most Leaders these days are asked to manage</a:t>
            </a:r>
            <a:r>
              <a:rPr lang="en-AU" sz="1600" baseline="0" dirty="0"/>
              <a:t> more, manage over geographies and lead global workforces.</a:t>
            </a:r>
          </a:p>
          <a:p>
            <a:pPr marL="0" indent="0">
              <a:buFont typeface="Arial" panose="020B0604020202020204" pitchFamily="34" charset="0"/>
              <a:buNone/>
            </a:pPr>
            <a:r>
              <a:rPr lang="en-AU" sz="1600" baseline="0" dirty="0"/>
              <a:t>Therein lies the new phenomenon, called the Network leader. A critical requirement for organisational transformation. </a:t>
            </a:r>
            <a:r>
              <a:rPr lang="en-AU" sz="1600" b="1" baseline="0" dirty="0"/>
              <a:t>(</a:t>
            </a:r>
            <a:r>
              <a:rPr lang="en-AU" sz="1600" b="1" dirty="0"/>
              <a:t>Reference: Stamford Social</a:t>
            </a:r>
            <a:r>
              <a:rPr lang="en-AU" sz="1600" b="1" baseline="0" dirty="0"/>
              <a:t> Innovation Review)</a:t>
            </a:r>
            <a:endParaRPr lang="en-AU" sz="1600" b="1" dirty="0"/>
          </a:p>
          <a:p>
            <a:pPr marL="171450" indent="-171450">
              <a:buFont typeface="Arial" panose="020B0604020202020204" pitchFamily="34" charset="0"/>
              <a:buChar char="•"/>
            </a:pPr>
            <a:endParaRPr lang="en-AU" sz="1600" dirty="0"/>
          </a:p>
          <a:p>
            <a:pPr marL="171450" indent="-171450">
              <a:buFont typeface="Arial" panose="020B0604020202020204" pitchFamily="34" charset="0"/>
              <a:buChar char="•"/>
            </a:pPr>
            <a:r>
              <a:rPr lang="en-AU" sz="1600" dirty="0"/>
              <a:t>At the heart of some of the most sophisticated, large-scale solutions to social problems are some of the most accomplished leaders you’ve never heard of: </a:t>
            </a:r>
            <a:r>
              <a:rPr lang="en-AU" sz="1600" b="1" u="sng" dirty="0"/>
              <a:t>network entrepreneurs</a:t>
            </a:r>
            <a:r>
              <a:rPr lang="en-AU" sz="1600" dirty="0"/>
              <a:t>. </a:t>
            </a:r>
          </a:p>
          <a:p>
            <a:pPr marL="171450" indent="-171450">
              <a:buFont typeface="Arial" panose="020B0604020202020204" pitchFamily="34" charset="0"/>
              <a:buChar char="•"/>
            </a:pPr>
            <a:endParaRPr lang="en-AU" sz="1600" dirty="0"/>
          </a:p>
          <a:p>
            <a:pPr marL="171450" indent="-171450">
              <a:buFont typeface="Arial" panose="020B0604020202020204" pitchFamily="34" charset="0"/>
              <a:buChar char="•"/>
            </a:pPr>
            <a:r>
              <a:rPr lang="en-AU" sz="1600" dirty="0"/>
              <a:t>Network entrepreneurs actively catalyse networks,</a:t>
            </a:r>
            <a:r>
              <a:rPr lang="en-AU" sz="1600" baseline="0" dirty="0"/>
              <a:t> </a:t>
            </a:r>
            <a:r>
              <a:rPr lang="en-AU" sz="1600" dirty="0"/>
              <a:t>leading to an exponential increase in growth and scale beyond what their own organization could accomplish. </a:t>
            </a:r>
          </a:p>
          <a:p>
            <a:pPr marL="171450" indent="-171450">
              <a:buFont typeface="Arial" panose="020B0604020202020204" pitchFamily="34" charset="0"/>
              <a:buChar char="•"/>
            </a:pPr>
            <a:endParaRPr lang="en-AU" sz="1600" dirty="0"/>
          </a:p>
          <a:p>
            <a:pPr marL="171450" indent="-171450">
              <a:buFont typeface="Arial" panose="020B0604020202020204" pitchFamily="34" charset="0"/>
              <a:buChar char="•"/>
            </a:pPr>
            <a:r>
              <a:rPr lang="en-AU" sz="1600" dirty="0"/>
              <a:t>These leaders don’t use a single approach, employ a single tool, or operate alone. </a:t>
            </a:r>
          </a:p>
          <a:p>
            <a:pPr marL="171450" indent="-171450">
              <a:buFont typeface="Arial" panose="020B0604020202020204" pitchFamily="34" charset="0"/>
              <a:buChar char="•"/>
            </a:pPr>
            <a:endParaRPr lang="en-AU" sz="1600" dirty="0"/>
          </a:p>
          <a:p>
            <a:pPr marL="171450" indent="-171450">
              <a:buFont typeface="Arial" panose="020B0604020202020204" pitchFamily="34" charset="0"/>
              <a:buChar char="•"/>
            </a:pPr>
            <a:r>
              <a:rPr lang="en-AU" sz="1600" dirty="0"/>
              <a:t>As they expand and evolve their networks—far beyond the walls of their own organizations—they make sure that their own power fades and the capacity of others grows. </a:t>
            </a:r>
          </a:p>
          <a:p>
            <a:pPr marL="171450" indent="-171450">
              <a:buFont typeface="Arial" panose="020B0604020202020204" pitchFamily="34" charset="0"/>
              <a:buChar char="•"/>
            </a:pPr>
            <a:endParaRPr lang="en-AU" sz="1600" dirty="0"/>
          </a:p>
          <a:p>
            <a:pPr marL="171450" indent="-171450">
              <a:buFont typeface="Arial" panose="020B0604020202020204" pitchFamily="34" charset="0"/>
              <a:buChar char="•"/>
            </a:pPr>
            <a:r>
              <a:rPr lang="en-AU" sz="1600" dirty="0"/>
              <a:t>Most of all, they go the last mile and create a rare level of deep trust among network partners; they emphasize “return on relationships,” convinced that sustained, authentic relationships are the foundation on which all successful collaborative efforts thrive.</a:t>
            </a:r>
          </a:p>
          <a:p>
            <a:pPr marL="171450" indent="-171450">
              <a:buFont typeface="Arial" panose="020B0604020202020204" pitchFamily="34" charset="0"/>
              <a:buChar char="•"/>
            </a:pPr>
            <a:endParaRPr lang="en-AU" sz="1600" dirty="0"/>
          </a:p>
          <a:p>
            <a:endParaRPr lang="en-AU" sz="1600" dirty="0"/>
          </a:p>
        </p:txBody>
      </p:sp>
      <p:sp>
        <p:nvSpPr>
          <p:cNvPr id="4" name="Slide Number Placeholder 3"/>
          <p:cNvSpPr>
            <a:spLocks noGrp="1"/>
          </p:cNvSpPr>
          <p:nvPr>
            <p:ph type="sldNum" sz="quarter" idx="10"/>
          </p:nvPr>
        </p:nvSpPr>
        <p:spPr/>
        <p:txBody>
          <a:bodyPr/>
          <a:lstStyle/>
          <a:p>
            <a:fld id="{982C2807-8907-47AE-9548-58D71862D385}" type="slidenum">
              <a:rPr lang="en-AU" smtClean="0">
                <a:solidFill>
                  <a:prstClr val="black"/>
                </a:solidFill>
              </a:rPr>
              <a:pPr/>
              <a:t>9</a:t>
            </a:fld>
            <a:endParaRPr lang="en-AU" dirty="0">
              <a:solidFill>
                <a:prstClr val="black"/>
              </a:solidFill>
            </a:endParaRPr>
          </a:p>
        </p:txBody>
      </p:sp>
    </p:spTree>
    <p:extLst>
      <p:ext uri="{BB962C8B-B14F-4D97-AF65-F5344CB8AC3E}">
        <p14:creationId xmlns:p14="http://schemas.microsoft.com/office/powerpoint/2010/main" val="37116338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9.png"/><Relationship Id="rId4" Type="http://schemas.microsoft.com/office/2007/relationships/hdphoto" Target="../media/hdphoto4.wdp"/></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jpe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6.jpeg"/><Relationship Id="rId5" Type="http://schemas.openxmlformats.org/officeDocument/2006/relationships/image" Target="../media/image15.png"/><Relationship Id="rId4" Type="http://schemas.microsoft.com/office/2007/relationships/hdphoto" Target="../media/hdphoto5.wdp"/><Relationship Id="rId9"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9.png"/><Relationship Id="rId4" Type="http://schemas.microsoft.com/office/2007/relationships/hdphoto" Target="../media/hdphoto3.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7.pd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9.png"/><Relationship Id="rId4" Type="http://schemas.microsoft.com/office/2007/relationships/hdphoto" Target="../media/hdphoto4.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9.png"/><Relationship Id="rId4" Type="http://schemas.microsoft.com/office/2007/relationships/hdphoto" Target="../media/hdphoto4.wdp"/></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jpe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6.jpeg"/><Relationship Id="rId5" Type="http://schemas.openxmlformats.org/officeDocument/2006/relationships/image" Target="../media/image15.png"/><Relationship Id="rId4" Type="http://schemas.microsoft.com/office/2007/relationships/hdphoto" Target="../media/hdphoto5.wdp"/><Relationship Id="rId9"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19.png"/><Relationship Id="rId4" Type="http://schemas.microsoft.com/office/2007/relationships/hdphoto" Target="../media/hdphoto3.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2.png"/><Relationship Id="rId4" Type="http://schemas.openxmlformats.org/officeDocument/2006/relationships/image" Target="../media/image7.pd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Master" Target="../slideMasters/slideMaster4.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microsoft.com/office/2007/relationships/hdphoto" Target="../media/hdphoto4.wdp"/></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3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5.xml"/><Relationship Id="rId5" Type="http://schemas.openxmlformats.org/officeDocument/2006/relationships/image" Target="../media/image23.png"/><Relationship Id="rId4" Type="http://schemas.openxmlformats.org/officeDocument/2006/relationships/image" Target="../media/image2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microsoft.com/office/2007/relationships/hdphoto" Target="../media/hdphoto4.wdp"/></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jpe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png"/><Relationship Id="rId4" Type="http://schemas.microsoft.com/office/2007/relationships/hdphoto" Target="../media/hdphoto5.wdp"/><Relationship Id="rId9"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3.wdp"/></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9.png"/><Relationship Id="rId4" Type="http://schemas.microsoft.com/office/2007/relationships/hdphoto" Target="../media/hdphoto4.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178" y="0"/>
            <a:ext cx="9143643" cy="6021288"/>
          </a:xfrm>
          <a:prstGeom prst="rect">
            <a:avLst/>
          </a:prstGeom>
        </p:spPr>
      </p:pic>
      <p:pic>
        <p:nvPicPr>
          <p:cNvPr id="17" name="Picture 16"/>
          <p:cNvPicPr>
            <a:picLocks noChangeAspect="1"/>
          </p:cNvPicPr>
          <p:nvPr userDrawn="1"/>
        </p:nvPicPr>
        <p:blipFill rotWithShape="1">
          <a:blip r:embed="rId4">
            <a:clrChange>
              <a:clrFrom>
                <a:srgbClr val="000000">
                  <a:alpha val="0"/>
                </a:srgbClr>
              </a:clrFrom>
              <a:clrTo>
                <a:srgbClr val="000000">
                  <a:alpha val="0"/>
                </a:srgbClr>
              </a:clrTo>
            </a:clrChange>
            <a:duotone>
              <a:prstClr val="black"/>
              <a:srgbClr val="E0E0E0">
                <a:alpha val="20000"/>
                <a:tint val="45000"/>
                <a:satMod val="400000"/>
              </a:srgbClr>
            </a:duotone>
            <a:extLst>
              <a:ext uri="{28A0092B-C50C-407E-A947-70E740481C1C}">
                <a14:useLocalDpi xmlns:a14="http://schemas.microsoft.com/office/drawing/2010/main" val="0"/>
              </a:ext>
            </a:extLst>
          </a:blip>
          <a:srcRect l="8618" t="14361" r="8619" b="8617"/>
          <a:stretch/>
        </p:blipFill>
        <p:spPr>
          <a:xfrm>
            <a:off x="0" y="0"/>
            <a:ext cx="9143822" cy="6021288"/>
          </a:xfrm>
          <a:prstGeom prst="rect">
            <a:avLst/>
          </a:prstGeom>
        </p:spPr>
      </p:pic>
      <p:pic>
        <p:nvPicPr>
          <p:cNvPr id="14" name="Picture 13"/>
          <p:cNvPicPr>
            <a:picLocks noChangeAspect="1"/>
          </p:cNvPicPr>
          <p:nvPr userDrawn="1"/>
        </p:nvPicPr>
        <p:blipFill rotWithShape="1">
          <a:blip r:embed="rId4">
            <a:clrChange>
              <a:clrFrom>
                <a:srgbClr val="000000">
                  <a:alpha val="0"/>
                </a:srgbClr>
              </a:clrFrom>
              <a:clrTo>
                <a:srgbClr val="000000">
                  <a:alpha val="0"/>
                </a:srgbClr>
              </a:clrTo>
            </a:clrChange>
            <a:duotone>
              <a:prstClr val="black"/>
              <a:srgbClr val="F4F2F3">
                <a:alpha val="20000"/>
                <a:tint val="45000"/>
                <a:satMod val="400000"/>
              </a:srgbClr>
            </a:duotone>
            <a:extLst>
              <a:ext uri="{28A0092B-C50C-407E-A947-70E740481C1C}">
                <a14:useLocalDpi xmlns:a14="http://schemas.microsoft.com/office/drawing/2010/main" val="0"/>
              </a:ext>
            </a:extLst>
          </a:blip>
          <a:srcRect l="5287" t="11493" r="5287" b="5287"/>
          <a:stretch/>
        </p:blipFill>
        <p:spPr>
          <a:xfrm>
            <a:off x="0" y="0"/>
            <a:ext cx="9144000" cy="6021288"/>
          </a:xfrm>
          <a:prstGeom prst="rect">
            <a:avLst/>
          </a:prstGeom>
        </p:spPr>
      </p:pic>
      <p:pic>
        <p:nvPicPr>
          <p:cNvPr id="9" name="Picture 8"/>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l="2619" t="9193" r="2619" b="2618"/>
          <a:stretch/>
        </p:blipFill>
        <p:spPr>
          <a:xfrm>
            <a:off x="178" y="-1"/>
            <a:ext cx="9143643" cy="6021289"/>
          </a:xfrm>
          <a:prstGeom prst="rect">
            <a:avLst/>
          </a:prstGeom>
        </p:spPr>
      </p:pic>
      <p:sp>
        <p:nvSpPr>
          <p:cNvPr id="13" name="Title 1"/>
          <p:cNvSpPr>
            <a:spLocks noGrp="1"/>
          </p:cNvSpPr>
          <p:nvPr userDrawn="1">
            <p:ph type="title"/>
          </p:nvPr>
        </p:nvSpPr>
        <p:spPr>
          <a:xfrm>
            <a:off x="457200" y="3501008"/>
            <a:ext cx="8229600" cy="1008112"/>
          </a:xfrm>
          <a:prstGeom prst="rect">
            <a:avLst/>
          </a:prstGeom>
        </p:spPr>
        <p:txBody>
          <a:bodyPr lIns="0" tIns="0" rIns="0" bIns="0"/>
          <a:lstStyle>
            <a:lvl1pPr algn="l">
              <a:defRPr sz="3000" b="1" i="0" baseline="0">
                <a:solidFill>
                  <a:schemeClr val="accent1"/>
                </a:solidFill>
                <a:effectLst/>
              </a:defRPr>
            </a:lvl1pPr>
          </a:lstStyle>
          <a:p>
            <a:r>
              <a:rPr lang="en-US"/>
              <a:t>Click to edit Master title style</a:t>
            </a:r>
            <a:endParaRPr lang="en-US" dirty="0"/>
          </a:p>
        </p:txBody>
      </p:sp>
      <p:sp>
        <p:nvSpPr>
          <p:cNvPr id="8" name="Text Placeholder 7"/>
          <p:cNvSpPr>
            <a:spLocks noGrp="1"/>
          </p:cNvSpPr>
          <p:nvPr userDrawn="1">
            <p:ph type="body" sz="quarter" idx="10"/>
          </p:nvPr>
        </p:nvSpPr>
        <p:spPr>
          <a:xfrm>
            <a:off x="457200" y="4670496"/>
            <a:ext cx="8229600" cy="774728"/>
          </a:xfrm>
          <a:prstGeom prst="rect">
            <a:avLst/>
          </a:prstGeom>
        </p:spPr>
        <p:txBody>
          <a:bodyPr>
            <a:noAutofit/>
          </a:bodyPr>
          <a:lstStyle>
            <a:lvl1pPr marL="0" indent="0">
              <a:buNone/>
              <a:defRPr sz="2000">
                <a:solidFill>
                  <a:schemeClr val="accent1"/>
                </a:solidFill>
              </a:defRPr>
            </a:lvl1pPr>
          </a:lstStyle>
          <a:p>
            <a:pPr lvl="0"/>
            <a:r>
              <a:rPr lang="en-US"/>
              <a:t>Click to edit Master text styles</a:t>
            </a:r>
          </a:p>
        </p:txBody>
      </p:sp>
      <p:sp>
        <p:nvSpPr>
          <p:cNvPr id="10" name="Text Placeholder 9"/>
          <p:cNvSpPr>
            <a:spLocks noGrp="1"/>
          </p:cNvSpPr>
          <p:nvPr userDrawn="1">
            <p:ph type="body" sz="quarter" idx="11"/>
          </p:nvPr>
        </p:nvSpPr>
        <p:spPr>
          <a:xfrm>
            <a:off x="457200" y="6035036"/>
            <a:ext cx="5410944" cy="346292"/>
          </a:xfrm>
          <a:prstGeom prst="rect">
            <a:avLst/>
          </a:prstGeom>
        </p:spPr>
        <p:txBody>
          <a:bodyPr anchor="ctr" anchorCtr="0">
            <a:normAutofit/>
          </a:bodyPr>
          <a:lstStyle>
            <a:lvl1pPr marL="0" indent="0">
              <a:buNone/>
              <a:defRPr sz="1200" b="1" baseline="0">
                <a:solidFill>
                  <a:schemeClr val="bg1"/>
                </a:solidFill>
              </a:defRPr>
            </a:lvl1pPr>
          </a:lstStyle>
          <a:p>
            <a:pPr lvl="0"/>
            <a:r>
              <a:rPr lang="en-US"/>
              <a:t>Click to edit Master text styles</a:t>
            </a:r>
          </a:p>
        </p:txBody>
      </p:sp>
      <p:sp>
        <p:nvSpPr>
          <p:cNvPr id="7" name="TextBox 6"/>
          <p:cNvSpPr txBox="1"/>
          <p:nvPr userDrawn="1"/>
        </p:nvSpPr>
        <p:spPr>
          <a:xfrm>
            <a:off x="3028523" y="6423139"/>
            <a:ext cx="3055645" cy="246221"/>
          </a:xfrm>
          <a:prstGeom prst="rect">
            <a:avLst/>
          </a:prstGeom>
          <a:noFill/>
        </p:spPr>
        <p:txBody>
          <a:bodyPr wrap="none" rtlCol="0">
            <a:spAutoFit/>
          </a:bodyPr>
          <a:lstStyle/>
          <a:p>
            <a:r>
              <a:rPr lang="en-AU" sz="1000" dirty="0">
                <a:solidFill>
                  <a:srgbClr val="FFFFFF"/>
                </a:solidFill>
              </a:rPr>
              <a:t>© 2016 Presence of IT – Confidential &amp; Proprietary</a:t>
            </a:r>
          </a:p>
        </p:txBody>
      </p:sp>
      <p:pic>
        <p:nvPicPr>
          <p:cNvPr id="15" name="Picture 14"/>
          <p:cNvPicPr>
            <a:picLocks noChangeAspect="1"/>
          </p:cNvPicPr>
          <p:nvPr userDrawn="1"/>
        </p:nvPicPr>
        <p:blipFill rotWithShape="1">
          <a:blip r:embed="rId7" cstate="print">
            <a:extLst>
              <a:ext uri="{28A0092B-C50C-407E-A947-70E740481C1C}">
                <a14:useLocalDpi xmlns:a14="http://schemas.microsoft.com/office/drawing/2010/main"/>
              </a:ext>
            </a:extLst>
          </a:blip>
          <a:srcRect b="-65208"/>
          <a:stretch/>
        </p:blipFill>
        <p:spPr>
          <a:xfrm>
            <a:off x="178" y="6694998"/>
            <a:ext cx="9143643" cy="269328"/>
          </a:xfrm>
          <a:prstGeom prst="rect">
            <a:avLst/>
          </a:prstGeom>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114800" y="615626"/>
            <a:ext cx="4584296" cy="2356174"/>
          </a:xfrm>
          <a:prstGeom prst="rect">
            <a:avLst/>
          </a:prstGeom>
        </p:spPr>
      </p:pic>
    </p:spTree>
    <p:extLst>
      <p:ext uri="{BB962C8B-B14F-4D97-AF65-F5344CB8AC3E}">
        <p14:creationId xmlns:p14="http://schemas.microsoft.com/office/powerpoint/2010/main" val="145517848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lumn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179" y="-1"/>
            <a:ext cx="9143643" cy="6754069"/>
          </a:xfrm>
          <a:prstGeom prst="rect">
            <a:avLst/>
          </a:prstGeom>
        </p:spPr>
      </p:pic>
      <p:sp>
        <p:nvSpPr>
          <p:cNvPr id="2" name="Title 1"/>
          <p:cNvSpPr>
            <a:spLocks noGrp="1"/>
          </p:cNvSpPr>
          <p:nvPr>
            <p:ph type="title"/>
          </p:nvPr>
        </p:nvSpPr>
        <p:spPr>
          <a:xfrm>
            <a:off x="381000" y="404664"/>
            <a:ext cx="8229600" cy="457200"/>
          </a:xfrm>
          <a:prstGeom prst="rect">
            <a:avLst/>
          </a:prstGeom>
        </p:spPr>
        <p:txBody>
          <a:bodyPr lIns="0" tIns="0" rIns="0" bIns="0"/>
          <a:lstStyle>
            <a:lvl1pPr>
              <a:defRPr sz="1650" b="0" baseline="0">
                <a:ln>
                  <a:noFill/>
                </a:ln>
                <a:solidFill>
                  <a:srgbClr val="F8971D"/>
                </a:solidFill>
                <a:effectLst/>
                <a:latin typeface="Arial Bold"/>
                <a:cs typeface="Arial Bold"/>
              </a:defRPr>
            </a:lvl1pPr>
          </a:lstStyle>
          <a:p>
            <a:r>
              <a:rPr lang="en-US"/>
              <a:t>Click to edit Master title style</a:t>
            </a:r>
            <a:endParaRPr lang="en-US" dirty="0"/>
          </a:p>
        </p:txBody>
      </p:sp>
      <p:sp>
        <p:nvSpPr>
          <p:cNvPr id="6" name="TextBox 5"/>
          <p:cNvSpPr txBox="1"/>
          <p:nvPr/>
        </p:nvSpPr>
        <p:spPr>
          <a:xfrm>
            <a:off x="3028525" y="6507849"/>
            <a:ext cx="2343911" cy="207749"/>
          </a:xfrm>
          <a:prstGeom prst="rect">
            <a:avLst/>
          </a:prstGeom>
          <a:noFill/>
        </p:spPr>
        <p:txBody>
          <a:bodyPr wrap="none" rtlCol="0">
            <a:spAutoFit/>
          </a:bodyPr>
          <a:lstStyle/>
          <a:p>
            <a:r>
              <a:rPr lang="en-AU" sz="750" dirty="0">
                <a:solidFill>
                  <a:srgbClr val="585056"/>
                </a:solidFill>
                <a:latin typeface="Arial"/>
              </a:rPr>
              <a:t>© 2014 Presence of IT – Confidential &amp; Proprietary</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750" smtClean="0">
                <a:solidFill>
                  <a:srgbClr val="585056"/>
                </a:solidFill>
                <a:latin typeface="Arial" pitchFamily="34" charset="0"/>
                <a:cs typeface="Arial" pitchFamily="34" charset="0"/>
              </a:rPr>
              <a:pPr algn="ctr" eaLnBrk="1" hangingPunct="1">
                <a:spcBef>
                  <a:spcPct val="50000"/>
                </a:spcBef>
                <a:defRPr/>
              </a:pPr>
              <a:t>‹#›</a:t>
            </a:fld>
            <a:endParaRPr lang="en-US" sz="750" dirty="0">
              <a:solidFill>
                <a:srgbClr val="585056"/>
              </a:solidFill>
              <a:latin typeface="Arial" pitchFamily="34" charset="0"/>
              <a:cs typeface="Arial" pitchFamily="34" charset="0"/>
            </a:endParaRPr>
          </a:p>
        </p:txBody>
      </p:sp>
      <p:sp>
        <p:nvSpPr>
          <p:cNvPr id="11" name="Content Placeholder 2"/>
          <p:cNvSpPr>
            <a:spLocks noGrp="1"/>
          </p:cNvSpPr>
          <p:nvPr>
            <p:ph sz="half" idx="1"/>
          </p:nvPr>
        </p:nvSpPr>
        <p:spPr>
          <a:xfrm>
            <a:off x="468314" y="1341438"/>
            <a:ext cx="8223448" cy="1069524"/>
          </a:xfrm>
          <a:prstGeom prst="rect">
            <a:avLst/>
          </a:prstGeom>
        </p:spPr>
        <p:txBody>
          <a:bodyPr wrap="square" lIns="0" tIns="0" rIns="0" bIns="0">
            <a:spAutoFit/>
          </a:bodyPr>
          <a:lstStyle>
            <a:lvl1pPr algn="l" rtl="0" eaLnBrk="1" fontAlgn="base" hangingPunct="1">
              <a:spcAft>
                <a:spcPct val="0"/>
              </a:spcAft>
              <a:buClr>
                <a:srgbClr val="F1AD49"/>
              </a:buClr>
              <a:defRPr lang="en-US" sz="1200" b="0" kern="1200" dirty="0" smtClean="0">
                <a:solidFill>
                  <a:srgbClr val="585056"/>
                </a:solidFill>
                <a:latin typeface="Arial"/>
                <a:ea typeface="ＭＳ Ｐゴシック" pitchFamily="-65" charset="-128"/>
                <a:cs typeface="Arial"/>
              </a:defRPr>
            </a:lvl1pPr>
            <a:lvl2pPr algn="l" rtl="0" eaLnBrk="1" fontAlgn="base" hangingPunct="1">
              <a:spcAft>
                <a:spcPct val="0"/>
              </a:spcAft>
              <a:buClr>
                <a:srgbClr val="F1AD49"/>
              </a:buClr>
              <a:defRPr lang="en-US" sz="1050" kern="1200" baseline="0" dirty="0" smtClean="0">
                <a:solidFill>
                  <a:srgbClr val="585056"/>
                </a:solidFill>
                <a:latin typeface="Arial"/>
                <a:ea typeface="ＭＳ Ｐゴシック" pitchFamily="-65" charset="-128"/>
                <a:cs typeface="Arial"/>
              </a:defRPr>
            </a:lvl2pPr>
            <a:lvl3pPr algn="l" rtl="0" eaLnBrk="1" fontAlgn="base" hangingPunct="1">
              <a:spcAft>
                <a:spcPct val="0"/>
              </a:spcAft>
              <a:buClr>
                <a:srgbClr val="F1AD49"/>
              </a:buClr>
              <a:defRPr lang="en-US" sz="900" kern="1200" baseline="0" dirty="0" smtClean="0">
                <a:solidFill>
                  <a:srgbClr val="585056"/>
                </a:solidFill>
                <a:latin typeface="Arial"/>
                <a:ea typeface="ＭＳ Ｐゴシック" pitchFamily="-65" charset="-128"/>
                <a:cs typeface="Arial"/>
              </a:defRPr>
            </a:lvl3pPr>
            <a:lvl4pPr algn="l" rtl="0" eaLnBrk="1" fontAlgn="base" hangingPunct="1">
              <a:spcAft>
                <a:spcPct val="0"/>
              </a:spcAft>
              <a:buClr>
                <a:srgbClr val="F1AD49"/>
              </a:buClr>
              <a:defRPr lang="en-US" sz="900" b="0" kern="1200" dirty="0" smtClean="0">
                <a:solidFill>
                  <a:srgbClr val="585056"/>
                </a:solidFill>
                <a:latin typeface="Arial"/>
                <a:ea typeface="ＭＳ Ｐゴシック" pitchFamily="-65" charset="-128"/>
                <a:cs typeface="Arial"/>
              </a:defRPr>
            </a:lvl4pPr>
            <a:lvl5pPr algn="l" rtl="0" eaLnBrk="1" fontAlgn="base" hangingPunct="1">
              <a:spcAft>
                <a:spcPct val="0"/>
              </a:spcAft>
              <a:buClr>
                <a:srgbClr val="F1AD49"/>
              </a:buClr>
              <a:defRPr lang="en-US" sz="900" b="0" kern="1200" dirty="0">
                <a:solidFill>
                  <a:srgbClr val="585056"/>
                </a:solidFill>
                <a:latin typeface="Arial"/>
                <a:ea typeface="ＭＳ Ｐゴシック" pitchFamily="-65" charset="-128"/>
                <a:cs typeface="Arial"/>
              </a:defRPr>
            </a:lvl5pPr>
            <a:lvl6pPr>
              <a:defRPr sz="1350"/>
            </a:lvl6pPr>
            <a:lvl7pPr>
              <a:defRPr sz="1350"/>
            </a:lvl7pPr>
            <a:lvl8pPr>
              <a:defRPr sz="1350"/>
            </a:lvl8pPr>
            <a:lvl9pPr>
              <a:defRPr sz="1350"/>
            </a:lvl9pPr>
          </a:lstStyle>
          <a:p>
            <a:pPr marL="257175" lvl="0" indent="-257175" algn="l" defTabSz="342900" rtl="0" eaLnBrk="1" fontAlgn="base" hangingPunct="1">
              <a:spcBef>
                <a:spcPts val="600"/>
              </a:spcBef>
              <a:spcAft>
                <a:spcPct val="0"/>
              </a:spcAft>
              <a:buClr>
                <a:srgbClr val="F1AD49"/>
              </a:buClr>
              <a:buSzPct val="100000"/>
              <a:buFontTx/>
              <a:buBlip>
                <a:blip r:embed="rId5"/>
              </a:buBlip>
            </a:pPr>
            <a:r>
              <a:rPr lang="en-US"/>
              <a:t>Click to edit Master text styles</a:t>
            </a:r>
          </a:p>
          <a:p>
            <a:pPr marL="257175" lvl="1" indent="-257175" algn="l" defTabSz="342900" rtl="0" eaLnBrk="1" fontAlgn="base" hangingPunct="1">
              <a:spcBef>
                <a:spcPts val="600"/>
              </a:spcBef>
              <a:spcAft>
                <a:spcPct val="0"/>
              </a:spcAft>
              <a:buClr>
                <a:srgbClr val="F1AD49"/>
              </a:buClr>
              <a:buSzPct val="100000"/>
              <a:buFontTx/>
              <a:buBlip>
                <a:blip r:embed="rId5"/>
              </a:buBlip>
            </a:pPr>
            <a:r>
              <a:rPr lang="en-US"/>
              <a:t>Second level</a:t>
            </a:r>
          </a:p>
          <a:p>
            <a:pPr marL="257175" lvl="2" indent="-257175" algn="l" defTabSz="342900" rtl="0" eaLnBrk="1" fontAlgn="base" hangingPunct="1">
              <a:spcBef>
                <a:spcPts val="600"/>
              </a:spcBef>
              <a:spcAft>
                <a:spcPct val="0"/>
              </a:spcAft>
              <a:buClr>
                <a:srgbClr val="F1AD49"/>
              </a:buClr>
              <a:buSzPct val="100000"/>
              <a:buFontTx/>
              <a:buBlip>
                <a:blip r:embed="rId5"/>
              </a:buBlip>
            </a:pPr>
            <a:r>
              <a:rPr lang="en-US"/>
              <a:t>Third level</a:t>
            </a:r>
          </a:p>
          <a:p>
            <a:pPr marL="257175" lvl="3" indent="-257175" algn="l" defTabSz="342900" rtl="0" eaLnBrk="1" fontAlgn="base" hangingPunct="1">
              <a:spcBef>
                <a:spcPts val="600"/>
              </a:spcBef>
              <a:spcAft>
                <a:spcPct val="0"/>
              </a:spcAft>
              <a:buClr>
                <a:srgbClr val="F1AD49"/>
              </a:buClr>
              <a:buSzPct val="100000"/>
              <a:buFontTx/>
              <a:buBlip>
                <a:blip r:embed="rId5"/>
              </a:buBlip>
            </a:pPr>
            <a:r>
              <a:rPr lang="en-US"/>
              <a:t>Fourth level</a:t>
            </a:r>
          </a:p>
          <a:p>
            <a:pPr marL="257175" lvl="4" indent="-257175" algn="l" defTabSz="342900" rtl="0" eaLnBrk="1" fontAlgn="base" hangingPunct="1">
              <a:spcBef>
                <a:spcPts val="600"/>
              </a:spcBef>
              <a:spcAft>
                <a:spcPct val="0"/>
              </a:spcAft>
              <a:buClr>
                <a:srgbClr val="F1AD49"/>
              </a:buClr>
              <a:buSzPct val="100000"/>
              <a:buFontTx/>
              <a:buBlip>
                <a:blip r:embed="rId5"/>
              </a:buBlip>
            </a:pPr>
            <a:r>
              <a:rPr lang="en-US"/>
              <a:t>Fifth level</a:t>
            </a:r>
            <a:endParaRPr lang="en-US" dirty="0"/>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92421" y="5752160"/>
            <a:ext cx="2151580" cy="1105840"/>
          </a:xfrm>
          <a:prstGeom prst="rect">
            <a:avLst/>
          </a:prstGeom>
        </p:spPr>
      </p:pic>
    </p:spTree>
    <p:extLst>
      <p:ext uri="{BB962C8B-B14F-4D97-AF65-F5344CB8AC3E}">
        <p14:creationId xmlns:p14="http://schemas.microsoft.com/office/powerpoint/2010/main" val="252715456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narrow base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179" y="-1"/>
            <a:ext cx="9143643" cy="6368903"/>
          </a:xfrm>
          <a:prstGeom prst="rect">
            <a:avLst/>
          </a:prstGeom>
        </p:spPr>
      </p:pic>
      <p:pic>
        <p:nvPicPr>
          <p:cNvPr id="10" name="Picture 9" descr="PRESENCE_TAGLINE ONLY_RGB.pdf"/>
          <p:cNvPicPr>
            <a:picLocks noChangeAspect="1"/>
          </p:cNvPicPr>
          <p:nvPr userDrawn="1"/>
        </p:nvPicPr>
        <p:blipFill>
          <a:blip r:embed="rId5" cstate="print"/>
          <a:srcRect/>
          <a:stretch>
            <a:fillRect/>
          </a:stretch>
        </p:blipFill>
        <p:spPr bwMode="invGray">
          <a:xfrm>
            <a:off x="6999585" y="6477724"/>
            <a:ext cx="2088232" cy="288032"/>
          </a:xfrm>
          <a:prstGeom prst="rect">
            <a:avLst/>
          </a:prstGeom>
          <a:noFill/>
          <a:ln>
            <a:noFill/>
          </a:ln>
        </p:spPr>
      </p:pic>
      <p:sp>
        <p:nvSpPr>
          <p:cNvPr id="2" name="Title 1"/>
          <p:cNvSpPr>
            <a:spLocks noGrp="1"/>
          </p:cNvSpPr>
          <p:nvPr>
            <p:ph type="title"/>
          </p:nvPr>
        </p:nvSpPr>
        <p:spPr>
          <a:xfrm>
            <a:off x="381000" y="406080"/>
            <a:ext cx="8229600" cy="457200"/>
          </a:xfrm>
          <a:prstGeom prst="rect">
            <a:avLst/>
          </a:prstGeom>
        </p:spPr>
        <p:txBody>
          <a:bodyPr lIns="0" tIns="0" rIns="0" bIns="0"/>
          <a:lstStyle>
            <a:lvl1pPr>
              <a:defRPr sz="1650" b="0">
                <a:ln>
                  <a:noFill/>
                </a:ln>
                <a:solidFill>
                  <a:srgbClr val="F8971D"/>
                </a:solidFill>
                <a:effectLst/>
                <a:latin typeface="Arial Bold"/>
                <a:cs typeface="Arial Bold"/>
              </a:defRPr>
            </a:lvl1pPr>
          </a:lstStyle>
          <a:p>
            <a:r>
              <a:rPr lang="en-US"/>
              <a:t>Click to edit Master title style</a:t>
            </a:r>
            <a:endParaRPr lang="en-US" dirty="0"/>
          </a:p>
        </p:txBody>
      </p:sp>
      <p:sp>
        <p:nvSpPr>
          <p:cNvPr id="7" name="Content Placeholder 2"/>
          <p:cNvSpPr>
            <a:spLocks noGrp="1"/>
          </p:cNvSpPr>
          <p:nvPr>
            <p:ph idx="1" hasCustomPrompt="1"/>
          </p:nvPr>
        </p:nvSpPr>
        <p:spPr>
          <a:xfrm>
            <a:off x="468313" y="1341438"/>
            <a:ext cx="8229600" cy="563744"/>
          </a:xfrm>
          <a:prstGeom prst="rect">
            <a:avLst/>
          </a:prstGeom>
        </p:spPr>
        <p:txBody>
          <a:bodyPr lIns="0" tIns="0" rIns="0" bIns="0">
            <a:spAutoFit/>
          </a:bodyPr>
          <a:lstStyle>
            <a:lvl1pPr>
              <a:spcBef>
                <a:spcPts val="600"/>
              </a:spcBef>
              <a:buClr>
                <a:srgbClr val="F1AD49"/>
              </a:buClr>
              <a:buSzPct val="120000"/>
              <a:buFontTx/>
              <a:buBlip>
                <a:blip r:embed="rId6"/>
              </a:buBlip>
              <a:defRPr lang="en-US" sz="1200" b="0" kern="1200" dirty="0" smtClean="0">
                <a:solidFill>
                  <a:srgbClr val="585056"/>
                </a:solidFill>
                <a:latin typeface="Arial"/>
                <a:ea typeface="ＭＳ Ｐゴシック" pitchFamily="-65" charset="-128"/>
                <a:cs typeface="Arial"/>
              </a:defRPr>
            </a:lvl1pPr>
            <a:lvl2pPr marL="470297" indent="-202406" defTabSz="470297">
              <a:spcBef>
                <a:spcPts val="375"/>
              </a:spcBef>
              <a:buClr>
                <a:srgbClr val="F1AD49"/>
              </a:buClr>
              <a:buSzPct val="100000"/>
              <a:buFontTx/>
              <a:buBlip>
                <a:blip r:embed="rId6"/>
              </a:buBlip>
              <a:defRPr lang="en-US" sz="1050" kern="1200" baseline="0" dirty="0" smtClean="0">
                <a:solidFill>
                  <a:srgbClr val="585056"/>
                </a:solidFill>
                <a:latin typeface="Arial"/>
                <a:ea typeface="ＭＳ Ｐゴシック" pitchFamily="-65" charset="-128"/>
                <a:cs typeface="Arial"/>
              </a:defRPr>
            </a:lvl2pPr>
            <a:lvl3pPr marL="900113" indent="-214313">
              <a:buClr>
                <a:srgbClr val="F1AD49"/>
              </a:buClr>
              <a:buFont typeface="Arial" pitchFamily="34" charset="0"/>
              <a:buChar char="•"/>
              <a:defRPr lang="en-US" sz="900" kern="1200" baseline="0" dirty="0" smtClean="0">
                <a:solidFill>
                  <a:srgbClr val="585056"/>
                </a:solidFill>
                <a:latin typeface="Arial"/>
                <a:ea typeface="ＭＳ Ｐゴシック" pitchFamily="-65" charset="-128"/>
                <a:cs typeface="Arial"/>
              </a:defRPr>
            </a:lvl3pPr>
            <a:lvl4pPr>
              <a:buClr>
                <a:srgbClr val="F1AD49"/>
              </a:buClr>
              <a:defRPr sz="1050">
                <a:solidFill>
                  <a:srgbClr val="585056"/>
                </a:solidFill>
              </a:defRPr>
            </a:lvl4pPr>
            <a:lvl5pPr>
              <a:buClr>
                <a:srgbClr val="F1AD49"/>
              </a:buClr>
              <a:defRPr sz="1050">
                <a:solidFill>
                  <a:srgbClr val="585056"/>
                </a:solidFill>
              </a:defRPr>
            </a:lvl5pPr>
          </a:lstStyle>
          <a:p>
            <a:pPr marL="257175" lvl="0" indent="-257175" algn="l" defTabSz="342900" rtl="0" eaLnBrk="1" fontAlgn="base" hangingPunct="1">
              <a:spcBef>
                <a:spcPts val="600"/>
              </a:spcBef>
              <a:spcAft>
                <a:spcPct val="0"/>
              </a:spcAft>
              <a:buClr>
                <a:srgbClr val="F1AD49"/>
              </a:buClr>
              <a:buSzPct val="100000"/>
              <a:buFontTx/>
              <a:buBlip>
                <a:blip r:embed="rId7"/>
              </a:buBlip>
            </a:pPr>
            <a:r>
              <a:rPr lang="en-US" dirty="0"/>
              <a:t>Level 1 bullet</a:t>
            </a:r>
          </a:p>
          <a:p>
            <a:pPr marL="470297" lvl="1" indent="-202406" algn="l" defTabSz="470297" rtl="0" eaLnBrk="1" fontAlgn="base" hangingPunct="1">
              <a:spcBef>
                <a:spcPts val="375"/>
              </a:spcBef>
              <a:spcAft>
                <a:spcPct val="0"/>
              </a:spcAft>
              <a:buClr>
                <a:srgbClr val="F1AD49"/>
              </a:buClr>
              <a:buSzPct val="100000"/>
              <a:buFontTx/>
              <a:buBlip>
                <a:blip r:embed="rId8"/>
              </a:buBlip>
            </a:pPr>
            <a:r>
              <a:rPr lang="en-US" dirty="0"/>
              <a:t>Level 2 bullet</a:t>
            </a:r>
          </a:p>
          <a:p>
            <a:pPr marL="900113" lvl="2" indent="-214313" algn="l" defTabSz="342900" rtl="0" eaLnBrk="1" fontAlgn="base" hangingPunct="1">
              <a:spcBef>
                <a:spcPct val="20000"/>
              </a:spcBef>
              <a:spcAft>
                <a:spcPct val="0"/>
              </a:spcAft>
              <a:buClr>
                <a:schemeClr val="tx1"/>
              </a:buClr>
              <a:buFontTx/>
              <a:buBlip>
                <a:blip r:embed="rId9"/>
              </a:buBlip>
            </a:pPr>
            <a:r>
              <a:rPr lang="en-US" dirty="0"/>
              <a:t>Level 3 bullet</a:t>
            </a:r>
          </a:p>
        </p:txBody>
      </p:sp>
      <p:sp>
        <p:nvSpPr>
          <p:cNvPr id="6" name="TextBox 5"/>
          <p:cNvSpPr txBox="1"/>
          <p:nvPr/>
        </p:nvSpPr>
        <p:spPr>
          <a:xfrm>
            <a:off x="3028525" y="6507849"/>
            <a:ext cx="2343911" cy="207749"/>
          </a:xfrm>
          <a:prstGeom prst="rect">
            <a:avLst/>
          </a:prstGeom>
          <a:noFill/>
        </p:spPr>
        <p:txBody>
          <a:bodyPr wrap="none" rtlCol="0">
            <a:spAutoFit/>
          </a:bodyPr>
          <a:lstStyle/>
          <a:p>
            <a:r>
              <a:rPr lang="en-AU" sz="750" dirty="0">
                <a:solidFill>
                  <a:srgbClr val="FFFFFF"/>
                </a:solidFill>
                <a:latin typeface="Arial"/>
              </a:rPr>
              <a:t>© 2016 Presence of IT – Confidential &amp; Proprietary</a:t>
            </a:r>
          </a:p>
        </p:txBody>
      </p:sp>
      <p:sp>
        <p:nvSpPr>
          <p:cNvPr id="12"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750" smtClean="0">
                <a:solidFill>
                  <a:srgbClr val="FFFFFF"/>
                </a:solidFill>
                <a:latin typeface="Arial" pitchFamily="34" charset="0"/>
                <a:cs typeface="Arial" pitchFamily="34" charset="0"/>
              </a:rPr>
              <a:pPr algn="ctr" eaLnBrk="1" hangingPunct="1">
                <a:spcBef>
                  <a:spcPct val="50000"/>
                </a:spcBef>
                <a:defRPr/>
              </a:pPr>
              <a:t>‹#›</a:t>
            </a:fld>
            <a:endParaRPr lang="en-US" sz="75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76009607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d Slide White">
    <p:bg>
      <p:bgPr>
        <a:solidFill>
          <a:srgbClr val="FFFFFF"/>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duotone>
              <a:prstClr val="black"/>
              <a:srgbClr val="E0E0E0">
                <a:alpha val="20000"/>
                <a:tint val="45000"/>
                <a:satMod val="400000"/>
              </a:srgbClr>
            </a:duotone>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234" t="13103" r="8391" b="3821"/>
          <a:stretch/>
        </p:blipFill>
        <p:spPr>
          <a:xfrm>
            <a:off x="0" y="2"/>
            <a:ext cx="9144000" cy="6858001"/>
          </a:xfrm>
          <a:prstGeom prst="rect">
            <a:avLst/>
          </a:prstGeom>
        </p:spPr>
      </p:pic>
      <p:pic>
        <p:nvPicPr>
          <p:cNvPr id="5" name="Picture 4"/>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79" y="0"/>
            <a:ext cx="9143643" cy="6858000"/>
          </a:xfrm>
          <a:prstGeom prst="rect">
            <a:avLst/>
          </a:prstGeom>
        </p:spPr>
      </p:pic>
      <p:pic>
        <p:nvPicPr>
          <p:cNvPr id="12" name="Picture 11"/>
          <p:cNvPicPr>
            <a:picLocks noChangeAspect="1"/>
          </p:cNvPicPr>
          <p:nvPr userDrawn="1"/>
        </p:nvPicPr>
        <p:blipFill rotWithShape="1">
          <a:blip r:embed="rId2">
            <a:duotone>
              <a:prstClr val="black"/>
              <a:srgbClr val="F4F2F3">
                <a:alpha val="20000"/>
                <a:tint val="45000"/>
                <a:satMod val="400000"/>
              </a:srgbClr>
            </a:duotone>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5326" r="5230"/>
          <a:stretch/>
        </p:blipFill>
        <p:spPr>
          <a:xfrm>
            <a:off x="-1" y="-836713"/>
            <a:ext cx="9143821" cy="7694714"/>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9459"/>
          <a:stretch/>
        </p:blipFill>
        <p:spPr>
          <a:xfrm>
            <a:off x="0" y="202021"/>
            <a:ext cx="9144000" cy="6231571"/>
          </a:xfrm>
          <a:prstGeom prst="rect">
            <a:avLst/>
          </a:prstGeom>
        </p:spPr>
      </p:pic>
      <p:sp>
        <p:nvSpPr>
          <p:cNvPr id="4" name="TextBox 3"/>
          <p:cNvSpPr txBox="1"/>
          <p:nvPr userDrawn="1"/>
        </p:nvSpPr>
        <p:spPr>
          <a:xfrm>
            <a:off x="3740511" y="6433592"/>
            <a:ext cx="1680268" cy="276999"/>
          </a:xfrm>
          <a:prstGeom prst="rect">
            <a:avLst/>
          </a:prstGeom>
          <a:noFill/>
        </p:spPr>
        <p:txBody>
          <a:bodyPr wrap="none" rtlCol="0">
            <a:spAutoFit/>
          </a:bodyPr>
          <a:lstStyle/>
          <a:p>
            <a:pPr algn="ctr" defTabSz="685800" fontAlgn="auto">
              <a:spcBef>
                <a:spcPts val="0"/>
              </a:spcBef>
              <a:spcAft>
                <a:spcPts val="0"/>
              </a:spcAft>
              <a:defRPr/>
            </a:pPr>
            <a:r>
              <a:rPr lang="en-US" sz="1200" b="1" kern="0" dirty="0">
                <a:solidFill>
                  <a:srgbClr val="585056"/>
                </a:solidFill>
                <a:latin typeface="Arial"/>
              </a:rPr>
              <a:t>presenceofit.com.au</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90801" y="1850951"/>
            <a:ext cx="4584296" cy="2356174"/>
          </a:xfrm>
          <a:prstGeom prst="rect">
            <a:avLst/>
          </a:prstGeom>
        </p:spPr>
      </p:pic>
    </p:spTree>
    <p:extLst>
      <p:ext uri="{BB962C8B-B14F-4D97-AF65-F5344CB8AC3E}">
        <p14:creationId xmlns:p14="http://schemas.microsoft.com/office/powerpoint/2010/main" val="411752230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_narrow_dark">
    <p:spTree>
      <p:nvGrpSpPr>
        <p:cNvPr id="1" name=""/>
        <p:cNvGrpSpPr/>
        <p:nvPr/>
      </p:nvGrpSpPr>
      <p:grpSpPr>
        <a:xfrm>
          <a:off x="0" y="0"/>
          <a:ext cx="0" cy="0"/>
          <a:chOff x="0" y="0"/>
          <a:chExt cx="0" cy="0"/>
        </a:xfrm>
      </p:grpSpPr>
      <p:pic>
        <p:nvPicPr>
          <p:cNvPr id="4" name="Picture 1" descr="PRESENCE_PP_SLIDE_BG.jpg"/>
          <p:cNvPicPr>
            <a:picLocks noChangeAspect="1"/>
          </p:cNvPicPr>
          <p:nvPr userDrawn="1"/>
        </p:nvPicPr>
        <p:blipFill>
          <a:blip r:embed="rId2">
            <a:extLst>
              <a:ext uri="{28A0092B-C50C-407E-A947-70E740481C1C}">
                <a14:useLocalDpi xmlns:a14="http://schemas.microsoft.com/office/drawing/2010/main" val="0"/>
              </a:ext>
            </a:extLst>
          </a:blip>
          <a:srcRect b="11501"/>
          <a:stretch>
            <a:fillRect/>
          </a:stretch>
        </p:blipFill>
        <p:spPr bwMode="auto">
          <a:xfrm>
            <a:off x="0" y="-1906"/>
            <a:ext cx="9144000" cy="685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304800" y="6444616"/>
            <a:ext cx="381000" cy="411480"/>
          </a:xfrm>
          <a:prstGeom prst="rect">
            <a:avLst/>
          </a:prstGeom>
          <a:noFill/>
          <a:ln w="25400">
            <a:noFill/>
            <a:miter lim="800000"/>
            <a:headEnd/>
            <a:tailEnd/>
          </a:ln>
          <a:effectLst/>
        </p:spPr>
        <p:txBody>
          <a:bodyPr wrap="none" lIns="0" tIns="0" rIns="0" bIns="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39E55818-B156-47DE-B35D-D22EC4B3AB2A}" type="slidenum">
              <a:rPr lang="en-US" sz="825" smtClean="0">
                <a:solidFill>
                  <a:srgbClr val="C7BEB4"/>
                </a:solidFill>
                <a:latin typeface="Arial Bold" charset="0"/>
                <a:cs typeface="Arial Bold" charset="0"/>
              </a:rPr>
              <a:pPr algn="ctr" eaLnBrk="1" hangingPunct="1">
                <a:spcBef>
                  <a:spcPct val="50000"/>
                </a:spcBef>
                <a:defRPr/>
              </a:pPr>
              <a:t>‹#›</a:t>
            </a:fld>
            <a:endParaRPr lang="en-US" sz="825" dirty="0">
              <a:solidFill>
                <a:srgbClr val="C7BEB4"/>
              </a:solidFill>
              <a:latin typeface="Arial Bold" charset="0"/>
              <a:cs typeface="Arial Bold" charset="0"/>
            </a:endParaRPr>
          </a:p>
        </p:txBody>
      </p:sp>
      <p:sp>
        <p:nvSpPr>
          <p:cNvPr id="2" name="Title 1"/>
          <p:cNvSpPr>
            <a:spLocks noGrp="1"/>
          </p:cNvSpPr>
          <p:nvPr>
            <p:ph type="title"/>
          </p:nvPr>
        </p:nvSpPr>
        <p:spPr>
          <a:xfrm>
            <a:off x="381000" y="406080"/>
            <a:ext cx="8229600" cy="457200"/>
          </a:xfrm>
          <a:prstGeom prst="rect">
            <a:avLst/>
          </a:prstGeom>
        </p:spPr>
        <p:txBody>
          <a:bodyPr lIns="0" tIns="0" rIns="0" bIns="0"/>
          <a:lstStyle>
            <a:lvl1pPr>
              <a:defRPr sz="1875" b="0">
                <a:ln>
                  <a:noFill/>
                </a:ln>
                <a:solidFill>
                  <a:srgbClr val="F1AD49"/>
                </a:solidFill>
                <a:effectLst/>
                <a:latin typeface="Arial Bold"/>
                <a:cs typeface="Arial Bold"/>
              </a:defRPr>
            </a:lvl1pPr>
          </a:lstStyle>
          <a:p>
            <a:r>
              <a:rPr lang="en-US"/>
              <a:t>Click to edit Master title style</a:t>
            </a:r>
            <a:endParaRPr lang="en-US" dirty="0"/>
          </a:p>
        </p:txBody>
      </p:sp>
      <p:sp>
        <p:nvSpPr>
          <p:cNvPr id="7" name="Content Placeholder 2"/>
          <p:cNvSpPr>
            <a:spLocks noGrp="1"/>
          </p:cNvSpPr>
          <p:nvPr>
            <p:ph idx="1" hasCustomPrompt="1"/>
          </p:nvPr>
        </p:nvSpPr>
        <p:spPr>
          <a:xfrm>
            <a:off x="381000" y="1182354"/>
            <a:ext cx="8229600" cy="4925347"/>
          </a:xfrm>
          <a:prstGeom prst="rect">
            <a:avLst/>
          </a:prstGeom>
        </p:spPr>
        <p:txBody>
          <a:bodyPr lIns="0" tIns="0" rIns="0" bIns="0"/>
          <a:lstStyle>
            <a:lvl1pPr>
              <a:spcBef>
                <a:spcPts val="677"/>
              </a:spcBef>
              <a:buClr>
                <a:srgbClr val="F1AD49"/>
              </a:buClr>
              <a:buSzPct val="120000"/>
              <a:buFontTx/>
              <a:buBlip>
                <a:blip r:embed="rId3"/>
              </a:buBlip>
              <a:defRPr sz="1350" b="0">
                <a:solidFill>
                  <a:srgbClr val="585056"/>
                </a:solidFill>
              </a:defRPr>
            </a:lvl1pPr>
            <a:lvl2pPr marL="530589" indent="-228355" defTabSz="530589">
              <a:spcBef>
                <a:spcPts val="423"/>
              </a:spcBef>
              <a:buClr>
                <a:srgbClr val="F1AD49"/>
              </a:buClr>
              <a:buSzPct val="100000"/>
              <a:buFontTx/>
              <a:buBlip>
                <a:blip r:embed="rId3"/>
              </a:buBlip>
              <a:defRPr sz="1200" baseline="0">
                <a:solidFill>
                  <a:srgbClr val="585056"/>
                </a:solidFill>
              </a:defRPr>
            </a:lvl2pPr>
            <a:lvl3pPr marL="1015507" indent="-241787">
              <a:buClr>
                <a:srgbClr val="F1AD49"/>
              </a:buClr>
              <a:buFont typeface="Arial" pitchFamily="34" charset="0"/>
              <a:buChar char="•"/>
              <a:defRPr sz="1050" baseline="0">
                <a:solidFill>
                  <a:srgbClr val="585056"/>
                </a:solidFill>
              </a:defRPr>
            </a:lvl3pPr>
            <a:lvl4pPr>
              <a:buClr>
                <a:srgbClr val="F1AD49"/>
              </a:buClr>
              <a:defRPr sz="1200">
                <a:solidFill>
                  <a:srgbClr val="585056"/>
                </a:solidFill>
              </a:defRPr>
            </a:lvl4pPr>
            <a:lvl5pPr>
              <a:buClr>
                <a:srgbClr val="F1AD49"/>
              </a:buClr>
              <a:defRPr sz="1200">
                <a:solidFill>
                  <a:srgbClr val="585056"/>
                </a:solidFill>
              </a:defRPr>
            </a:lvl5pPr>
          </a:lstStyle>
          <a:p>
            <a:pPr lvl="0"/>
            <a:r>
              <a:rPr lang="en-US" dirty="0"/>
              <a:t>Level 1 bullet</a:t>
            </a:r>
          </a:p>
          <a:p>
            <a:pPr lvl="1"/>
            <a:r>
              <a:rPr lang="en-US" dirty="0"/>
              <a:t>Level 2 bullet</a:t>
            </a:r>
          </a:p>
          <a:p>
            <a:pPr lvl="2"/>
            <a:r>
              <a:rPr lang="en-US" dirty="0"/>
              <a:t>Level 3 bullet</a:t>
            </a:r>
          </a:p>
        </p:txBody>
      </p:sp>
      <p:pic>
        <p:nvPicPr>
          <p:cNvPr id="9" name="Picture 8" descr="PRESENCE_TAGLINE ONLY_RGB.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rcRect t="42391" b="26147"/>
              <a:stretch>
                <a:fillRect/>
              </a:stretch>
            </p:blipFill>
          </mc:Choice>
          <mc:Fallback>
            <p:blipFill>
              <a:blip r:embed="rId5"/>
              <a:srcRect t="42391" b="26147"/>
              <a:stretch>
                <a:fillRect/>
              </a:stretch>
            </p:blipFill>
          </mc:Fallback>
        </mc:AlternateContent>
        <p:spPr>
          <a:xfrm>
            <a:off x="6945630" y="6446520"/>
            <a:ext cx="2045970" cy="397010"/>
          </a:xfrm>
          <a:prstGeom prst="rect">
            <a:avLst/>
          </a:prstGeom>
        </p:spPr>
      </p:pic>
    </p:spTree>
    <p:extLst>
      <p:ext uri="{BB962C8B-B14F-4D97-AF65-F5344CB8AC3E}">
        <p14:creationId xmlns:p14="http://schemas.microsoft.com/office/powerpoint/2010/main" val="2636597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_White">
    <p:spTree>
      <p:nvGrpSpPr>
        <p:cNvPr id="1" name=""/>
        <p:cNvGrpSpPr/>
        <p:nvPr/>
      </p:nvGrpSpPr>
      <p:grpSpPr>
        <a:xfrm>
          <a:off x="0" y="0"/>
          <a:ext cx="0" cy="0"/>
          <a:chOff x="0" y="0"/>
          <a:chExt cx="0" cy="0"/>
        </a:xfrm>
      </p:grpSpPr>
      <p:sp>
        <p:nvSpPr>
          <p:cNvPr id="4" name="Rectangle 3"/>
          <p:cNvSpPr/>
          <p:nvPr userDrawn="1"/>
        </p:nvSpPr>
        <p:spPr>
          <a:xfrm>
            <a:off x="0" y="0"/>
            <a:ext cx="9144000" cy="68560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77372" tIns="38686" rIns="77372" bIns="38686" anchor="ctr"/>
          <a:lstStyle/>
          <a:p>
            <a:pPr algn="ctr">
              <a:defRPr/>
            </a:pPr>
            <a:endParaRPr lang="en-AU" dirty="0">
              <a:solidFill>
                <a:srgbClr val="FFFFFF"/>
              </a:solidFill>
            </a:endParaRPr>
          </a:p>
        </p:txBody>
      </p:sp>
      <p:sp>
        <p:nvSpPr>
          <p:cNvPr id="5" name="Text Box 13"/>
          <p:cNvSpPr txBox="1">
            <a:spLocks noChangeArrowheads="1"/>
          </p:cNvSpPr>
          <p:nvPr userDrawn="1"/>
        </p:nvSpPr>
        <p:spPr bwMode="auto">
          <a:xfrm>
            <a:off x="304800" y="6444616"/>
            <a:ext cx="381000" cy="411480"/>
          </a:xfrm>
          <a:prstGeom prst="rect">
            <a:avLst/>
          </a:prstGeom>
          <a:noFill/>
          <a:ln w="25400">
            <a:noFill/>
            <a:miter lim="800000"/>
            <a:headEnd/>
            <a:tailEnd/>
          </a:ln>
          <a:effectLst/>
        </p:spPr>
        <p:txBody>
          <a:bodyPr wrap="none" lIns="0" tIns="0" rIns="0" bIns="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70183153-AFA8-4195-AAB5-9D71678143E7}" type="slidenum">
              <a:rPr lang="en-US" sz="825" smtClean="0">
                <a:solidFill>
                  <a:srgbClr val="C7BEB4"/>
                </a:solidFill>
                <a:latin typeface="Arial Bold" charset="0"/>
                <a:cs typeface="Arial Bold" charset="0"/>
              </a:rPr>
              <a:pPr algn="ctr" eaLnBrk="1" hangingPunct="1">
                <a:spcBef>
                  <a:spcPct val="50000"/>
                </a:spcBef>
                <a:defRPr/>
              </a:pPr>
              <a:t>‹#›</a:t>
            </a:fld>
            <a:endParaRPr lang="en-US" sz="825" dirty="0">
              <a:solidFill>
                <a:srgbClr val="C7BEB4"/>
              </a:solidFill>
              <a:latin typeface="Arial Bold" charset="0"/>
              <a:cs typeface="Arial Bold" charset="0"/>
            </a:endParaRPr>
          </a:p>
        </p:txBody>
      </p:sp>
      <p:sp>
        <p:nvSpPr>
          <p:cNvPr id="2" name="Title 1"/>
          <p:cNvSpPr>
            <a:spLocks noGrp="1"/>
          </p:cNvSpPr>
          <p:nvPr>
            <p:ph type="title"/>
          </p:nvPr>
        </p:nvSpPr>
        <p:spPr>
          <a:xfrm>
            <a:off x="381000" y="406080"/>
            <a:ext cx="8229600" cy="457200"/>
          </a:xfrm>
          <a:prstGeom prst="rect">
            <a:avLst/>
          </a:prstGeom>
        </p:spPr>
        <p:txBody>
          <a:bodyPr lIns="0" tIns="0" rIns="0" bIns="0"/>
          <a:lstStyle>
            <a:lvl1pPr>
              <a:defRPr sz="1875" b="0">
                <a:ln>
                  <a:noFill/>
                </a:ln>
                <a:solidFill>
                  <a:srgbClr val="F1AD49"/>
                </a:solidFill>
                <a:effectLst/>
                <a:latin typeface="Arial Bold"/>
                <a:cs typeface="Arial Bold"/>
              </a:defRPr>
            </a:lvl1pPr>
          </a:lstStyle>
          <a:p>
            <a:r>
              <a:rPr lang="en-US"/>
              <a:t>Click to edit Master title style</a:t>
            </a:r>
            <a:endParaRPr lang="en-US" dirty="0"/>
          </a:p>
        </p:txBody>
      </p:sp>
      <p:sp>
        <p:nvSpPr>
          <p:cNvPr id="7" name="Content Placeholder 2"/>
          <p:cNvSpPr>
            <a:spLocks noGrp="1"/>
          </p:cNvSpPr>
          <p:nvPr>
            <p:ph idx="1" hasCustomPrompt="1"/>
          </p:nvPr>
        </p:nvSpPr>
        <p:spPr>
          <a:xfrm>
            <a:off x="381000" y="1182350"/>
            <a:ext cx="8229600" cy="4320480"/>
          </a:xfrm>
          <a:prstGeom prst="rect">
            <a:avLst/>
          </a:prstGeom>
          <a:solidFill>
            <a:srgbClr val="FFFFFF"/>
          </a:solidFill>
        </p:spPr>
        <p:txBody>
          <a:bodyPr lIns="0" tIns="0" rIns="0" bIns="0"/>
          <a:lstStyle>
            <a:lvl1pPr>
              <a:spcBef>
                <a:spcPts val="677"/>
              </a:spcBef>
              <a:buClr>
                <a:srgbClr val="F1AD49"/>
              </a:buClr>
              <a:buSzPct val="120000"/>
              <a:buFontTx/>
              <a:buBlip>
                <a:blip r:embed="rId2"/>
              </a:buBlip>
              <a:defRPr sz="1350" b="0">
                <a:solidFill>
                  <a:srgbClr val="585056"/>
                </a:solidFill>
              </a:defRPr>
            </a:lvl1pPr>
            <a:lvl2pPr marL="530589" indent="-228355" defTabSz="530589">
              <a:spcBef>
                <a:spcPts val="423"/>
              </a:spcBef>
              <a:buClr>
                <a:srgbClr val="F1AD49"/>
              </a:buClr>
              <a:buSzPct val="100000"/>
              <a:buFontTx/>
              <a:buBlip>
                <a:blip r:embed="rId2"/>
              </a:buBlip>
              <a:defRPr sz="1200" baseline="0">
                <a:solidFill>
                  <a:srgbClr val="585056"/>
                </a:solidFill>
              </a:defRPr>
            </a:lvl2pPr>
            <a:lvl3pPr marL="1015507" indent="-241787">
              <a:buClr>
                <a:srgbClr val="F1AD49"/>
              </a:buClr>
              <a:buFont typeface="Arial" pitchFamily="34" charset="0"/>
              <a:buChar char="•"/>
              <a:defRPr sz="1050" baseline="0">
                <a:solidFill>
                  <a:srgbClr val="585056"/>
                </a:solidFill>
              </a:defRPr>
            </a:lvl3pPr>
            <a:lvl4pPr>
              <a:buClr>
                <a:srgbClr val="F1AD49"/>
              </a:buClr>
              <a:defRPr sz="1200">
                <a:solidFill>
                  <a:srgbClr val="585056"/>
                </a:solidFill>
              </a:defRPr>
            </a:lvl4pPr>
            <a:lvl5pPr>
              <a:buClr>
                <a:srgbClr val="F1AD49"/>
              </a:buClr>
              <a:defRPr sz="1200">
                <a:solidFill>
                  <a:srgbClr val="585056"/>
                </a:solidFill>
              </a:defRPr>
            </a:lvl5pPr>
          </a:lstStyle>
          <a:p>
            <a:pPr lvl="0"/>
            <a:r>
              <a:rPr lang="en-US" dirty="0"/>
              <a:t>Level 1 bullet</a:t>
            </a:r>
          </a:p>
          <a:p>
            <a:pPr lvl="1"/>
            <a:r>
              <a:rPr lang="en-US" dirty="0"/>
              <a:t>Level 2 bullet</a:t>
            </a:r>
          </a:p>
          <a:p>
            <a:pPr lvl="2"/>
            <a:r>
              <a:rPr lang="en-US" dirty="0"/>
              <a:t>Level 3 bullet</a:t>
            </a:r>
          </a:p>
        </p:txBody>
      </p:sp>
    </p:spTree>
    <p:extLst>
      <p:ext uri="{BB962C8B-B14F-4D97-AF65-F5344CB8AC3E}">
        <p14:creationId xmlns:p14="http://schemas.microsoft.com/office/powerpoint/2010/main" val="210265273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no base Dark">
    <p:bg>
      <p:bgPr>
        <a:solidFill>
          <a:srgbClr val="585056"/>
        </a:solidFill>
        <a:effectLst/>
      </p:bgPr>
    </p:bg>
    <p:spTree>
      <p:nvGrpSpPr>
        <p:cNvPr id="1" name=""/>
        <p:cNvGrpSpPr/>
        <p:nvPr/>
      </p:nvGrpSpPr>
      <p:grpSpPr>
        <a:xfrm>
          <a:off x="0" y="0"/>
          <a:ext cx="0" cy="0"/>
          <a:chOff x="0" y="0"/>
          <a:chExt cx="0" cy="0"/>
        </a:xfrm>
      </p:grpSpPr>
      <p:sp>
        <p:nvSpPr>
          <p:cNvPr id="11" name="Rectangle 10"/>
          <p:cNvSpPr/>
          <p:nvPr userDrawn="1"/>
        </p:nvSpPr>
        <p:spPr>
          <a:xfrm rot="5400000">
            <a:off x="1129432" y="-1156569"/>
            <a:ext cx="6885138" cy="9143999"/>
          </a:xfrm>
          <a:prstGeom prst="rect">
            <a:avLst/>
          </a:prstGeom>
          <a:gradFill flip="none" rotWithShape="1">
            <a:gsLst>
              <a:gs pos="37000">
                <a:srgbClr val="4D4D4D"/>
              </a:gs>
              <a:gs pos="88000">
                <a:srgbClr val="232323"/>
              </a:gs>
            </a:gsLst>
            <a:path path="circle">
              <a:fillToRect l="50000" t="50000" r="50000" b="50000"/>
            </a:path>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dirty="0">
              <a:solidFill>
                <a:srgbClr val="33242A"/>
              </a:solidFill>
            </a:endParaRPr>
          </a:p>
        </p:txBody>
      </p:sp>
      <p:sp>
        <p:nvSpPr>
          <p:cNvPr id="2" name="Title 1"/>
          <p:cNvSpPr>
            <a:spLocks noGrp="1"/>
          </p:cNvSpPr>
          <p:nvPr>
            <p:ph type="title"/>
          </p:nvPr>
        </p:nvSpPr>
        <p:spPr>
          <a:xfrm>
            <a:off x="381000" y="406080"/>
            <a:ext cx="8229600" cy="457200"/>
          </a:xfrm>
          <a:prstGeom prst="rect">
            <a:avLst/>
          </a:prstGeom>
        </p:spPr>
        <p:txBody>
          <a:bodyPr lIns="0" tIns="0" rIns="0" bIns="0"/>
          <a:lstStyle>
            <a:lvl1pPr>
              <a:defRPr sz="1650" b="0">
                <a:ln>
                  <a:noFill/>
                </a:ln>
                <a:solidFill>
                  <a:srgbClr val="F8971D"/>
                </a:solidFill>
                <a:effectLst/>
                <a:latin typeface="Arial Bold"/>
                <a:cs typeface="Arial Bold"/>
              </a:defRPr>
            </a:lvl1pPr>
          </a:lstStyle>
          <a:p>
            <a:r>
              <a:rPr lang="en-US"/>
              <a:t>Click to edit Master title style</a:t>
            </a:r>
            <a:endParaRPr lang="en-US" dirty="0"/>
          </a:p>
        </p:txBody>
      </p:sp>
      <p:sp>
        <p:nvSpPr>
          <p:cNvPr id="12" name="Content Placeholder 2"/>
          <p:cNvSpPr>
            <a:spLocks noGrp="1"/>
          </p:cNvSpPr>
          <p:nvPr>
            <p:ph idx="1" hasCustomPrompt="1"/>
          </p:nvPr>
        </p:nvSpPr>
        <p:spPr>
          <a:xfrm>
            <a:off x="468313" y="1341439"/>
            <a:ext cx="8229600" cy="587340"/>
          </a:xfrm>
          <a:prstGeom prst="rect">
            <a:avLst/>
          </a:prstGeom>
        </p:spPr>
        <p:txBody>
          <a:bodyPr lIns="0" tIns="0" rIns="0" bIns="0">
            <a:spAutoFit/>
          </a:bodyPr>
          <a:lstStyle>
            <a:lvl1pPr marL="257175" indent="-257175">
              <a:spcBef>
                <a:spcPts val="600"/>
              </a:spcBef>
              <a:buClr>
                <a:srgbClr val="F1AD49"/>
              </a:buClr>
              <a:buSzPct val="120000"/>
              <a:buFontTx/>
              <a:buBlip>
                <a:blip r:embed="rId2"/>
              </a:buBlip>
              <a:defRPr sz="1200" b="0" baseline="0">
                <a:solidFill>
                  <a:srgbClr val="F8F8F8"/>
                </a:solidFill>
              </a:defRPr>
            </a:lvl1pPr>
            <a:lvl2pPr marL="470297" indent="-202406" defTabSz="470297">
              <a:spcBef>
                <a:spcPts val="375"/>
              </a:spcBef>
              <a:buClr>
                <a:srgbClr val="F1AD49"/>
              </a:buClr>
              <a:buSzPct val="100000"/>
              <a:buFontTx/>
              <a:buBlip>
                <a:blip r:embed="rId2"/>
              </a:buBlip>
              <a:defRPr lang="en-US" sz="1050" kern="1200" baseline="0" dirty="0" smtClean="0">
                <a:solidFill>
                  <a:srgbClr val="F8F8F8"/>
                </a:solidFill>
                <a:latin typeface="Arial"/>
                <a:ea typeface="ＭＳ Ｐゴシック" pitchFamily="-65" charset="-128"/>
                <a:cs typeface="Arial"/>
              </a:defRPr>
            </a:lvl2pPr>
            <a:lvl3pPr marL="900113" indent="-214313">
              <a:buClr>
                <a:srgbClr val="F1AD49"/>
              </a:buClr>
              <a:buFont typeface="Arial" pitchFamily="34" charset="0"/>
              <a:buChar char="•"/>
              <a:defRPr sz="900" baseline="0">
                <a:solidFill>
                  <a:srgbClr val="F8F8F8"/>
                </a:solidFill>
              </a:defRPr>
            </a:lvl3pPr>
            <a:lvl4pPr>
              <a:buClr>
                <a:srgbClr val="F1AD49"/>
              </a:buClr>
              <a:defRPr sz="1050">
                <a:solidFill>
                  <a:srgbClr val="585056"/>
                </a:solidFill>
              </a:defRPr>
            </a:lvl4pPr>
            <a:lvl5pPr>
              <a:buClr>
                <a:srgbClr val="F1AD49"/>
              </a:buClr>
              <a:defRPr sz="1050">
                <a:solidFill>
                  <a:srgbClr val="585056"/>
                </a:solidFill>
              </a:defRPr>
            </a:lvl5pPr>
          </a:lstStyle>
          <a:p>
            <a:pPr lvl="0"/>
            <a:r>
              <a:rPr lang="en-US" dirty="0"/>
              <a:t>Level 1 bullet</a:t>
            </a:r>
          </a:p>
          <a:p>
            <a:pPr lvl="1"/>
            <a:r>
              <a:rPr lang="en-US" dirty="0"/>
              <a:t>Level 2 bullet</a:t>
            </a:r>
          </a:p>
          <a:p>
            <a:pPr marL="900113" lvl="2" indent="-202406" algn="l" defTabSz="470297" rtl="0" eaLnBrk="1" fontAlgn="base" hangingPunct="1">
              <a:spcBef>
                <a:spcPts val="375"/>
              </a:spcBef>
              <a:spcAft>
                <a:spcPct val="0"/>
              </a:spcAft>
              <a:buClr>
                <a:srgbClr val="F1AD49"/>
              </a:buClr>
              <a:buSzPct val="100000"/>
              <a:buFontTx/>
              <a:buBlip>
                <a:blip r:embed="rId2"/>
              </a:buBlip>
            </a:pPr>
            <a:r>
              <a:rPr lang="en-US" dirty="0"/>
              <a:t>Level 3 bullet</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750" smtClean="0">
                <a:solidFill>
                  <a:srgbClr val="FFFFFF"/>
                </a:solidFill>
                <a:latin typeface="Arial" pitchFamily="34" charset="0"/>
                <a:cs typeface="Arial" pitchFamily="34" charset="0"/>
              </a:rPr>
              <a:pPr algn="ctr" eaLnBrk="1" hangingPunct="1">
                <a:spcBef>
                  <a:spcPct val="50000"/>
                </a:spcBef>
                <a:defRPr/>
              </a:pPr>
              <a:t>‹#›</a:t>
            </a:fld>
            <a:endParaRPr lang="en-US" sz="750" dirty="0">
              <a:solidFill>
                <a:srgbClr val="FFFFFF"/>
              </a:solidFill>
              <a:latin typeface="Arial" pitchFamily="34" charset="0"/>
              <a:cs typeface="Arial" pitchFamily="34" charset="0"/>
            </a:endParaRPr>
          </a:p>
        </p:txBody>
      </p:sp>
      <p:pic>
        <p:nvPicPr>
          <p:cNvPr id="15" name="Picture 14" descr="PRESENCE_LOGO_RGB_WHITE.pdf"/>
          <p:cNvPicPr>
            <a:picLocks noChangeAspect="1"/>
          </p:cNvPicPr>
          <p:nvPr userDrawn="1"/>
        </p:nvPicPr>
        <p:blipFill>
          <a:blip r:embed="rId3" cstate="print"/>
          <a:stretch>
            <a:fillRect/>
          </a:stretch>
        </p:blipFill>
        <p:spPr bwMode="invGray">
          <a:xfrm>
            <a:off x="6876256" y="5763720"/>
            <a:ext cx="2182368" cy="1121664"/>
          </a:xfrm>
          <a:prstGeom prst="rect">
            <a:avLst/>
          </a:prstGeom>
        </p:spPr>
      </p:pic>
    </p:spTree>
    <p:extLst>
      <p:ext uri="{BB962C8B-B14F-4D97-AF65-F5344CB8AC3E}">
        <p14:creationId xmlns:p14="http://schemas.microsoft.com/office/powerpoint/2010/main" val="389010236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179" y="0"/>
            <a:ext cx="9143643" cy="6021288"/>
          </a:xfrm>
          <a:prstGeom prst="rect">
            <a:avLst/>
          </a:prstGeom>
        </p:spPr>
      </p:pic>
      <p:pic>
        <p:nvPicPr>
          <p:cNvPr id="17" name="Picture 16"/>
          <p:cNvPicPr>
            <a:picLocks noChangeAspect="1"/>
          </p:cNvPicPr>
          <p:nvPr userDrawn="1"/>
        </p:nvPicPr>
        <p:blipFill rotWithShape="1">
          <a:blip r:embed="rId4">
            <a:clrChange>
              <a:clrFrom>
                <a:srgbClr val="000000">
                  <a:alpha val="0"/>
                </a:srgbClr>
              </a:clrFrom>
              <a:clrTo>
                <a:srgbClr val="000000">
                  <a:alpha val="0"/>
                </a:srgbClr>
              </a:clrTo>
            </a:clrChange>
            <a:duotone>
              <a:prstClr val="black"/>
              <a:srgbClr val="E0E0E0">
                <a:alpha val="20000"/>
                <a:tint val="45000"/>
                <a:satMod val="400000"/>
              </a:srgbClr>
            </a:duotone>
            <a:extLst>
              <a:ext uri="{28A0092B-C50C-407E-A947-70E740481C1C}">
                <a14:useLocalDpi xmlns:a14="http://schemas.microsoft.com/office/drawing/2010/main" val="0"/>
              </a:ext>
            </a:extLst>
          </a:blip>
          <a:srcRect l="8618" t="14361" r="8619" b="8617"/>
          <a:stretch/>
        </p:blipFill>
        <p:spPr>
          <a:xfrm>
            <a:off x="1" y="0"/>
            <a:ext cx="9143822" cy="6021288"/>
          </a:xfrm>
          <a:prstGeom prst="rect">
            <a:avLst/>
          </a:prstGeom>
        </p:spPr>
      </p:pic>
      <p:pic>
        <p:nvPicPr>
          <p:cNvPr id="14" name="Picture 13"/>
          <p:cNvPicPr>
            <a:picLocks noChangeAspect="1"/>
          </p:cNvPicPr>
          <p:nvPr userDrawn="1"/>
        </p:nvPicPr>
        <p:blipFill rotWithShape="1">
          <a:blip r:embed="rId4">
            <a:clrChange>
              <a:clrFrom>
                <a:srgbClr val="000000">
                  <a:alpha val="0"/>
                </a:srgbClr>
              </a:clrFrom>
              <a:clrTo>
                <a:srgbClr val="000000">
                  <a:alpha val="0"/>
                </a:srgbClr>
              </a:clrTo>
            </a:clrChange>
            <a:duotone>
              <a:prstClr val="black"/>
              <a:srgbClr val="F4F2F3">
                <a:alpha val="20000"/>
                <a:tint val="45000"/>
                <a:satMod val="400000"/>
              </a:srgbClr>
            </a:duotone>
            <a:extLst>
              <a:ext uri="{28A0092B-C50C-407E-A947-70E740481C1C}">
                <a14:useLocalDpi xmlns:a14="http://schemas.microsoft.com/office/drawing/2010/main" val="0"/>
              </a:ext>
            </a:extLst>
          </a:blip>
          <a:srcRect l="5287" t="11493" r="5287" b="5287"/>
          <a:stretch/>
        </p:blipFill>
        <p:spPr>
          <a:xfrm>
            <a:off x="0" y="0"/>
            <a:ext cx="9144000" cy="6021288"/>
          </a:xfrm>
          <a:prstGeom prst="rect">
            <a:avLst/>
          </a:prstGeom>
        </p:spPr>
      </p:pic>
      <p:pic>
        <p:nvPicPr>
          <p:cNvPr id="9" name="Picture 8"/>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l="2619" t="9193" r="2619" b="2618"/>
          <a:stretch/>
        </p:blipFill>
        <p:spPr>
          <a:xfrm>
            <a:off x="179" y="-1"/>
            <a:ext cx="9143643" cy="6021289"/>
          </a:xfrm>
          <a:prstGeom prst="rect">
            <a:avLst/>
          </a:prstGeom>
        </p:spPr>
      </p:pic>
      <p:sp>
        <p:nvSpPr>
          <p:cNvPr id="13" name="Title 1"/>
          <p:cNvSpPr>
            <a:spLocks noGrp="1"/>
          </p:cNvSpPr>
          <p:nvPr userDrawn="1">
            <p:ph type="title"/>
          </p:nvPr>
        </p:nvSpPr>
        <p:spPr>
          <a:xfrm>
            <a:off x="457200" y="3501008"/>
            <a:ext cx="8229600" cy="1008112"/>
          </a:xfrm>
          <a:prstGeom prst="rect">
            <a:avLst/>
          </a:prstGeom>
        </p:spPr>
        <p:txBody>
          <a:bodyPr lIns="0" tIns="0" rIns="0" bIns="0"/>
          <a:lstStyle>
            <a:lvl1pPr algn="l">
              <a:defRPr sz="2250" b="1" i="0" baseline="0">
                <a:solidFill>
                  <a:schemeClr val="accent1"/>
                </a:solidFill>
                <a:effectLst/>
              </a:defRPr>
            </a:lvl1pPr>
          </a:lstStyle>
          <a:p>
            <a:r>
              <a:rPr lang="en-US"/>
              <a:t>Click to edit Master title style</a:t>
            </a:r>
            <a:endParaRPr lang="en-US" dirty="0"/>
          </a:p>
        </p:txBody>
      </p:sp>
      <p:sp>
        <p:nvSpPr>
          <p:cNvPr id="8" name="Text Placeholder 7"/>
          <p:cNvSpPr>
            <a:spLocks noGrp="1"/>
          </p:cNvSpPr>
          <p:nvPr userDrawn="1">
            <p:ph type="body" sz="quarter" idx="10"/>
          </p:nvPr>
        </p:nvSpPr>
        <p:spPr>
          <a:xfrm>
            <a:off x="457200" y="4670496"/>
            <a:ext cx="8229600" cy="774728"/>
          </a:xfrm>
          <a:prstGeom prst="rect">
            <a:avLst/>
          </a:prstGeom>
        </p:spPr>
        <p:txBody>
          <a:bodyPr>
            <a:noAutofit/>
          </a:bodyPr>
          <a:lstStyle>
            <a:lvl1pPr marL="0" indent="0">
              <a:buNone/>
              <a:defRPr sz="1500">
                <a:solidFill>
                  <a:schemeClr val="accent1"/>
                </a:solidFill>
              </a:defRPr>
            </a:lvl1pPr>
          </a:lstStyle>
          <a:p>
            <a:pPr lvl="0"/>
            <a:r>
              <a:rPr lang="en-US"/>
              <a:t>Click to edit Master text styles</a:t>
            </a:r>
          </a:p>
        </p:txBody>
      </p:sp>
      <p:sp>
        <p:nvSpPr>
          <p:cNvPr id="10" name="Text Placeholder 9"/>
          <p:cNvSpPr>
            <a:spLocks noGrp="1"/>
          </p:cNvSpPr>
          <p:nvPr userDrawn="1">
            <p:ph type="body" sz="quarter" idx="11"/>
          </p:nvPr>
        </p:nvSpPr>
        <p:spPr>
          <a:xfrm>
            <a:off x="457200" y="6035036"/>
            <a:ext cx="5410944" cy="346292"/>
          </a:xfrm>
          <a:prstGeom prst="rect">
            <a:avLst/>
          </a:prstGeom>
        </p:spPr>
        <p:txBody>
          <a:bodyPr anchor="ctr" anchorCtr="0">
            <a:normAutofit/>
          </a:bodyPr>
          <a:lstStyle>
            <a:lvl1pPr marL="0" indent="0">
              <a:buNone/>
              <a:defRPr sz="900" b="1" baseline="0">
                <a:solidFill>
                  <a:schemeClr val="bg1"/>
                </a:solidFill>
              </a:defRPr>
            </a:lvl1pPr>
          </a:lstStyle>
          <a:p>
            <a:pPr lvl="0"/>
            <a:r>
              <a:rPr lang="en-US"/>
              <a:t>Click to edit Master text styles</a:t>
            </a:r>
          </a:p>
        </p:txBody>
      </p:sp>
      <p:sp>
        <p:nvSpPr>
          <p:cNvPr id="7" name="TextBox 6"/>
          <p:cNvSpPr txBox="1"/>
          <p:nvPr userDrawn="1"/>
        </p:nvSpPr>
        <p:spPr>
          <a:xfrm>
            <a:off x="3028525" y="6423141"/>
            <a:ext cx="2343911" cy="207749"/>
          </a:xfrm>
          <a:prstGeom prst="rect">
            <a:avLst/>
          </a:prstGeom>
          <a:noFill/>
        </p:spPr>
        <p:txBody>
          <a:bodyPr wrap="none" rtlCol="0">
            <a:spAutoFit/>
          </a:bodyPr>
          <a:lstStyle/>
          <a:p>
            <a:r>
              <a:rPr lang="en-AU" sz="750" dirty="0">
                <a:solidFill>
                  <a:srgbClr val="FFFFFF"/>
                </a:solidFill>
                <a:latin typeface="Arial"/>
              </a:rPr>
              <a:t>© 2016 Presence of IT – Confidential &amp; Proprietary</a:t>
            </a:r>
          </a:p>
        </p:txBody>
      </p:sp>
      <p:pic>
        <p:nvPicPr>
          <p:cNvPr id="15" name="Picture 14"/>
          <p:cNvPicPr>
            <a:picLocks noChangeAspect="1"/>
          </p:cNvPicPr>
          <p:nvPr userDrawn="1"/>
        </p:nvPicPr>
        <p:blipFill rotWithShape="1">
          <a:blip r:embed="rId7" cstate="print">
            <a:extLst>
              <a:ext uri="{28A0092B-C50C-407E-A947-70E740481C1C}">
                <a14:useLocalDpi xmlns:a14="http://schemas.microsoft.com/office/drawing/2010/main"/>
              </a:ext>
            </a:extLst>
          </a:blip>
          <a:srcRect b="-65208"/>
          <a:stretch/>
        </p:blipFill>
        <p:spPr>
          <a:xfrm>
            <a:off x="179" y="6694998"/>
            <a:ext cx="9143643" cy="269328"/>
          </a:xfrm>
          <a:prstGeom prst="rect">
            <a:avLst/>
          </a:prstGeom>
        </p:spPr>
      </p:pic>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14801" y="615626"/>
            <a:ext cx="4584296" cy="2356174"/>
          </a:xfrm>
          <a:prstGeom prst="rect">
            <a:avLst/>
          </a:prstGeom>
        </p:spPr>
      </p:pic>
    </p:spTree>
    <p:extLst>
      <p:ext uri="{BB962C8B-B14F-4D97-AF65-F5344CB8AC3E}">
        <p14:creationId xmlns:p14="http://schemas.microsoft.com/office/powerpoint/2010/main" val="161583385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79" y="0"/>
            <a:ext cx="9143643" cy="6858000"/>
          </a:xfrm>
          <a:prstGeom prst="rect">
            <a:avLst/>
          </a:prstGeom>
        </p:spPr>
      </p:pic>
      <p:sp>
        <p:nvSpPr>
          <p:cNvPr id="2" name="Title 1"/>
          <p:cNvSpPr>
            <a:spLocks noGrp="1"/>
          </p:cNvSpPr>
          <p:nvPr>
            <p:ph type="title"/>
          </p:nvPr>
        </p:nvSpPr>
        <p:spPr>
          <a:xfrm>
            <a:off x="381000" y="404664"/>
            <a:ext cx="8229600" cy="457200"/>
          </a:xfrm>
          <a:prstGeom prst="rect">
            <a:avLst/>
          </a:prstGeom>
        </p:spPr>
        <p:txBody>
          <a:bodyPr lIns="0" tIns="0" rIns="0" bIns="0"/>
          <a:lstStyle>
            <a:lvl1pPr>
              <a:defRPr sz="1650" b="0" baseline="0">
                <a:ln>
                  <a:noFill/>
                </a:ln>
                <a:solidFill>
                  <a:srgbClr val="F8971D"/>
                </a:solidFill>
                <a:effectLst/>
                <a:latin typeface="Arial Bold"/>
                <a:cs typeface="Arial Bold"/>
              </a:defRPr>
            </a:lvl1pPr>
          </a:lstStyle>
          <a:p>
            <a:r>
              <a:rPr lang="en-US"/>
              <a:t>Click to edit Master title style</a:t>
            </a:r>
            <a:endParaRPr lang="en-US" dirty="0"/>
          </a:p>
        </p:txBody>
      </p:sp>
      <p:sp>
        <p:nvSpPr>
          <p:cNvPr id="3" name="Content Placeholder 2"/>
          <p:cNvSpPr>
            <a:spLocks noGrp="1"/>
          </p:cNvSpPr>
          <p:nvPr>
            <p:ph idx="1" hasCustomPrompt="1"/>
          </p:nvPr>
        </p:nvSpPr>
        <p:spPr>
          <a:xfrm>
            <a:off x="468313" y="1341438"/>
            <a:ext cx="8229600" cy="563744"/>
          </a:xfrm>
          <a:prstGeom prst="rect">
            <a:avLst/>
          </a:prstGeom>
        </p:spPr>
        <p:txBody>
          <a:bodyPr wrap="square" lIns="0" tIns="0" rIns="0" bIns="0">
            <a:spAutoFit/>
          </a:bodyPr>
          <a:lstStyle>
            <a:lvl1pPr>
              <a:spcBef>
                <a:spcPts val="600"/>
              </a:spcBef>
              <a:buClr>
                <a:srgbClr val="F1AD49"/>
              </a:buClr>
              <a:buSzPct val="100000"/>
              <a:buFontTx/>
              <a:buBlip>
                <a:blip r:embed="rId5"/>
              </a:buBlip>
              <a:defRPr sz="1200" b="0">
                <a:solidFill>
                  <a:srgbClr val="585056"/>
                </a:solidFill>
              </a:defRPr>
            </a:lvl1pPr>
            <a:lvl2pPr marL="470297" indent="-202406" defTabSz="470297">
              <a:spcBef>
                <a:spcPts val="375"/>
              </a:spcBef>
              <a:buClr>
                <a:srgbClr val="F1AD49"/>
              </a:buClr>
              <a:buSzPct val="100000"/>
              <a:buFontTx/>
              <a:buBlip>
                <a:blip r:embed="rId6"/>
              </a:buBlip>
              <a:defRPr sz="1050" baseline="0">
                <a:solidFill>
                  <a:srgbClr val="585056"/>
                </a:solidFill>
              </a:defRPr>
            </a:lvl2pPr>
            <a:lvl3pPr marL="900113" indent="-214313">
              <a:buClr>
                <a:schemeClr val="tx1"/>
              </a:buClr>
              <a:buFontTx/>
              <a:buBlip>
                <a:blip r:embed="rId7"/>
              </a:buBlip>
              <a:defRPr sz="900" baseline="0">
                <a:solidFill>
                  <a:srgbClr val="585056"/>
                </a:solidFill>
              </a:defRPr>
            </a:lvl3pPr>
            <a:lvl4pPr>
              <a:buClr>
                <a:srgbClr val="F1AD49"/>
              </a:buClr>
              <a:defRPr sz="1050">
                <a:solidFill>
                  <a:srgbClr val="585056"/>
                </a:solidFill>
              </a:defRPr>
            </a:lvl4pPr>
            <a:lvl5pPr>
              <a:buClr>
                <a:srgbClr val="F1AD49"/>
              </a:buClr>
              <a:defRPr sz="1050">
                <a:solidFill>
                  <a:srgbClr val="585056"/>
                </a:solidFill>
              </a:defRPr>
            </a:lvl5pPr>
          </a:lstStyle>
          <a:p>
            <a:pPr lvl="0"/>
            <a:r>
              <a:rPr lang="en-US" dirty="0"/>
              <a:t>Level 1 bullet</a:t>
            </a:r>
          </a:p>
          <a:p>
            <a:pPr lvl="1"/>
            <a:r>
              <a:rPr lang="en-US" dirty="0"/>
              <a:t>Level 2 bullet</a:t>
            </a:r>
          </a:p>
          <a:p>
            <a:pPr lvl="2"/>
            <a:r>
              <a:rPr lang="en-US" dirty="0"/>
              <a:t>Level 3 bullet</a:t>
            </a:r>
          </a:p>
        </p:txBody>
      </p:sp>
      <p:sp>
        <p:nvSpPr>
          <p:cNvPr id="6" name="TextBox 5"/>
          <p:cNvSpPr txBox="1"/>
          <p:nvPr/>
        </p:nvSpPr>
        <p:spPr>
          <a:xfrm>
            <a:off x="3028525" y="6507849"/>
            <a:ext cx="2343911" cy="207749"/>
          </a:xfrm>
          <a:prstGeom prst="rect">
            <a:avLst/>
          </a:prstGeom>
          <a:noFill/>
        </p:spPr>
        <p:txBody>
          <a:bodyPr wrap="none" rtlCol="0">
            <a:spAutoFit/>
          </a:bodyPr>
          <a:lstStyle/>
          <a:p>
            <a:r>
              <a:rPr lang="en-AU" sz="750" dirty="0">
                <a:solidFill>
                  <a:srgbClr val="585056"/>
                </a:solidFill>
                <a:latin typeface="Arial"/>
              </a:rPr>
              <a:t>© 2016 Presence of IT – Confidential &amp; Proprietary</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750" smtClean="0">
                <a:solidFill>
                  <a:srgbClr val="585056"/>
                </a:solidFill>
                <a:latin typeface="Arial" pitchFamily="34" charset="0"/>
                <a:cs typeface="Arial" pitchFamily="34" charset="0"/>
              </a:rPr>
              <a:pPr algn="ctr" eaLnBrk="1" hangingPunct="1">
                <a:spcBef>
                  <a:spcPct val="50000"/>
                </a:spcBef>
                <a:defRPr/>
              </a:pPr>
              <a:t>‹#›</a:t>
            </a:fld>
            <a:endParaRPr lang="en-US" sz="750" dirty="0">
              <a:solidFill>
                <a:srgbClr val="585056"/>
              </a:solidFill>
              <a:latin typeface="Arial" pitchFamily="34" charset="0"/>
              <a:cs typeface="Arial" pitchFamily="34" charset="0"/>
            </a:endParaRP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92421" y="5752160"/>
            <a:ext cx="2151580" cy="1105840"/>
          </a:xfrm>
          <a:prstGeom prst="rect">
            <a:avLst/>
          </a:prstGeom>
        </p:spPr>
      </p:pic>
    </p:spTree>
    <p:extLst>
      <p:ext uri="{BB962C8B-B14F-4D97-AF65-F5344CB8AC3E}">
        <p14:creationId xmlns:p14="http://schemas.microsoft.com/office/powerpoint/2010/main" val="27841984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2 Column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179" y="-1"/>
            <a:ext cx="9143643" cy="6754069"/>
          </a:xfrm>
          <a:prstGeom prst="rect">
            <a:avLst/>
          </a:prstGeom>
        </p:spPr>
      </p:pic>
      <p:sp>
        <p:nvSpPr>
          <p:cNvPr id="2" name="Title 1"/>
          <p:cNvSpPr>
            <a:spLocks noGrp="1"/>
          </p:cNvSpPr>
          <p:nvPr>
            <p:ph type="title"/>
          </p:nvPr>
        </p:nvSpPr>
        <p:spPr>
          <a:xfrm>
            <a:off x="381000" y="404664"/>
            <a:ext cx="8229600" cy="457200"/>
          </a:xfrm>
          <a:prstGeom prst="rect">
            <a:avLst/>
          </a:prstGeom>
        </p:spPr>
        <p:txBody>
          <a:bodyPr lIns="0" tIns="0" rIns="0" bIns="0"/>
          <a:lstStyle>
            <a:lvl1pPr>
              <a:defRPr sz="1650" b="0" baseline="0">
                <a:ln>
                  <a:noFill/>
                </a:ln>
                <a:solidFill>
                  <a:srgbClr val="F8971D"/>
                </a:solidFill>
                <a:effectLst/>
                <a:latin typeface="Arial Bold"/>
                <a:cs typeface="Arial Bold"/>
              </a:defRPr>
            </a:lvl1pPr>
          </a:lstStyle>
          <a:p>
            <a:r>
              <a:rPr lang="en-US"/>
              <a:t>Click to edit Master title style</a:t>
            </a:r>
            <a:endParaRPr lang="en-US" dirty="0"/>
          </a:p>
        </p:txBody>
      </p:sp>
      <p:sp>
        <p:nvSpPr>
          <p:cNvPr id="6" name="TextBox 5"/>
          <p:cNvSpPr txBox="1"/>
          <p:nvPr/>
        </p:nvSpPr>
        <p:spPr>
          <a:xfrm>
            <a:off x="3028525" y="6507849"/>
            <a:ext cx="2343911" cy="207749"/>
          </a:xfrm>
          <a:prstGeom prst="rect">
            <a:avLst/>
          </a:prstGeom>
          <a:noFill/>
        </p:spPr>
        <p:txBody>
          <a:bodyPr wrap="none" rtlCol="0">
            <a:spAutoFit/>
          </a:bodyPr>
          <a:lstStyle/>
          <a:p>
            <a:r>
              <a:rPr lang="en-AU" sz="750" dirty="0">
                <a:solidFill>
                  <a:srgbClr val="585056"/>
                </a:solidFill>
                <a:latin typeface="Arial"/>
              </a:rPr>
              <a:t>© 2016 Presence of IT – Confidential &amp; Proprietary</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750" smtClean="0">
                <a:solidFill>
                  <a:srgbClr val="585056"/>
                </a:solidFill>
                <a:latin typeface="Arial" pitchFamily="34" charset="0"/>
                <a:cs typeface="Arial" pitchFamily="34" charset="0"/>
              </a:rPr>
              <a:pPr algn="ctr" eaLnBrk="1" hangingPunct="1">
                <a:spcBef>
                  <a:spcPct val="50000"/>
                </a:spcBef>
                <a:defRPr/>
              </a:pPr>
              <a:t>‹#›</a:t>
            </a:fld>
            <a:endParaRPr lang="en-US" sz="750" dirty="0">
              <a:solidFill>
                <a:srgbClr val="585056"/>
              </a:solidFill>
              <a:latin typeface="Arial" pitchFamily="34" charset="0"/>
              <a:cs typeface="Arial" pitchFamily="34" charset="0"/>
            </a:endParaRPr>
          </a:p>
        </p:txBody>
      </p:sp>
      <p:sp>
        <p:nvSpPr>
          <p:cNvPr id="11" name="Content Placeholder 2"/>
          <p:cNvSpPr>
            <a:spLocks noGrp="1"/>
          </p:cNvSpPr>
          <p:nvPr>
            <p:ph sz="half" idx="1"/>
          </p:nvPr>
        </p:nvSpPr>
        <p:spPr>
          <a:xfrm>
            <a:off x="468313" y="1341438"/>
            <a:ext cx="4038600" cy="1069524"/>
          </a:xfrm>
          <a:prstGeom prst="rect">
            <a:avLst/>
          </a:prstGeom>
        </p:spPr>
        <p:txBody>
          <a:bodyPr lIns="0" tIns="0" rIns="0" bIns="0">
            <a:spAutoFit/>
          </a:bodyPr>
          <a:lstStyle>
            <a:lvl1pPr algn="l" rtl="0" eaLnBrk="1" fontAlgn="base" hangingPunct="1">
              <a:spcAft>
                <a:spcPct val="0"/>
              </a:spcAft>
              <a:buClr>
                <a:srgbClr val="F1AD49"/>
              </a:buClr>
              <a:defRPr lang="en-US" sz="1200" b="0" kern="1200" dirty="0" smtClean="0">
                <a:solidFill>
                  <a:srgbClr val="585056"/>
                </a:solidFill>
                <a:latin typeface="Arial"/>
                <a:ea typeface="ＭＳ Ｐゴシック" pitchFamily="-65" charset="-128"/>
                <a:cs typeface="Arial"/>
              </a:defRPr>
            </a:lvl1pPr>
            <a:lvl2pPr algn="l" rtl="0" eaLnBrk="1" fontAlgn="base" hangingPunct="1">
              <a:spcAft>
                <a:spcPct val="0"/>
              </a:spcAft>
              <a:buClr>
                <a:srgbClr val="F1AD49"/>
              </a:buClr>
              <a:defRPr lang="en-US" sz="1050" kern="1200" baseline="0" dirty="0" smtClean="0">
                <a:solidFill>
                  <a:srgbClr val="585056"/>
                </a:solidFill>
                <a:latin typeface="Arial"/>
                <a:ea typeface="ＭＳ Ｐゴシック" pitchFamily="-65" charset="-128"/>
                <a:cs typeface="Arial"/>
              </a:defRPr>
            </a:lvl2pPr>
            <a:lvl3pPr algn="l" rtl="0" eaLnBrk="1" fontAlgn="base" hangingPunct="1">
              <a:spcAft>
                <a:spcPct val="0"/>
              </a:spcAft>
              <a:buClr>
                <a:srgbClr val="F1AD49"/>
              </a:buClr>
              <a:defRPr lang="en-US" sz="900" kern="1200" baseline="0" dirty="0" smtClean="0">
                <a:solidFill>
                  <a:srgbClr val="585056"/>
                </a:solidFill>
                <a:latin typeface="Arial"/>
                <a:ea typeface="ＭＳ Ｐゴシック" pitchFamily="-65" charset="-128"/>
                <a:cs typeface="Arial"/>
              </a:defRPr>
            </a:lvl3pPr>
            <a:lvl4pPr algn="l" rtl="0" eaLnBrk="1" fontAlgn="base" hangingPunct="1">
              <a:spcAft>
                <a:spcPct val="0"/>
              </a:spcAft>
              <a:buClr>
                <a:srgbClr val="F1AD49"/>
              </a:buClr>
              <a:defRPr lang="en-US" sz="900" b="0" kern="1200" dirty="0" smtClean="0">
                <a:solidFill>
                  <a:srgbClr val="585056"/>
                </a:solidFill>
                <a:latin typeface="Arial"/>
                <a:ea typeface="ＭＳ Ｐゴシック" pitchFamily="-65" charset="-128"/>
                <a:cs typeface="Arial"/>
              </a:defRPr>
            </a:lvl4pPr>
            <a:lvl5pPr algn="l" rtl="0" eaLnBrk="1" fontAlgn="base" hangingPunct="1">
              <a:spcAft>
                <a:spcPct val="0"/>
              </a:spcAft>
              <a:buClr>
                <a:srgbClr val="F1AD49"/>
              </a:buClr>
              <a:defRPr lang="en-US" sz="900" b="0" kern="1200" dirty="0">
                <a:solidFill>
                  <a:srgbClr val="585056"/>
                </a:solidFill>
                <a:latin typeface="Arial"/>
                <a:ea typeface="ＭＳ Ｐゴシック" pitchFamily="-65" charset="-128"/>
                <a:cs typeface="Arial"/>
              </a:defRPr>
            </a:lvl5pPr>
            <a:lvl6pPr>
              <a:defRPr sz="1350"/>
            </a:lvl6pPr>
            <a:lvl7pPr>
              <a:defRPr sz="1350"/>
            </a:lvl7pPr>
            <a:lvl8pPr>
              <a:defRPr sz="1350"/>
            </a:lvl8pPr>
            <a:lvl9pPr>
              <a:defRPr sz="1350"/>
            </a:lvl9pPr>
          </a:lstStyle>
          <a:p>
            <a:pPr marL="257175" lvl="0" indent="-257175" algn="l" defTabSz="342900" rtl="0" eaLnBrk="1" fontAlgn="base" hangingPunct="1">
              <a:spcBef>
                <a:spcPts val="600"/>
              </a:spcBef>
              <a:spcAft>
                <a:spcPct val="0"/>
              </a:spcAft>
              <a:buClr>
                <a:srgbClr val="F1AD49"/>
              </a:buClr>
              <a:buSzPct val="100000"/>
              <a:buFontTx/>
              <a:buBlip>
                <a:blip r:embed="rId5"/>
              </a:buBlip>
            </a:pPr>
            <a:r>
              <a:rPr lang="en-US"/>
              <a:t>Click to edit Master text styles</a:t>
            </a:r>
          </a:p>
          <a:p>
            <a:pPr marL="257175" lvl="1" indent="-257175" algn="l" defTabSz="342900" rtl="0" eaLnBrk="1" fontAlgn="base" hangingPunct="1">
              <a:spcBef>
                <a:spcPts val="600"/>
              </a:spcBef>
              <a:spcAft>
                <a:spcPct val="0"/>
              </a:spcAft>
              <a:buClr>
                <a:srgbClr val="F1AD49"/>
              </a:buClr>
              <a:buSzPct val="100000"/>
              <a:buFontTx/>
              <a:buBlip>
                <a:blip r:embed="rId5"/>
              </a:buBlip>
            </a:pPr>
            <a:r>
              <a:rPr lang="en-US"/>
              <a:t>Second level</a:t>
            </a:r>
          </a:p>
          <a:p>
            <a:pPr marL="257175" lvl="2" indent="-257175" algn="l" defTabSz="342900" rtl="0" eaLnBrk="1" fontAlgn="base" hangingPunct="1">
              <a:spcBef>
                <a:spcPts val="600"/>
              </a:spcBef>
              <a:spcAft>
                <a:spcPct val="0"/>
              </a:spcAft>
              <a:buClr>
                <a:srgbClr val="F1AD49"/>
              </a:buClr>
              <a:buSzPct val="100000"/>
              <a:buFontTx/>
              <a:buBlip>
                <a:blip r:embed="rId5"/>
              </a:buBlip>
            </a:pPr>
            <a:r>
              <a:rPr lang="en-US"/>
              <a:t>Third level</a:t>
            </a:r>
          </a:p>
          <a:p>
            <a:pPr marL="257175" lvl="3" indent="-257175" algn="l" defTabSz="342900" rtl="0" eaLnBrk="1" fontAlgn="base" hangingPunct="1">
              <a:spcBef>
                <a:spcPts val="600"/>
              </a:spcBef>
              <a:spcAft>
                <a:spcPct val="0"/>
              </a:spcAft>
              <a:buClr>
                <a:srgbClr val="F1AD49"/>
              </a:buClr>
              <a:buSzPct val="100000"/>
              <a:buFontTx/>
              <a:buBlip>
                <a:blip r:embed="rId5"/>
              </a:buBlip>
            </a:pPr>
            <a:r>
              <a:rPr lang="en-US"/>
              <a:t>Fourth level</a:t>
            </a:r>
          </a:p>
          <a:p>
            <a:pPr marL="257175" lvl="4" indent="-257175" algn="l" defTabSz="342900" rtl="0" eaLnBrk="1" fontAlgn="base" hangingPunct="1">
              <a:spcBef>
                <a:spcPts val="600"/>
              </a:spcBef>
              <a:spcAft>
                <a:spcPct val="0"/>
              </a:spcAft>
              <a:buClr>
                <a:srgbClr val="F1AD49"/>
              </a:buClr>
              <a:buSzPct val="100000"/>
              <a:buFontTx/>
              <a:buBlip>
                <a:blip r:embed="rId5"/>
              </a:buBlip>
            </a:pPr>
            <a:r>
              <a:rPr lang="en-US"/>
              <a:t>Fifth level</a:t>
            </a:r>
            <a:endParaRPr lang="en-US" dirty="0"/>
          </a:p>
        </p:txBody>
      </p:sp>
      <p:sp>
        <p:nvSpPr>
          <p:cNvPr id="12" name="Content Placeholder 3"/>
          <p:cNvSpPr>
            <a:spLocks noGrp="1"/>
          </p:cNvSpPr>
          <p:nvPr>
            <p:ph sz="half" idx="2"/>
          </p:nvPr>
        </p:nvSpPr>
        <p:spPr>
          <a:xfrm>
            <a:off x="4653161" y="1341438"/>
            <a:ext cx="4038600" cy="1069524"/>
          </a:xfrm>
          <a:prstGeom prst="rect">
            <a:avLst/>
          </a:prstGeom>
        </p:spPr>
        <p:txBody>
          <a:bodyPr lIns="0" tIns="0" rIns="0" bIns="0">
            <a:spAutoFit/>
          </a:bodyPr>
          <a:lstStyle>
            <a:lvl1pPr algn="l" rtl="0" eaLnBrk="1" fontAlgn="base" hangingPunct="1">
              <a:spcAft>
                <a:spcPct val="0"/>
              </a:spcAft>
              <a:buClr>
                <a:srgbClr val="F1AD49"/>
              </a:buClr>
              <a:defRPr lang="en-US" sz="1200" b="0" kern="1200" dirty="0" smtClean="0">
                <a:solidFill>
                  <a:srgbClr val="585056"/>
                </a:solidFill>
                <a:latin typeface="Arial"/>
                <a:ea typeface="ＭＳ Ｐゴシック" pitchFamily="-65" charset="-128"/>
                <a:cs typeface="Arial"/>
              </a:defRPr>
            </a:lvl1pPr>
            <a:lvl2pPr algn="l" rtl="0" eaLnBrk="1" fontAlgn="base" hangingPunct="1">
              <a:spcAft>
                <a:spcPct val="0"/>
              </a:spcAft>
              <a:buClr>
                <a:srgbClr val="F1AD49"/>
              </a:buClr>
              <a:defRPr lang="en-US" sz="1050" kern="1200" baseline="0" dirty="0" smtClean="0">
                <a:solidFill>
                  <a:srgbClr val="585056"/>
                </a:solidFill>
                <a:latin typeface="Arial"/>
                <a:ea typeface="ＭＳ Ｐゴシック" pitchFamily="-65" charset="-128"/>
                <a:cs typeface="Arial"/>
              </a:defRPr>
            </a:lvl2pPr>
            <a:lvl3pPr algn="l" rtl="0" eaLnBrk="1" fontAlgn="base" hangingPunct="1">
              <a:spcAft>
                <a:spcPct val="0"/>
              </a:spcAft>
              <a:buClr>
                <a:srgbClr val="F1AD49"/>
              </a:buClr>
              <a:defRPr lang="en-US" sz="900" kern="1200" baseline="0" dirty="0" smtClean="0">
                <a:solidFill>
                  <a:srgbClr val="585056"/>
                </a:solidFill>
                <a:latin typeface="Arial"/>
                <a:ea typeface="ＭＳ Ｐゴシック" pitchFamily="-65" charset="-128"/>
                <a:cs typeface="Arial"/>
              </a:defRPr>
            </a:lvl3pPr>
            <a:lvl4pPr algn="l" rtl="0" eaLnBrk="1" fontAlgn="base" hangingPunct="1">
              <a:spcAft>
                <a:spcPct val="0"/>
              </a:spcAft>
              <a:buClr>
                <a:srgbClr val="F1AD49"/>
              </a:buClr>
              <a:defRPr lang="en-US" sz="900" b="0" kern="1200" smtClean="0">
                <a:solidFill>
                  <a:srgbClr val="585056"/>
                </a:solidFill>
                <a:latin typeface="Arial"/>
                <a:ea typeface="ＭＳ Ｐゴシック" pitchFamily="-65" charset="-128"/>
                <a:cs typeface="Arial"/>
              </a:defRPr>
            </a:lvl4pPr>
            <a:lvl5pPr algn="l" rtl="0" eaLnBrk="1" fontAlgn="base" hangingPunct="1">
              <a:spcAft>
                <a:spcPct val="0"/>
              </a:spcAft>
              <a:buClr>
                <a:srgbClr val="F1AD49"/>
              </a:buClr>
              <a:defRPr lang="en-US" sz="900" b="0" kern="1200">
                <a:solidFill>
                  <a:srgbClr val="585056"/>
                </a:solidFill>
                <a:latin typeface="Arial"/>
                <a:ea typeface="ＭＳ Ｐゴシック" pitchFamily="-65" charset="-128"/>
                <a:cs typeface="Arial"/>
              </a:defRPr>
            </a:lvl5pPr>
            <a:lvl6pPr>
              <a:defRPr sz="1350"/>
            </a:lvl6pPr>
            <a:lvl7pPr>
              <a:defRPr sz="1350"/>
            </a:lvl7pPr>
            <a:lvl8pPr>
              <a:defRPr sz="1350"/>
            </a:lvl8pPr>
            <a:lvl9pPr>
              <a:defRPr sz="1350"/>
            </a:lvl9pPr>
          </a:lstStyle>
          <a:p>
            <a:pPr marL="257175" lvl="0" indent="-257175" algn="l" defTabSz="342900" rtl="0" eaLnBrk="1" fontAlgn="base" hangingPunct="1">
              <a:spcBef>
                <a:spcPts val="600"/>
              </a:spcBef>
              <a:spcAft>
                <a:spcPct val="0"/>
              </a:spcAft>
              <a:buClr>
                <a:srgbClr val="F1AD49"/>
              </a:buClr>
              <a:buSzPct val="100000"/>
              <a:buFontTx/>
              <a:buBlip>
                <a:blip r:embed="rId5"/>
              </a:buBlip>
            </a:pPr>
            <a:r>
              <a:rPr lang="en-US"/>
              <a:t>Click to edit Master text styles</a:t>
            </a:r>
          </a:p>
          <a:p>
            <a:pPr marL="257175" lvl="1" indent="-257175" algn="l" defTabSz="342900" rtl="0" eaLnBrk="1" fontAlgn="base" hangingPunct="1">
              <a:spcBef>
                <a:spcPts val="600"/>
              </a:spcBef>
              <a:spcAft>
                <a:spcPct val="0"/>
              </a:spcAft>
              <a:buClr>
                <a:srgbClr val="F1AD49"/>
              </a:buClr>
              <a:buSzPct val="100000"/>
              <a:buFontTx/>
              <a:buBlip>
                <a:blip r:embed="rId5"/>
              </a:buBlip>
            </a:pPr>
            <a:r>
              <a:rPr lang="en-US"/>
              <a:t>Second level</a:t>
            </a:r>
          </a:p>
          <a:p>
            <a:pPr marL="257175" lvl="2" indent="-257175" algn="l" defTabSz="342900" rtl="0" eaLnBrk="1" fontAlgn="base" hangingPunct="1">
              <a:spcBef>
                <a:spcPts val="600"/>
              </a:spcBef>
              <a:spcAft>
                <a:spcPct val="0"/>
              </a:spcAft>
              <a:buClr>
                <a:srgbClr val="F1AD49"/>
              </a:buClr>
              <a:buSzPct val="100000"/>
              <a:buFontTx/>
              <a:buBlip>
                <a:blip r:embed="rId5"/>
              </a:buBlip>
            </a:pPr>
            <a:r>
              <a:rPr lang="en-US"/>
              <a:t>Third level</a:t>
            </a:r>
          </a:p>
          <a:p>
            <a:pPr marL="257175" lvl="3" indent="-257175" algn="l" defTabSz="342900" rtl="0" eaLnBrk="1" fontAlgn="base" hangingPunct="1">
              <a:spcBef>
                <a:spcPts val="600"/>
              </a:spcBef>
              <a:spcAft>
                <a:spcPct val="0"/>
              </a:spcAft>
              <a:buClr>
                <a:srgbClr val="F1AD49"/>
              </a:buClr>
              <a:buSzPct val="100000"/>
              <a:buFontTx/>
              <a:buBlip>
                <a:blip r:embed="rId5"/>
              </a:buBlip>
            </a:pPr>
            <a:r>
              <a:rPr lang="en-US"/>
              <a:t>Fourth level</a:t>
            </a:r>
          </a:p>
          <a:p>
            <a:pPr marL="257175" lvl="4" indent="-257175" algn="l" defTabSz="342900" rtl="0" eaLnBrk="1" fontAlgn="base" hangingPunct="1">
              <a:spcBef>
                <a:spcPts val="600"/>
              </a:spcBef>
              <a:spcAft>
                <a:spcPct val="0"/>
              </a:spcAft>
              <a:buClr>
                <a:srgbClr val="F1AD49"/>
              </a:buClr>
              <a:buSzPct val="100000"/>
              <a:buFontTx/>
              <a:buBlip>
                <a:blip r:embed="rId5"/>
              </a:buBlip>
            </a:pPr>
            <a:r>
              <a:rPr lang="en-US"/>
              <a:t>Fifth level</a:t>
            </a:r>
            <a:endParaRPr lang="en-US" dirty="0"/>
          </a:p>
        </p:txBody>
      </p:sp>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92421" y="5752160"/>
            <a:ext cx="2151580" cy="1105840"/>
          </a:xfrm>
          <a:prstGeom prst="rect">
            <a:avLst/>
          </a:prstGeom>
        </p:spPr>
      </p:pic>
    </p:spTree>
    <p:extLst>
      <p:ext uri="{BB962C8B-B14F-4D97-AF65-F5344CB8AC3E}">
        <p14:creationId xmlns:p14="http://schemas.microsoft.com/office/powerpoint/2010/main" val="22559845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2 Column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179" y="-1"/>
            <a:ext cx="9143643" cy="6754069"/>
          </a:xfrm>
          <a:prstGeom prst="rect">
            <a:avLst/>
          </a:prstGeom>
        </p:spPr>
      </p:pic>
      <p:sp>
        <p:nvSpPr>
          <p:cNvPr id="2" name="Title 1"/>
          <p:cNvSpPr>
            <a:spLocks noGrp="1"/>
          </p:cNvSpPr>
          <p:nvPr>
            <p:ph type="title"/>
          </p:nvPr>
        </p:nvSpPr>
        <p:spPr>
          <a:xfrm>
            <a:off x="381000" y="404664"/>
            <a:ext cx="8229600" cy="457200"/>
          </a:xfrm>
          <a:prstGeom prst="rect">
            <a:avLst/>
          </a:prstGeom>
        </p:spPr>
        <p:txBody>
          <a:bodyPr lIns="0" tIns="0" rIns="0" bIns="0"/>
          <a:lstStyle>
            <a:lvl1pPr>
              <a:defRPr sz="1650" b="0" baseline="0">
                <a:ln>
                  <a:noFill/>
                </a:ln>
                <a:solidFill>
                  <a:srgbClr val="F8971D"/>
                </a:solidFill>
                <a:effectLst/>
                <a:latin typeface="Arial Bold"/>
                <a:cs typeface="Arial Bold"/>
              </a:defRPr>
            </a:lvl1pPr>
          </a:lstStyle>
          <a:p>
            <a:r>
              <a:rPr lang="en-US"/>
              <a:t>Click to edit Master title style</a:t>
            </a:r>
            <a:endParaRPr lang="en-US" dirty="0"/>
          </a:p>
        </p:txBody>
      </p:sp>
      <p:sp>
        <p:nvSpPr>
          <p:cNvPr id="6" name="TextBox 5"/>
          <p:cNvSpPr txBox="1"/>
          <p:nvPr/>
        </p:nvSpPr>
        <p:spPr>
          <a:xfrm>
            <a:off x="3028525" y="6507849"/>
            <a:ext cx="2343911" cy="207749"/>
          </a:xfrm>
          <a:prstGeom prst="rect">
            <a:avLst/>
          </a:prstGeom>
          <a:noFill/>
        </p:spPr>
        <p:txBody>
          <a:bodyPr wrap="none" rtlCol="0">
            <a:spAutoFit/>
          </a:bodyPr>
          <a:lstStyle/>
          <a:p>
            <a:r>
              <a:rPr lang="en-AU" sz="750" dirty="0">
                <a:solidFill>
                  <a:srgbClr val="585056"/>
                </a:solidFill>
                <a:latin typeface="Arial"/>
              </a:rPr>
              <a:t>© 2014 Presence of IT – Confidential &amp; Proprietary</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750" smtClean="0">
                <a:solidFill>
                  <a:srgbClr val="585056"/>
                </a:solidFill>
                <a:latin typeface="Arial" pitchFamily="34" charset="0"/>
                <a:cs typeface="Arial" pitchFamily="34" charset="0"/>
              </a:rPr>
              <a:pPr algn="ctr" eaLnBrk="1" hangingPunct="1">
                <a:spcBef>
                  <a:spcPct val="50000"/>
                </a:spcBef>
                <a:defRPr/>
              </a:pPr>
              <a:t>‹#›</a:t>
            </a:fld>
            <a:endParaRPr lang="en-US" sz="750" dirty="0">
              <a:solidFill>
                <a:srgbClr val="585056"/>
              </a:solidFill>
              <a:latin typeface="Arial" pitchFamily="34" charset="0"/>
              <a:cs typeface="Arial" pitchFamily="34" charset="0"/>
            </a:endParaRPr>
          </a:p>
        </p:txBody>
      </p:sp>
      <p:sp>
        <p:nvSpPr>
          <p:cNvPr id="11" name="Content Placeholder 2"/>
          <p:cNvSpPr>
            <a:spLocks noGrp="1"/>
          </p:cNvSpPr>
          <p:nvPr>
            <p:ph sz="half" idx="1"/>
          </p:nvPr>
        </p:nvSpPr>
        <p:spPr>
          <a:xfrm>
            <a:off x="468314" y="1341438"/>
            <a:ext cx="8223448" cy="1069524"/>
          </a:xfrm>
          <a:prstGeom prst="rect">
            <a:avLst/>
          </a:prstGeom>
        </p:spPr>
        <p:txBody>
          <a:bodyPr wrap="square" lIns="0" tIns="0" rIns="0" bIns="0">
            <a:spAutoFit/>
          </a:bodyPr>
          <a:lstStyle>
            <a:lvl1pPr algn="l" rtl="0" eaLnBrk="1" fontAlgn="base" hangingPunct="1">
              <a:spcAft>
                <a:spcPct val="0"/>
              </a:spcAft>
              <a:buClr>
                <a:srgbClr val="F1AD49"/>
              </a:buClr>
              <a:defRPr lang="en-US" sz="1200" b="0" kern="1200" dirty="0" smtClean="0">
                <a:solidFill>
                  <a:srgbClr val="585056"/>
                </a:solidFill>
                <a:latin typeface="Arial"/>
                <a:ea typeface="ＭＳ Ｐゴシック" pitchFamily="-65" charset="-128"/>
                <a:cs typeface="Arial"/>
              </a:defRPr>
            </a:lvl1pPr>
            <a:lvl2pPr algn="l" rtl="0" eaLnBrk="1" fontAlgn="base" hangingPunct="1">
              <a:spcAft>
                <a:spcPct val="0"/>
              </a:spcAft>
              <a:buClr>
                <a:srgbClr val="F1AD49"/>
              </a:buClr>
              <a:defRPr lang="en-US" sz="1050" kern="1200" baseline="0" dirty="0" smtClean="0">
                <a:solidFill>
                  <a:srgbClr val="585056"/>
                </a:solidFill>
                <a:latin typeface="Arial"/>
                <a:ea typeface="ＭＳ Ｐゴシック" pitchFamily="-65" charset="-128"/>
                <a:cs typeface="Arial"/>
              </a:defRPr>
            </a:lvl2pPr>
            <a:lvl3pPr algn="l" rtl="0" eaLnBrk="1" fontAlgn="base" hangingPunct="1">
              <a:spcAft>
                <a:spcPct val="0"/>
              </a:spcAft>
              <a:buClr>
                <a:srgbClr val="F1AD49"/>
              </a:buClr>
              <a:defRPr lang="en-US" sz="900" kern="1200" baseline="0" dirty="0" smtClean="0">
                <a:solidFill>
                  <a:srgbClr val="585056"/>
                </a:solidFill>
                <a:latin typeface="Arial"/>
                <a:ea typeface="ＭＳ Ｐゴシック" pitchFamily="-65" charset="-128"/>
                <a:cs typeface="Arial"/>
              </a:defRPr>
            </a:lvl3pPr>
            <a:lvl4pPr algn="l" rtl="0" eaLnBrk="1" fontAlgn="base" hangingPunct="1">
              <a:spcAft>
                <a:spcPct val="0"/>
              </a:spcAft>
              <a:buClr>
                <a:srgbClr val="F1AD49"/>
              </a:buClr>
              <a:defRPr lang="en-US" sz="900" b="0" kern="1200" dirty="0" smtClean="0">
                <a:solidFill>
                  <a:srgbClr val="585056"/>
                </a:solidFill>
                <a:latin typeface="Arial"/>
                <a:ea typeface="ＭＳ Ｐゴシック" pitchFamily="-65" charset="-128"/>
                <a:cs typeface="Arial"/>
              </a:defRPr>
            </a:lvl4pPr>
            <a:lvl5pPr algn="l" rtl="0" eaLnBrk="1" fontAlgn="base" hangingPunct="1">
              <a:spcAft>
                <a:spcPct val="0"/>
              </a:spcAft>
              <a:buClr>
                <a:srgbClr val="F1AD49"/>
              </a:buClr>
              <a:defRPr lang="en-US" sz="900" b="0" kern="1200" dirty="0">
                <a:solidFill>
                  <a:srgbClr val="585056"/>
                </a:solidFill>
                <a:latin typeface="Arial"/>
                <a:ea typeface="ＭＳ Ｐゴシック" pitchFamily="-65" charset="-128"/>
                <a:cs typeface="Arial"/>
              </a:defRPr>
            </a:lvl5pPr>
            <a:lvl6pPr>
              <a:defRPr sz="1350"/>
            </a:lvl6pPr>
            <a:lvl7pPr>
              <a:defRPr sz="1350"/>
            </a:lvl7pPr>
            <a:lvl8pPr>
              <a:defRPr sz="1350"/>
            </a:lvl8pPr>
            <a:lvl9pPr>
              <a:defRPr sz="1350"/>
            </a:lvl9pPr>
          </a:lstStyle>
          <a:p>
            <a:pPr marL="257175" lvl="0" indent="-257175" algn="l" defTabSz="342900" rtl="0" eaLnBrk="1" fontAlgn="base" hangingPunct="1">
              <a:spcBef>
                <a:spcPts val="600"/>
              </a:spcBef>
              <a:spcAft>
                <a:spcPct val="0"/>
              </a:spcAft>
              <a:buClr>
                <a:srgbClr val="F1AD49"/>
              </a:buClr>
              <a:buSzPct val="100000"/>
              <a:buFontTx/>
              <a:buBlip>
                <a:blip r:embed="rId5"/>
              </a:buBlip>
            </a:pPr>
            <a:r>
              <a:rPr lang="en-US"/>
              <a:t>Click to edit Master text styles</a:t>
            </a:r>
          </a:p>
          <a:p>
            <a:pPr marL="257175" lvl="1" indent="-257175" algn="l" defTabSz="342900" rtl="0" eaLnBrk="1" fontAlgn="base" hangingPunct="1">
              <a:spcBef>
                <a:spcPts val="600"/>
              </a:spcBef>
              <a:spcAft>
                <a:spcPct val="0"/>
              </a:spcAft>
              <a:buClr>
                <a:srgbClr val="F1AD49"/>
              </a:buClr>
              <a:buSzPct val="100000"/>
              <a:buFontTx/>
              <a:buBlip>
                <a:blip r:embed="rId5"/>
              </a:buBlip>
            </a:pPr>
            <a:r>
              <a:rPr lang="en-US"/>
              <a:t>Second level</a:t>
            </a:r>
          </a:p>
          <a:p>
            <a:pPr marL="257175" lvl="2" indent="-257175" algn="l" defTabSz="342900" rtl="0" eaLnBrk="1" fontAlgn="base" hangingPunct="1">
              <a:spcBef>
                <a:spcPts val="600"/>
              </a:spcBef>
              <a:spcAft>
                <a:spcPct val="0"/>
              </a:spcAft>
              <a:buClr>
                <a:srgbClr val="F1AD49"/>
              </a:buClr>
              <a:buSzPct val="100000"/>
              <a:buFontTx/>
              <a:buBlip>
                <a:blip r:embed="rId5"/>
              </a:buBlip>
            </a:pPr>
            <a:r>
              <a:rPr lang="en-US"/>
              <a:t>Third level</a:t>
            </a:r>
          </a:p>
          <a:p>
            <a:pPr marL="257175" lvl="3" indent="-257175" algn="l" defTabSz="342900" rtl="0" eaLnBrk="1" fontAlgn="base" hangingPunct="1">
              <a:spcBef>
                <a:spcPts val="600"/>
              </a:spcBef>
              <a:spcAft>
                <a:spcPct val="0"/>
              </a:spcAft>
              <a:buClr>
                <a:srgbClr val="F1AD49"/>
              </a:buClr>
              <a:buSzPct val="100000"/>
              <a:buFontTx/>
              <a:buBlip>
                <a:blip r:embed="rId5"/>
              </a:buBlip>
            </a:pPr>
            <a:r>
              <a:rPr lang="en-US"/>
              <a:t>Fourth level</a:t>
            </a:r>
          </a:p>
          <a:p>
            <a:pPr marL="257175" lvl="4" indent="-257175" algn="l" defTabSz="342900" rtl="0" eaLnBrk="1" fontAlgn="base" hangingPunct="1">
              <a:spcBef>
                <a:spcPts val="600"/>
              </a:spcBef>
              <a:spcAft>
                <a:spcPct val="0"/>
              </a:spcAft>
              <a:buClr>
                <a:srgbClr val="F1AD49"/>
              </a:buClr>
              <a:buSzPct val="100000"/>
              <a:buFontTx/>
              <a:buBlip>
                <a:blip r:embed="rId5"/>
              </a:buBlip>
            </a:pPr>
            <a:r>
              <a:rPr lang="en-US"/>
              <a:t>Fifth level</a:t>
            </a:r>
            <a:endParaRPr lang="en-US" dirty="0"/>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92421" y="5752160"/>
            <a:ext cx="2151580" cy="1105840"/>
          </a:xfrm>
          <a:prstGeom prst="rect">
            <a:avLst/>
          </a:prstGeom>
        </p:spPr>
      </p:pic>
    </p:spTree>
    <p:extLst>
      <p:ext uri="{BB962C8B-B14F-4D97-AF65-F5344CB8AC3E}">
        <p14:creationId xmlns:p14="http://schemas.microsoft.com/office/powerpoint/2010/main" val="93913627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78" y="0"/>
            <a:ext cx="9143643" cy="6858000"/>
          </a:xfrm>
          <a:prstGeom prst="rect">
            <a:avLst/>
          </a:prstGeom>
        </p:spPr>
      </p:pic>
      <p:sp>
        <p:nvSpPr>
          <p:cNvPr id="2" name="Title 1"/>
          <p:cNvSpPr>
            <a:spLocks noGrp="1"/>
          </p:cNvSpPr>
          <p:nvPr>
            <p:ph type="title"/>
          </p:nvPr>
        </p:nvSpPr>
        <p:spPr>
          <a:xfrm>
            <a:off x="381000" y="404664"/>
            <a:ext cx="8229600" cy="457200"/>
          </a:xfrm>
          <a:prstGeom prst="rect">
            <a:avLst/>
          </a:prstGeom>
        </p:spPr>
        <p:txBody>
          <a:bodyPr lIns="0" tIns="0" rIns="0" bIns="0"/>
          <a:lstStyle>
            <a:lvl1pPr>
              <a:defRPr sz="2200" b="0" baseline="0">
                <a:ln>
                  <a:noFill/>
                </a:ln>
                <a:solidFill>
                  <a:srgbClr val="F8971D"/>
                </a:solidFill>
                <a:effectLst/>
                <a:latin typeface="Arial Bold"/>
                <a:cs typeface="Arial Bold"/>
              </a:defRPr>
            </a:lvl1pPr>
          </a:lstStyle>
          <a:p>
            <a:r>
              <a:rPr lang="en-US"/>
              <a:t>Click to edit Master title style</a:t>
            </a:r>
            <a:endParaRPr lang="en-US" dirty="0"/>
          </a:p>
        </p:txBody>
      </p:sp>
      <p:sp>
        <p:nvSpPr>
          <p:cNvPr id="3" name="Content Placeholder 2"/>
          <p:cNvSpPr>
            <a:spLocks noGrp="1"/>
          </p:cNvSpPr>
          <p:nvPr>
            <p:ph idx="1" hasCustomPrompt="1"/>
          </p:nvPr>
        </p:nvSpPr>
        <p:spPr>
          <a:xfrm>
            <a:off x="468313" y="1341438"/>
            <a:ext cx="8229600" cy="747384"/>
          </a:xfrm>
          <a:prstGeom prst="rect">
            <a:avLst/>
          </a:prstGeom>
        </p:spPr>
        <p:txBody>
          <a:bodyPr wrap="square" lIns="0" tIns="0" rIns="0" bIns="0">
            <a:spAutoFit/>
          </a:bodyPr>
          <a:lstStyle>
            <a:lvl1pPr>
              <a:spcBef>
                <a:spcPts val="800"/>
              </a:spcBef>
              <a:buClr>
                <a:srgbClr val="F1AD49"/>
              </a:buClr>
              <a:buSzPct val="100000"/>
              <a:buFontTx/>
              <a:buBlip>
                <a:blip r:embed="rId5"/>
              </a:buBlip>
              <a:defRPr sz="1600" b="0">
                <a:solidFill>
                  <a:srgbClr val="585056"/>
                </a:solidFill>
              </a:defRPr>
            </a:lvl1pPr>
            <a:lvl2pPr marL="627063" indent="-269875" defTabSz="627063">
              <a:spcBef>
                <a:spcPts val="500"/>
              </a:spcBef>
              <a:buClr>
                <a:srgbClr val="F1AD49"/>
              </a:buClr>
              <a:buSzPct val="100000"/>
              <a:buFontTx/>
              <a:buBlip>
                <a:blip r:embed="rId6"/>
              </a:buBlip>
              <a:defRPr sz="1400" baseline="0">
                <a:solidFill>
                  <a:srgbClr val="585056"/>
                </a:solidFill>
              </a:defRPr>
            </a:lvl2pPr>
            <a:lvl3pPr marL="1200150" indent="-285750">
              <a:buClr>
                <a:schemeClr val="tx1"/>
              </a:buClr>
              <a:buFontTx/>
              <a:buBlip>
                <a:blip r:embed="rId7"/>
              </a:buBlip>
              <a:defRPr sz="1200" baseline="0">
                <a:solidFill>
                  <a:srgbClr val="585056"/>
                </a:solidFill>
              </a:defRPr>
            </a:lvl3pPr>
            <a:lvl4pPr>
              <a:buClr>
                <a:srgbClr val="F1AD49"/>
              </a:buClr>
              <a:defRPr sz="1400">
                <a:solidFill>
                  <a:srgbClr val="585056"/>
                </a:solidFill>
              </a:defRPr>
            </a:lvl4pPr>
            <a:lvl5pPr>
              <a:buClr>
                <a:srgbClr val="F1AD49"/>
              </a:buClr>
              <a:defRPr sz="1400">
                <a:solidFill>
                  <a:srgbClr val="585056"/>
                </a:solidFill>
              </a:defRPr>
            </a:lvl5pPr>
          </a:lstStyle>
          <a:p>
            <a:pPr lvl="0"/>
            <a:r>
              <a:rPr lang="en-US" dirty="0"/>
              <a:t>Level 1 bullet</a:t>
            </a:r>
          </a:p>
          <a:p>
            <a:pPr lvl="1"/>
            <a:r>
              <a:rPr lang="en-US" dirty="0"/>
              <a:t>Level 2 bullet</a:t>
            </a:r>
          </a:p>
          <a:p>
            <a:pPr lvl="2"/>
            <a:r>
              <a:rPr lang="en-US" dirty="0"/>
              <a:t>Level 3 bullet</a:t>
            </a:r>
          </a:p>
        </p:txBody>
      </p:sp>
      <p:sp>
        <p:nvSpPr>
          <p:cNvPr id="6" name="TextBox 5"/>
          <p:cNvSpPr txBox="1"/>
          <p:nvPr/>
        </p:nvSpPr>
        <p:spPr>
          <a:xfrm>
            <a:off x="3028523" y="6507847"/>
            <a:ext cx="3055645" cy="246221"/>
          </a:xfrm>
          <a:prstGeom prst="rect">
            <a:avLst/>
          </a:prstGeom>
          <a:noFill/>
        </p:spPr>
        <p:txBody>
          <a:bodyPr wrap="none" rtlCol="0">
            <a:spAutoFit/>
          </a:bodyPr>
          <a:lstStyle/>
          <a:p>
            <a:r>
              <a:rPr lang="en-AU" sz="1000" dirty="0">
                <a:solidFill>
                  <a:schemeClr val="tx2"/>
                </a:solidFill>
              </a:rPr>
              <a:t>© 2016 Presence of IT – Confidential &amp; Proprietary</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b="0" smtClean="0">
                <a:solidFill>
                  <a:schemeClr val="tx2"/>
                </a:solidFill>
                <a:latin typeface="Arial" pitchFamily="34" charset="0"/>
                <a:cs typeface="Arial" pitchFamily="34" charset="0"/>
              </a:rPr>
              <a:pPr algn="ctr" eaLnBrk="1" hangingPunct="1">
                <a:spcBef>
                  <a:spcPct val="50000"/>
                </a:spcBef>
                <a:defRPr/>
              </a:pPr>
              <a:t>‹#›</a:t>
            </a:fld>
            <a:endParaRPr lang="en-US" sz="1000" b="0" dirty="0">
              <a:solidFill>
                <a:schemeClr val="tx2"/>
              </a:solidFill>
              <a:latin typeface="Arial" pitchFamily="34" charset="0"/>
              <a:cs typeface="Arial" pitchFamily="34" charset="0"/>
            </a:endParaRPr>
          </a:p>
        </p:txBody>
      </p:sp>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92420" y="5752160"/>
            <a:ext cx="2151580" cy="1105840"/>
          </a:xfrm>
          <a:prstGeom prst="rect">
            <a:avLst/>
          </a:prstGeom>
        </p:spPr>
      </p:pic>
    </p:spTree>
    <p:extLst>
      <p:ext uri="{BB962C8B-B14F-4D97-AF65-F5344CB8AC3E}">
        <p14:creationId xmlns:p14="http://schemas.microsoft.com/office/powerpoint/2010/main" val="28156343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narrow base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179" y="-1"/>
            <a:ext cx="9143643" cy="6368903"/>
          </a:xfrm>
          <a:prstGeom prst="rect">
            <a:avLst/>
          </a:prstGeom>
        </p:spPr>
      </p:pic>
      <p:pic>
        <p:nvPicPr>
          <p:cNvPr id="10" name="Picture 9" descr="PRESENCE_TAGLINE ONLY_RGB.pdf"/>
          <p:cNvPicPr>
            <a:picLocks noChangeAspect="1"/>
          </p:cNvPicPr>
          <p:nvPr userDrawn="1"/>
        </p:nvPicPr>
        <p:blipFill>
          <a:blip r:embed="rId5" cstate="print"/>
          <a:srcRect/>
          <a:stretch>
            <a:fillRect/>
          </a:stretch>
        </p:blipFill>
        <p:spPr bwMode="invGray">
          <a:xfrm>
            <a:off x="6999585" y="6477724"/>
            <a:ext cx="2088232" cy="288032"/>
          </a:xfrm>
          <a:prstGeom prst="rect">
            <a:avLst/>
          </a:prstGeom>
          <a:noFill/>
          <a:ln>
            <a:noFill/>
          </a:ln>
        </p:spPr>
      </p:pic>
      <p:sp>
        <p:nvSpPr>
          <p:cNvPr id="2" name="Title 1"/>
          <p:cNvSpPr>
            <a:spLocks noGrp="1"/>
          </p:cNvSpPr>
          <p:nvPr>
            <p:ph type="title"/>
          </p:nvPr>
        </p:nvSpPr>
        <p:spPr>
          <a:xfrm>
            <a:off x="381000" y="406080"/>
            <a:ext cx="8229600" cy="457200"/>
          </a:xfrm>
          <a:prstGeom prst="rect">
            <a:avLst/>
          </a:prstGeom>
        </p:spPr>
        <p:txBody>
          <a:bodyPr lIns="0" tIns="0" rIns="0" bIns="0"/>
          <a:lstStyle>
            <a:lvl1pPr>
              <a:defRPr sz="1650" b="0">
                <a:ln>
                  <a:noFill/>
                </a:ln>
                <a:solidFill>
                  <a:srgbClr val="F8971D"/>
                </a:solidFill>
                <a:effectLst/>
                <a:latin typeface="Arial Bold"/>
                <a:cs typeface="Arial Bold"/>
              </a:defRPr>
            </a:lvl1pPr>
          </a:lstStyle>
          <a:p>
            <a:r>
              <a:rPr lang="en-US"/>
              <a:t>Click to edit Master title style</a:t>
            </a:r>
            <a:endParaRPr lang="en-US" dirty="0"/>
          </a:p>
        </p:txBody>
      </p:sp>
      <p:sp>
        <p:nvSpPr>
          <p:cNvPr id="7" name="Content Placeholder 2"/>
          <p:cNvSpPr>
            <a:spLocks noGrp="1"/>
          </p:cNvSpPr>
          <p:nvPr>
            <p:ph idx="1" hasCustomPrompt="1"/>
          </p:nvPr>
        </p:nvSpPr>
        <p:spPr>
          <a:xfrm>
            <a:off x="468313" y="1341438"/>
            <a:ext cx="8229600" cy="563744"/>
          </a:xfrm>
          <a:prstGeom prst="rect">
            <a:avLst/>
          </a:prstGeom>
        </p:spPr>
        <p:txBody>
          <a:bodyPr lIns="0" tIns="0" rIns="0" bIns="0">
            <a:spAutoFit/>
          </a:bodyPr>
          <a:lstStyle>
            <a:lvl1pPr>
              <a:spcBef>
                <a:spcPts val="600"/>
              </a:spcBef>
              <a:buClr>
                <a:srgbClr val="F1AD49"/>
              </a:buClr>
              <a:buSzPct val="120000"/>
              <a:buFontTx/>
              <a:buBlip>
                <a:blip r:embed="rId6"/>
              </a:buBlip>
              <a:defRPr lang="en-US" sz="1200" b="0" kern="1200" dirty="0" smtClean="0">
                <a:solidFill>
                  <a:srgbClr val="585056"/>
                </a:solidFill>
                <a:latin typeface="Arial"/>
                <a:ea typeface="ＭＳ Ｐゴシック" pitchFamily="-65" charset="-128"/>
                <a:cs typeface="Arial"/>
              </a:defRPr>
            </a:lvl1pPr>
            <a:lvl2pPr marL="470297" indent="-202406" defTabSz="470297">
              <a:spcBef>
                <a:spcPts val="375"/>
              </a:spcBef>
              <a:buClr>
                <a:srgbClr val="F1AD49"/>
              </a:buClr>
              <a:buSzPct val="100000"/>
              <a:buFontTx/>
              <a:buBlip>
                <a:blip r:embed="rId6"/>
              </a:buBlip>
              <a:defRPr lang="en-US" sz="1050" kern="1200" baseline="0" dirty="0" smtClean="0">
                <a:solidFill>
                  <a:srgbClr val="585056"/>
                </a:solidFill>
                <a:latin typeface="Arial"/>
                <a:ea typeface="ＭＳ Ｐゴシック" pitchFamily="-65" charset="-128"/>
                <a:cs typeface="Arial"/>
              </a:defRPr>
            </a:lvl2pPr>
            <a:lvl3pPr marL="900113" indent="-214313">
              <a:buClr>
                <a:srgbClr val="F1AD49"/>
              </a:buClr>
              <a:buFont typeface="Arial" pitchFamily="34" charset="0"/>
              <a:buChar char="•"/>
              <a:defRPr lang="en-US" sz="900" kern="1200" baseline="0" dirty="0" smtClean="0">
                <a:solidFill>
                  <a:srgbClr val="585056"/>
                </a:solidFill>
                <a:latin typeface="Arial"/>
                <a:ea typeface="ＭＳ Ｐゴシック" pitchFamily="-65" charset="-128"/>
                <a:cs typeface="Arial"/>
              </a:defRPr>
            </a:lvl3pPr>
            <a:lvl4pPr>
              <a:buClr>
                <a:srgbClr val="F1AD49"/>
              </a:buClr>
              <a:defRPr sz="1050">
                <a:solidFill>
                  <a:srgbClr val="585056"/>
                </a:solidFill>
              </a:defRPr>
            </a:lvl4pPr>
            <a:lvl5pPr>
              <a:buClr>
                <a:srgbClr val="F1AD49"/>
              </a:buClr>
              <a:defRPr sz="1050">
                <a:solidFill>
                  <a:srgbClr val="585056"/>
                </a:solidFill>
              </a:defRPr>
            </a:lvl5pPr>
          </a:lstStyle>
          <a:p>
            <a:pPr marL="257175" lvl="0" indent="-257175" algn="l" defTabSz="342900" rtl="0" eaLnBrk="1" fontAlgn="base" hangingPunct="1">
              <a:spcBef>
                <a:spcPts val="600"/>
              </a:spcBef>
              <a:spcAft>
                <a:spcPct val="0"/>
              </a:spcAft>
              <a:buClr>
                <a:srgbClr val="F1AD49"/>
              </a:buClr>
              <a:buSzPct val="100000"/>
              <a:buFontTx/>
              <a:buBlip>
                <a:blip r:embed="rId7"/>
              </a:buBlip>
            </a:pPr>
            <a:r>
              <a:rPr lang="en-US" dirty="0"/>
              <a:t>Level 1 bullet</a:t>
            </a:r>
          </a:p>
          <a:p>
            <a:pPr marL="470297" lvl="1" indent="-202406" algn="l" defTabSz="470297" rtl="0" eaLnBrk="1" fontAlgn="base" hangingPunct="1">
              <a:spcBef>
                <a:spcPts val="375"/>
              </a:spcBef>
              <a:spcAft>
                <a:spcPct val="0"/>
              </a:spcAft>
              <a:buClr>
                <a:srgbClr val="F1AD49"/>
              </a:buClr>
              <a:buSzPct val="100000"/>
              <a:buFontTx/>
              <a:buBlip>
                <a:blip r:embed="rId8"/>
              </a:buBlip>
            </a:pPr>
            <a:r>
              <a:rPr lang="en-US" dirty="0"/>
              <a:t>Level 2 bullet</a:t>
            </a:r>
          </a:p>
          <a:p>
            <a:pPr marL="900113" lvl="2" indent="-214313" algn="l" defTabSz="342900" rtl="0" eaLnBrk="1" fontAlgn="base" hangingPunct="1">
              <a:spcBef>
                <a:spcPct val="20000"/>
              </a:spcBef>
              <a:spcAft>
                <a:spcPct val="0"/>
              </a:spcAft>
              <a:buClr>
                <a:schemeClr val="tx1"/>
              </a:buClr>
              <a:buFontTx/>
              <a:buBlip>
                <a:blip r:embed="rId9"/>
              </a:buBlip>
            </a:pPr>
            <a:r>
              <a:rPr lang="en-US" dirty="0"/>
              <a:t>Level 3 bullet</a:t>
            </a:r>
          </a:p>
        </p:txBody>
      </p:sp>
      <p:sp>
        <p:nvSpPr>
          <p:cNvPr id="6" name="TextBox 5"/>
          <p:cNvSpPr txBox="1"/>
          <p:nvPr/>
        </p:nvSpPr>
        <p:spPr>
          <a:xfrm>
            <a:off x="3028525" y="6507849"/>
            <a:ext cx="2343911" cy="207749"/>
          </a:xfrm>
          <a:prstGeom prst="rect">
            <a:avLst/>
          </a:prstGeom>
          <a:noFill/>
        </p:spPr>
        <p:txBody>
          <a:bodyPr wrap="none" rtlCol="0">
            <a:spAutoFit/>
          </a:bodyPr>
          <a:lstStyle/>
          <a:p>
            <a:r>
              <a:rPr lang="en-AU" sz="750" dirty="0">
                <a:solidFill>
                  <a:srgbClr val="FFFFFF"/>
                </a:solidFill>
                <a:latin typeface="Arial"/>
              </a:rPr>
              <a:t>© 2016 Presence of IT – Confidential &amp; Proprietary</a:t>
            </a:r>
          </a:p>
        </p:txBody>
      </p:sp>
      <p:sp>
        <p:nvSpPr>
          <p:cNvPr id="12"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750" smtClean="0">
                <a:solidFill>
                  <a:srgbClr val="FFFFFF"/>
                </a:solidFill>
                <a:latin typeface="Arial" pitchFamily="34" charset="0"/>
                <a:cs typeface="Arial" pitchFamily="34" charset="0"/>
              </a:rPr>
              <a:pPr algn="ctr" eaLnBrk="1" hangingPunct="1">
                <a:spcBef>
                  <a:spcPct val="50000"/>
                </a:spcBef>
                <a:defRPr/>
              </a:pPr>
              <a:t>‹#›</a:t>
            </a:fld>
            <a:endParaRPr lang="en-US" sz="75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487679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nd Slide White">
    <p:bg>
      <p:bgPr>
        <a:solidFill>
          <a:srgbClr val="FFFFFF"/>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duotone>
              <a:prstClr val="black"/>
              <a:srgbClr val="E0E0E0">
                <a:alpha val="20000"/>
                <a:tint val="45000"/>
                <a:satMod val="400000"/>
              </a:srgbClr>
            </a:duotone>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234" t="13103" r="8391" b="3821"/>
          <a:stretch/>
        </p:blipFill>
        <p:spPr>
          <a:xfrm>
            <a:off x="0" y="2"/>
            <a:ext cx="9144000" cy="6858001"/>
          </a:xfrm>
          <a:prstGeom prst="rect">
            <a:avLst/>
          </a:prstGeom>
        </p:spPr>
      </p:pic>
      <p:pic>
        <p:nvPicPr>
          <p:cNvPr id="5" name="Picture 4"/>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79" y="0"/>
            <a:ext cx="9143643" cy="6858000"/>
          </a:xfrm>
          <a:prstGeom prst="rect">
            <a:avLst/>
          </a:prstGeom>
        </p:spPr>
      </p:pic>
      <p:pic>
        <p:nvPicPr>
          <p:cNvPr id="12" name="Picture 11"/>
          <p:cNvPicPr>
            <a:picLocks noChangeAspect="1"/>
          </p:cNvPicPr>
          <p:nvPr userDrawn="1"/>
        </p:nvPicPr>
        <p:blipFill rotWithShape="1">
          <a:blip r:embed="rId2">
            <a:duotone>
              <a:prstClr val="black"/>
              <a:srgbClr val="F4F2F3">
                <a:alpha val="20000"/>
                <a:tint val="45000"/>
                <a:satMod val="400000"/>
              </a:srgbClr>
            </a:duotone>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5326" r="5230"/>
          <a:stretch/>
        </p:blipFill>
        <p:spPr>
          <a:xfrm>
            <a:off x="-1" y="-836713"/>
            <a:ext cx="9143821" cy="7694714"/>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9459"/>
          <a:stretch/>
        </p:blipFill>
        <p:spPr>
          <a:xfrm>
            <a:off x="0" y="202021"/>
            <a:ext cx="9144000" cy="6231571"/>
          </a:xfrm>
          <a:prstGeom prst="rect">
            <a:avLst/>
          </a:prstGeom>
        </p:spPr>
      </p:pic>
      <p:sp>
        <p:nvSpPr>
          <p:cNvPr id="4" name="TextBox 3"/>
          <p:cNvSpPr txBox="1"/>
          <p:nvPr userDrawn="1"/>
        </p:nvSpPr>
        <p:spPr>
          <a:xfrm>
            <a:off x="3740511" y="6433592"/>
            <a:ext cx="1680268" cy="276999"/>
          </a:xfrm>
          <a:prstGeom prst="rect">
            <a:avLst/>
          </a:prstGeom>
          <a:noFill/>
        </p:spPr>
        <p:txBody>
          <a:bodyPr wrap="none" rtlCol="0">
            <a:spAutoFit/>
          </a:bodyPr>
          <a:lstStyle/>
          <a:p>
            <a:pPr algn="ctr" defTabSz="685800" fontAlgn="auto">
              <a:spcBef>
                <a:spcPts val="0"/>
              </a:spcBef>
              <a:spcAft>
                <a:spcPts val="0"/>
              </a:spcAft>
              <a:defRPr/>
            </a:pPr>
            <a:r>
              <a:rPr lang="en-US" sz="1200" b="1" kern="0" dirty="0">
                <a:solidFill>
                  <a:srgbClr val="585056"/>
                </a:solidFill>
                <a:latin typeface="Arial"/>
              </a:rPr>
              <a:t>presenceofit.com.au</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90801" y="1850951"/>
            <a:ext cx="4584296" cy="2356174"/>
          </a:xfrm>
          <a:prstGeom prst="rect">
            <a:avLst/>
          </a:prstGeom>
        </p:spPr>
      </p:pic>
    </p:spTree>
    <p:extLst>
      <p:ext uri="{BB962C8B-B14F-4D97-AF65-F5344CB8AC3E}">
        <p14:creationId xmlns:p14="http://schemas.microsoft.com/office/powerpoint/2010/main" val="258697373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_narrow_dark">
    <p:spTree>
      <p:nvGrpSpPr>
        <p:cNvPr id="1" name=""/>
        <p:cNvGrpSpPr/>
        <p:nvPr/>
      </p:nvGrpSpPr>
      <p:grpSpPr>
        <a:xfrm>
          <a:off x="0" y="0"/>
          <a:ext cx="0" cy="0"/>
          <a:chOff x="0" y="0"/>
          <a:chExt cx="0" cy="0"/>
        </a:xfrm>
      </p:grpSpPr>
      <p:pic>
        <p:nvPicPr>
          <p:cNvPr id="4" name="Picture 1" descr="PRESENCE_PP_SLIDE_BG.jpg"/>
          <p:cNvPicPr>
            <a:picLocks noChangeAspect="1"/>
          </p:cNvPicPr>
          <p:nvPr userDrawn="1"/>
        </p:nvPicPr>
        <p:blipFill>
          <a:blip r:embed="rId2">
            <a:extLst>
              <a:ext uri="{28A0092B-C50C-407E-A947-70E740481C1C}">
                <a14:useLocalDpi xmlns:a14="http://schemas.microsoft.com/office/drawing/2010/main" val="0"/>
              </a:ext>
            </a:extLst>
          </a:blip>
          <a:srcRect b="11501"/>
          <a:stretch>
            <a:fillRect/>
          </a:stretch>
        </p:blipFill>
        <p:spPr bwMode="auto">
          <a:xfrm>
            <a:off x="0" y="-1906"/>
            <a:ext cx="9144000" cy="685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304800" y="6444616"/>
            <a:ext cx="381000" cy="411480"/>
          </a:xfrm>
          <a:prstGeom prst="rect">
            <a:avLst/>
          </a:prstGeom>
          <a:noFill/>
          <a:ln w="25400">
            <a:noFill/>
            <a:miter lim="800000"/>
            <a:headEnd/>
            <a:tailEnd/>
          </a:ln>
          <a:effectLst/>
        </p:spPr>
        <p:txBody>
          <a:bodyPr wrap="none" lIns="0" tIns="0" rIns="0" bIns="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39E55818-B156-47DE-B35D-D22EC4B3AB2A}" type="slidenum">
              <a:rPr lang="en-US" sz="825" smtClean="0">
                <a:solidFill>
                  <a:srgbClr val="C7BEB4"/>
                </a:solidFill>
                <a:latin typeface="Arial Bold" charset="0"/>
                <a:cs typeface="Arial Bold" charset="0"/>
              </a:rPr>
              <a:pPr algn="ctr" eaLnBrk="1" hangingPunct="1">
                <a:spcBef>
                  <a:spcPct val="50000"/>
                </a:spcBef>
                <a:defRPr/>
              </a:pPr>
              <a:t>‹#›</a:t>
            </a:fld>
            <a:endParaRPr lang="en-US" sz="825" dirty="0">
              <a:solidFill>
                <a:srgbClr val="C7BEB4"/>
              </a:solidFill>
              <a:latin typeface="Arial Bold" charset="0"/>
              <a:cs typeface="Arial Bold" charset="0"/>
            </a:endParaRPr>
          </a:p>
        </p:txBody>
      </p:sp>
      <p:sp>
        <p:nvSpPr>
          <p:cNvPr id="2" name="Title 1"/>
          <p:cNvSpPr>
            <a:spLocks noGrp="1"/>
          </p:cNvSpPr>
          <p:nvPr>
            <p:ph type="title"/>
          </p:nvPr>
        </p:nvSpPr>
        <p:spPr>
          <a:xfrm>
            <a:off x="381000" y="406080"/>
            <a:ext cx="8229600" cy="457200"/>
          </a:xfrm>
          <a:prstGeom prst="rect">
            <a:avLst/>
          </a:prstGeom>
        </p:spPr>
        <p:txBody>
          <a:bodyPr lIns="0" tIns="0" rIns="0" bIns="0"/>
          <a:lstStyle>
            <a:lvl1pPr>
              <a:defRPr sz="1875" b="0">
                <a:ln>
                  <a:noFill/>
                </a:ln>
                <a:solidFill>
                  <a:srgbClr val="F1AD49"/>
                </a:solidFill>
                <a:effectLst/>
                <a:latin typeface="Arial Bold"/>
                <a:cs typeface="Arial Bold"/>
              </a:defRPr>
            </a:lvl1pPr>
          </a:lstStyle>
          <a:p>
            <a:r>
              <a:rPr lang="en-US"/>
              <a:t>Click to edit Master title style</a:t>
            </a:r>
            <a:endParaRPr lang="en-US" dirty="0"/>
          </a:p>
        </p:txBody>
      </p:sp>
      <p:sp>
        <p:nvSpPr>
          <p:cNvPr id="7" name="Content Placeholder 2"/>
          <p:cNvSpPr>
            <a:spLocks noGrp="1"/>
          </p:cNvSpPr>
          <p:nvPr>
            <p:ph idx="1" hasCustomPrompt="1"/>
          </p:nvPr>
        </p:nvSpPr>
        <p:spPr>
          <a:xfrm>
            <a:off x="381000" y="1182354"/>
            <a:ext cx="8229600" cy="4925347"/>
          </a:xfrm>
          <a:prstGeom prst="rect">
            <a:avLst/>
          </a:prstGeom>
        </p:spPr>
        <p:txBody>
          <a:bodyPr lIns="0" tIns="0" rIns="0" bIns="0"/>
          <a:lstStyle>
            <a:lvl1pPr>
              <a:spcBef>
                <a:spcPts val="677"/>
              </a:spcBef>
              <a:buClr>
                <a:srgbClr val="F1AD49"/>
              </a:buClr>
              <a:buSzPct val="120000"/>
              <a:buFontTx/>
              <a:buBlip>
                <a:blip r:embed="rId3"/>
              </a:buBlip>
              <a:defRPr sz="1350" b="0">
                <a:solidFill>
                  <a:srgbClr val="585056"/>
                </a:solidFill>
              </a:defRPr>
            </a:lvl1pPr>
            <a:lvl2pPr marL="530589" indent="-228355" defTabSz="530589">
              <a:spcBef>
                <a:spcPts val="423"/>
              </a:spcBef>
              <a:buClr>
                <a:srgbClr val="F1AD49"/>
              </a:buClr>
              <a:buSzPct val="100000"/>
              <a:buFontTx/>
              <a:buBlip>
                <a:blip r:embed="rId3"/>
              </a:buBlip>
              <a:defRPr sz="1200" baseline="0">
                <a:solidFill>
                  <a:srgbClr val="585056"/>
                </a:solidFill>
              </a:defRPr>
            </a:lvl2pPr>
            <a:lvl3pPr marL="1015507" indent="-241787">
              <a:buClr>
                <a:srgbClr val="F1AD49"/>
              </a:buClr>
              <a:buFont typeface="Arial" pitchFamily="34" charset="0"/>
              <a:buChar char="•"/>
              <a:defRPr sz="1050" baseline="0">
                <a:solidFill>
                  <a:srgbClr val="585056"/>
                </a:solidFill>
              </a:defRPr>
            </a:lvl3pPr>
            <a:lvl4pPr>
              <a:buClr>
                <a:srgbClr val="F1AD49"/>
              </a:buClr>
              <a:defRPr sz="1200">
                <a:solidFill>
                  <a:srgbClr val="585056"/>
                </a:solidFill>
              </a:defRPr>
            </a:lvl4pPr>
            <a:lvl5pPr>
              <a:buClr>
                <a:srgbClr val="F1AD49"/>
              </a:buClr>
              <a:defRPr sz="1200">
                <a:solidFill>
                  <a:srgbClr val="585056"/>
                </a:solidFill>
              </a:defRPr>
            </a:lvl5pPr>
          </a:lstStyle>
          <a:p>
            <a:pPr lvl="0"/>
            <a:r>
              <a:rPr lang="en-US" dirty="0"/>
              <a:t>Level 1 bullet</a:t>
            </a:r>
          </a:p>
          <a:p>
            <a:pPr lvl="1"/>
            <a:r>
              <a:rPr lang="en-US" dirty="0"/>
              <a:t>Level 2 bullet</a:t>
            </a:r>
          </a:p>
          <a:p>
            <a:pPr lvl="2"/>
            <a:r>
              <a:rPr lang="en-US" dirty="0"/>
              <a:t>Level 3 bullet</a:t>
            </a:r>
          </a:p>
        </p:txBody>
      </p:sp>
      <p:pic>
        <p:nvPicPr>
          <p:cNvPr id="9" name="Picture 8" descr="PRESENCE_TAGLINE ONLY_RGB.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rcRect t="42391" b="26147"/>
              <a:stretch>
                <a:fillRect/>
              </a:stretch>
            </p:blipFill>
          </mc:Choice>
          <mc:Fallback>
            <p:blipFill>
              <a:blip r:embed="rId5"/>
              <a:srcRect t="42391" b="26147"/>
              <a:stretch>
                <a:fillRect/>
              </a:stretch>
            </p:blipFill>
          </mc:Fallback>
        </mc:AlternateContent>
        <p:spPr>
          <a:xfrm>
            <a:off x="6945630" y="6446520"/>
            <a:ext cx="2045970" cy="397010"/>
          </a:xfrm>
          <a:prstGeom prst="rect">
            <a:avLst/>
          </a:prstGeom>
        </p:spPr>
      </p:pic>
    </p:spTree>
    <p:extLst>
      <p:ext uri="{BB962C8B-B14F-4D97-AF65-F5344CB8AC3E}">
        <p14:creationId xmlns:p14="http://schemas.microsoft.com/office/powerpoint/2010/main" val="1133430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_White">
    <p:spTree>
      <p:nvGrpSpPr>
        <p:cNvPr id="1" name=""/>
        <p:cNvGrpSpPr/>
        <p:nvPr/>
      </p:nvGrpSpPr>
      <p:grpSpPr>
        <a:xfrm>
          <a:off x="0" y="0"/>
          <a:ext cx="0" cy="0"/>
          <a:chOff x="0" y="0"/>
          <a:chExt cx="0" cy="0"/>
        </a:xfrm>
      </p:grpSpPr>
      <p:sp>
        <p:nvSpPr>
          <p:cNvPr id="4" name="Rectangle 3"/>
          <p:cNvSpPr/>
          <p:nvPr userDrawn="1"/>
        </p:nvSpPr>
        <p:spPr>
          <a:xfrm>
            <a:off x="0" y="0"/>
            <a:ext cx="9144000" cy="68560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77372" tIns="38686" rIns="77372" bIns="38686" anchor="ctr"/>
          <a:lstStyle/>
          <a:p>
            <a:pPr algn="ctr">
              <a:defRPr/>
            </a:pPr>
            <a:endParaRPr lang="en-AU" dirty="0">
              <a:solidFill>
                <a:srgbClr val="FFFFFF"/>
              </a:solidFill>
            </a:endParaRPr>
          </a:p>
        </p:txBody>
      </p:sp>
      <p:sp>
        <p:nvSpPr>
          <p:cNvPr id="5" name="Text Box 13"/>
          <p:cNvSpPr txBox="1">
            <a:spLocks noChangeArrowheads="1"/>
          </p:cNvSpPr>
          <p:nvPr userDrawn="1"/>
        </p:nvSpPr>
        <p:spPr bwMode="auto">
          <a:xfrm>
            <a:off x="304800" y="6444616"/>
            <a:ext cx="381000" cy="411480"/>
          </a:xfrm>
          <a:prstGeom prst="rect">
            <a:avLst/>
          </a:prstGeom>
          <a:noFill/>
          <a:ln w="25400">
            <a:noFill/>
            <a:miter lim="800000"/>
            <a:headEnd/>
            <a:tailEnd/>
          </a:ln>
          <a:effectLst/>
        </p:spPr>
        <p:txBody>
          <a:bodyPr wrap="none" lIns="0" tIns="0" rIns="0" bIns="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70183153-AFA8-4195-AAB5-9D71678143E7}" type="slidenum">
              <a:rPr lang="en-US" sz="825" smtClean="0">
                <a:solidFill>
                  <a:srgbClr val="C7BEB4"/>
                </a:solidFill>
                <a:latin typeface="Arial Bold" charset="0"/>
                <a:cs typeface="Arial Bold" charset="0"/>
              </a:rPr>
              <a:pPr algn="ctr" eaLnBrk="1" hangingPunct="1">
                <a:spcBef>
                  <a:spcPct val="50000"/>
                </a:spcBef>
                <a:defRPr/>
              </a:pPr>
              <a:t>‹#›</a:t>
            </a:fld>
            <a:endParaRPr lang="en-US" sz="825" dirty="0">
              <a:solidFill>
                <a:srgbClr val="C7BEB4"/>
              </a:solidFill>
              <a:latin typeface="Arial Bold" charset="0"/>
              <a:cs typeface="Arial Bold" charset="0"/>
            </a:endParaRPr>
          </a:p>
        </p:txBody>
      </p:sp>
      <p:sp>
        <p:nvSpPr>
          <p:cNvPr id="2" name="Title 1"/>
          <p:cNvSpPr>
            <a:spLocks noGrp="1"/>
          </p:cNvSpPr>
          <p:nvPr>
            <p:ph type="title"/>
          </p:nvPr>
        </p:nvSpPr>
        <p:spPr>
          <a:xfrm>
            <a:off x="381000" y="406080"/>
            <a:ext cx="8229600" cy="457200"/>
          </a:xfrm>
          <a:prstGeom prst="rect">
            <a:avLst/>
          </a:prstGeom>
        </p:spPr>
        <p:txBody>
          <a:bodyPr lIns="0" tIns="0" rIns="0" bIns="0"/>
          <a:lstStyle>
            <a:lvl1pPr>
              <a:defRPr sz="1875" b="0">
                <a:ln>
                  <a:noFill/>
                </a:ln>
                <a:solidFill>
                  <a:srgbClr val="F1AD49"/>
                </a:solidFill>
                <a:effectLst/>
                <a:latin typeface="Arial Bold"/>
                <a:cs typeface="Arial Bold"/>
              </a:defRPr>
            </a:lvl1pPr>
          </a:lstStyle>
          <a:p>
            <a:r>
              <a:rPr lang="en-US"/>
              <a:t>Click to edit Master title style</a:t>
            </a:r>
            <a:endParaRPr lang="en-US" dirty="0"/>
          </a:p>
        </p:txBody>
      </p:sp>
      <p:sp>
        <p:nvSpPr>
          <p:cNvPr id="7" name="Content Placeholder 2"/>
          <p:cNvSpPr>
            <a:spLocks noGrp="1"/>
          </p:cNvSpPr>
          <p:nvPr>
            <p:ph idx="1" hasCustomPrompt="1"/>
          </p:nvPr>
        </p:nvSpPr>
        <p:spPr>
          <a:xfrm>
            <a:off x="381000" y="1182350"/>
            <a:ext cx="8229600" cy="4320480"/>
          </a:xfrm>
          <a:prstGeom prst="rect">
            <a:avLst/>
          </a:prstGeom>
          <a:solidFill>
            <a:srgbClr val="FFFFFF"/>
          </a:solidFill>
        </p:spPr>
        <p:txBody>
          <a:bodyPr lIns="0" tIns="0" rIns="0" bIns="0"/>
          <a:lstStyle>
            <a:lvl1pPr>
              <a:spcBef>
                <a:spcPts val="677"/>
              </a:spcBef>
              <a:buClr>
                <a:srgbClr val="F1AD49"/>
              </a:buClr>
              <a:buSzPct val="120000"/>
              <a:buFontTx/>
              <a:buBlip>
                <a:blip r:embed="rId2"/>
              </a:buBlip>
              <a:defRPr sz="1350" b="0">
                <a:solidFill>
                  <a:srgbClr val="585056"/>
                </a:solidFill>
              </a:defRPr>
            </a:lvl1pPr>
            <a:lvl2pPr marL="530589" indent="-228355" defTabSz="530589">
              <a:spcBef>
                <a:spcPts val="423"/>
              </a:spcBef>
              <a:buClr>
                <a:srgbClr val="F1AD49"/>
              </a:buClr>
              <a:buSzPct val="100000"/>
              <a:buFontTx/>
              <a:buBlip>
                <a:blip r:embed="rId2"/>
              </a:buBlip>
              <a:defRPr sz="1200" baseline="0">
                <a:solidFill>
                  <a:srgbClr val="585056"/>
                </a:solidFill>
              </a:defRPr>
            </a:lvl2pPr>
            <a:lvl3pPr marL="1015507" indent="-241787">
              <a:buClr>
                <a:srgbClr val="F1AD49"/>
              </a:buClr>
              <a:buFont typeface="Arial" pitchFamily="34" charset="0"/>
              <a:buChar char="•"/>
              <a:defRPr sz="1050" baseline="0">
                <a:solidFill>
                  <a:srgbClr val="585056"/>
                </a:solidFill>
              </a:defRPr>
            </a:lvl3pPr>
            <a:lvl4pPr>
              <a:buClr>
                <a:srgbClr val="F1AD49"/>
              </a:buClr>
              <a:defRPr sz="1200">
                <a:solidFill>
                  <a:srgbClr val="585056"/>
                </a:solidFill>
              </a:defRPr>
            </a:lvl4pPr>
            <a:lvl5pPr>
              <a:buClr>
                <a:srgbClr val="F1AD49"/>
              </a:buClr>
              <a:defRPr sz="1200">
                <a:solidFill>
                  <a:srgbClr val="585056"/>
                </a:solidFill>
              </a:defRPr>
            </a:lvl5pPr>
          </a:lstStyle>
          <a:p>
            <a:pPr lvl="0"/>
            <a:r>
              <a:rPr lang="en-US" dirty="0"/>
              <a:t>Level 1 bullet</a:t>
            </a:r>
          </a:p>
          <a:p>
            <a:pPr lvl="1"/>
            <a:r>
              <a:rPr lang="en-US" dirty="0"/>
              <a:t>Level 2 bullet</a:t>
            </a:r>
          </a:p>
          <a:p>
            <a:pPr lvl="2"/>
            <a:r>
              <a:rPr lang="en-US" dirty="0"/>
              <a:t>Level 3 bullet</a:t>
            </a:r>
          </a:p>
        </p:txBody>
      </p:sp>
    </p:spTree>
    <p:extLst>
      <p:ext uri="{BB962C8B-B14F-4D97-AF65-F5344CB8AC3E}">
        <p14:creationId xmlns:p14="http://schemas.microsoft.com/office/powerpoint/2010/main" val="3443740395"/>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no base Dark">
    <p:bg>
      <p:bgPr>
        <a:solidFill>
          <a:srgbClr val="585056"/>
        </a:solidFill>
        <a:effectLst/>
      </p:bgPr>
    </p:bg>
    <p:spTree>
      <p:nvGrpSpPr>
        <p:cNvPr id="1" name=""/>
        <p:cNvGrpSpPr/>
        <p:nvPr/>
      </p:nvGrpSpPr>
      <p:grpSpPr>
        <a:xfrm>
          <a:off x="0" y="0"/>
          <a:ext cx="0" cy="0"/>
          <a:chOff x="0" y="0"/>
          <a:chExt cx="0" cy="0"/>
        </a:xfrm>
      </p:grpSpPr>
      <p:sp>
        <p:nvSpPr>
          <p:cNvPr id="11" name="Rectangle 10"/>
          <p:cNvSpPr/>
          <p:nvPr userDrawn="1"/>
        </p:nvSpPr>
        <p:spPr>
          <a:xfrm rot="5400000">
            <a:off x="1129432" y="-1156569"/>
            <a:ext cx="6885138" cy="9143999"/>
          </a:xfrm>
          <a:prstGeom prst="rect">
            <a:avLst/>
          </a:prstGeom>
          <a:gradFill flip="none" rotWithShape="1">
            <a:gsLst>
              <a:gs pos="37000">
                <a:srgbClr val="4D4D4D"/>
              </a:gs>
              <a:gs pos="88000">
                <a:srgbClr val="232323"/>
              </a:gs>
            </a:gsLst>
            <a:path path="circle">
              <a:fillToRect l="50000" t="50000" r="50000" b="50000"/>
            </a:path>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dirty="0">
              <a:solidFill>
                <a:srgbClr val="33242A"/>
              </a:solidFill>
            </a:endParaRPr>
          </a:p>
        </p:txBody>
      </p:sp>
      <p:sp>
        <p:nvSpPr>
          <p:cNvPr id="2" name="Title 1"/>
          <p:cNvSpPr>
            <a:spLocks noGrp="1"/>
          </p:cNvSpPr>
          <p:nvPr>
            <p:ph type="title"/>
          </p:nvPr>
        </p:nvSpPr>
        <p:spPr>
          <a:xfrm>
            <a:off x="381000" y="406080"/>
            <a:ext cx="8229600" cy="457200"/>
          </a:xfrm>
          <a:prstGeom prst="rect">
            <a:avLst/>
          </a:prstGeom>
        </p:spPr>
        <p:txBody>
          <a:bodyPr lIns="0" tIns="0" rIns="0" bIns="0"/>
          <a:lstStyle>
            <a:lvl1pPr>
              <a:defRPr sz="1650" b="0">
                <a:ln>
                  <a:noFill/>
                </a:ln>
                <a:solidFill>
                  <a:srgbClr val="F8971D"/>
                </a:solidFill>
                <a:effectLst/>
                <a:latin typeface="Arial Bold"/>
                <a:cs typeface="Arial Bold"/>
              </a:defRPr>
            </a:lvl1pPr>
          </a:lstStyle>
          <a:p>
            <a:r>
              <a:rPr lang="en-US"/>
              <a:t>Click to edit Master title style</a:t>
            </a:r>
            <a:endParaRPr lang="en-US" dirty="0"/>
          </a:p>
        </p:txBody>
      </p:sp>
      <p:sp>
        <p:nvSpPr>
          <p:cNvPr id="12" name="Content Placeholder 2"/>
          <p:cNvSpPr>
            <a:spLocks noGrp="1"/>
          </p:cNvSpPr>
          <p:nvPr>
            <p:ph idx="1" hasCustomPrompt="1"/>
          </p:nvPr>
        </p:nvSpPr>
        <p:spPr>
          <a:xfrm>
            <a:off x="468313" y="1341439"/>
            <a:ext cx="8229600" cy="587340"/>
          </a:xfrm>
          <a:prstGeom prst="rect">
            <a:avLst/>
          </a:prstGeom>
        </p:spPr>
        <p:txBody>
          <a:bodyPr lIns="0" tIns="0" rIns="0" bIns="0">
            <a:spAutoFit/>
          </a:bodyPr>
          <a:lstStyle>
            <a:lvl1pPr marL="257175" indent="-257175">
              <a:spcBef>
                <a:spcPts val="600"/>
              </a:spcBef>
              <a:buClr>
                <a:srgbClr val="F1AD49"/>
              </a:buClr>
              <a:buSzPct val="120000"/>
              <a:buFontTx/>
              <a:buBlip>
                <a:blip r:embed="rId2"/>
              </a:buBlip>
              <a:defRPr sz="1200" b="0" baseline="0">
                <a:solidFill>
                  <a:srgbClr val="F8F8F8"/>
                </a:solidFill>
              </a:defRPr>
            </a:lvl1pPr>
            <a:lvl2pPr marL="470297" indent="-202406" defTabSz="470297">
              <a:spcBef>
                <a:spcPts val="375"/>
              </a:spcBef>
              <a:buClr>
                <a:srgbClr val="F1AD49"/>
              </a:buClr>
              <a:buSzPct val="100000"/>
              <a:buFontTx/>
              <a:buBlip>
                <a:blip r:embed="rId2"/>
              </a:buBlip>
              <a:defRPr lang="en-US" sz="1050" kern="1200" baseline="0" dirty="0" smtClean="0">
                <a:solidFill>
                  <a:srgbClr val="F8F8F8"/>
                </a:solidFill>
                <a:latin typeface="Arial"/>
                <a:ea typeface="ＭＳ Ｐゴシック" pitchFamily="-65" charset="-128"/>
                <a:cs typeface="Arial"/>
              </a:defRPr>
            </a:lvl2pPr>
            <a:lvl3pPr marL="900113" indent="-214313">
              <a:buClr>
                <a:srgbClr val="F1AD49"/>
              </a:buClr>
              <a:buFont typeface="Arial" pitchFamily="34" charset="0"/>
              <a:buChar char="•"/>
              <a:defRPr sz="900" baseline="0">
                <a:solidFill>
                  <a:srgbClr val="F8F8F8"/>
                </a:solidFill>
              </a:defRPr>
            </a:lvl3pPr>
            <a:lvl4pPr>
              <a:buClr>
                <a:srgbClr val="F1AD49"/>
              </a:buClr>
              <a:defRPr sz="1050">
                <a:solidFill>
                  <a:srgbClr val="585056"/>
                </a:solidFill>
              </a:defRPr>
            </a:lvl4pPr>
            <a:lvl5pPr>
              <a:buClr>
                <a:srgbClr val="F1AD49"/>
              </a:buClr>
              <a:defRPr sz="1050">
                <a:solidFill>
                  <a:srgbClr val="585056"/>
                </a:solidFill>
              </a:defRPr>
            </a:lvl5pPr>
          </a:lstStyle>
          <a:p>
            <a:pPr lvl="0"/>
            <a:r>
              <a:rPr lang="en-US" dirty="0"/>
              <a:t>Level 1 bullet</a:t>
            </a:r>
          </a:p>
          <a:p>
            <a:pPr lvl="1"/>
            <a:r>
              <a:rPr lang="en-US" dirty="0"/>
              <a:t>Level 2 bullet</a:t>
            </a:r>
          </a:p>
          <a:p>
            <a:pPr marL="900113" lvl="2" indent="-202406" algn="l" defTabSz="470297" rtl="0" eaLnBrk="1" fontAlgn="base" hangingPunct="1">
              <a:spcBef>
                <a:spcPts val="375"/>
              </a:spcBef>
              <a:spcAft>
                <a:spcPct val="0"/>
              </a:spcAft>
              <a:buClr>
                <a:srgbClr val="F1AD49"/>
              </a:buClr>
              <a:buSzPct val="100000"/>
              <a:buFontTx/>
              <a:buBlip>
                <a:blip r:embed="rId2"/>
              </a:buBlip>
            </a:pPr>
            <a:r>
              <a:rPr lang="en-US" dirty="0"/>
              <a:t>Level 3 bullet</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750" smtClean="0">
                <a:solidFill>
                  <a:srgbClr val="FFFFFF"/>
                </a:solidFill>
                <a:latin typeface="Arial" pitchFamily="34" charset="0"/>
                <a:cs typeface="Arial" pitchFamily="34" charset="0"/>
              </a:rPr>
              <a:pPr algn="ctr" eaLnBrk="1" hangingPunct="1">
                <a:spcBef>
                  <a:spcPct val="50000"/>
                </a:spcBef>
                <a:defRPr/>
              </a:pPr>
              <a:t>‹#›</a:t>
            </a:fld>
            <a:endParaRPr lang="en-US" sz="750" dirty="0">
              <a:solidFill>
                <a:srgbClr val="FFFFFF"/>
              </a:solidFill>
              <a:latin typeface="Arial" pitchFamily="34" charset="0"/>
              <a:cs typeface="Arial" pitchFamily="34" charset="0"/>
            </a:endParaRPr>
          </a:p>
        </p:txBody>
      </p:sp>
      <p:pic>
        <p:nvPicPr>
          <p:cNvPr id="15" name="Picture 14" descr="PRESENCE_LOGO_RGB_WHITE.pdf"/>
          <p:cNvPicPr>
            <a:picLocks noChangeAspect="1"/>
          </p:cNvPicPr>
          <p:nvPr userDrawn="1"/>
        </p:nvPicPr>
        <p:blipFill>
          <a:blip r:embed="rId3" cstate="print"/>
          <a:stretch>
            <a:fillRect/>
          </a:stretch>
        </p:blipFill>
        <p:spPr bwMode="invGray">
          <a:xfrm>
            <a:off x="6876256" y="5763720"/>
            <a:ext cx="2182368" cy="1121664"/>
          </a:xfrm>
          <a:prstGeom prst="rect">
            <a:avLst/>
          </a:prstGeom>
        </p:spPr>
      </p:pic>
    </p:spTree>
    <p:extLst>
      <p:ext uri="{BB962C8B-B14F-4D97-AF65-F5344CB8AC3E}">
        <p14:creationId xmlns:p14="http://schemas.microsoft.com/office/powerpoint/2010/main" val="180098201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89EDF-9181-4BCE-B7E9-AF6E0A583114}" type="datetimeFigureOut">
              <a:rPr lang="en-AU" smtClean="0">
                <a:solidFill>
                  <a:prstClr val="black">
                    <a:tint val="75000"/>
                  </a:prstClr>
                </a:solidFill>
              </a:rPr>
              <a:pPr/>
              <a:t>13/09/2016</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AU" dirty="0">
                <a:solidFill>
                  <a:prstClr val="black"/>
                </a:solidFill>
              </a:rPr>
              <a:t>Presence of IT Confidential Information</a:t>
            </a:r>
          </a:p>
        </p:txBody>
      </p:sp>
      <p:sp>
        <p:nvSpPr>
          <p:cNvPr id="6" name="Rectangle 5"/>
          <p:cNvSpPr/>
          <p:nvPr userDrawn="1"/>
        </p:nvSpPr>
        <p:spPr>
          <a:xfrm>
            <a:off x="1" y="6369280"/>
            <a:ext cx="7002270"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pPr>
            <a:endParaRPr lang="en-AU">
              <a:solidFill>
                <a:prstClr val="white"/>
              </a:solidFill>
            </a:endParaRPr>
          </a:p>
        </p:txBody>
      </p:sp>
      <p:grpSp>
        <p:nvGrpSpPr>
          <p:cNvPr id="10" name="Group 9"/>
          <p:cNvGrpSpPr/>
          <p:nvPr userDrawn="1"/>
        </p:nvGrpSpPr>
        <p:grpSpPr>
          <a:xfrm>
            <a:off x="6673578" y="6369278"/>
            <a:ext cx="706734" cy="360042"/>
            <a:chOff x="8034008" y="6369278"/>
            <a:chExt cx="942312" cy="360042"/>
          </a:xfrm>
        </p:grpSpPr>
        <p:sp>
          <p:nvSpPr>
            <p:cNvPr id="7" name="Right Triangle 6"/>
            <p:cNvSpPr/>
            <p:nvPr userDrawn="1"/>
          </p:nvSpPr>
          <p:spPr>
            <a:xfrm rot="16200000">
              <a:off x="8027984" y="6375304"/>
              <a:ext cx="360040" cy="347992"/>
            </a:xfrm>
            <a:prstGeom prst="rtTriangle">
              <a:avLst/>
            </a:prstGeom>
            <a:solidFill>
              <a:srgbClr val="7B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pPr>
              <a:endParaRPr lang="en-AU">
                <a:solidFill>
                  <a:prstClr val="white"/>
                </a:solidFill>
              </a:endParaRPr>
            </a:p>
          </p:txBody>
        </p:sp>
        <p:sp>
          <p:nvSpPr>
            <p:cNvPr id="8" name="Rectangle 7"/>
            <p:cNvSpPr/>
            <p:nvPr userDrawn="1"/>
          </p:nvSpPr>
          <p:spPr>
            <a:xfrm>
              <a:off x="8382000" y="6369278"/>
              <a:ext cx="594320" cy="360041"/>
            </a:xfrm>
            <a:prstGeom prst="rect">
              <a:avLst/>
            </a:prstGeom>
            <a:solidFill>
              <a:srgbClr val="7B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pPr>
              <a:endParaRPr lang="en-AU">
                <a:solidFill>
                  <a:prstClr val="white"/>
                </a:solidFill>
              </a:endParaRPr>
            </a:p>
          </p:txBody>
        </p:sp>
      </p:grpSp>
      <p:sp>
        <p:nvSpPr>
          <p:cNvPr id="9" name="Rectangle 8"/>
          <p:cNvSpPr/>
          <p:nvPr userDrawn="1"/>
        </p:nvSpPr>
        <p:spPr>
          <a:xfrm>
            <a:off x="8698260" y="6361436"/>
            <a:ext cx="445740" cy="360041"/>
          </a:xfrm>
          <a:prstGeom prst="rect">
            <a:avLst/>
          </a:prstGeom>
          <a:solidFill>
            <a:srgbClr val="7B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pPr>
            <a:endParaRPr lang="en-AU">
              <a:solidFill>
                <a:prstClr val="white"/>
              </a:solidFill>
            </a:endParaRPr>
          </a:p>
        </p:txBody>
      </p:sp>
      <p:sp>
        <p:nvSpPr>
          <p:cNvPr id="4" name="Slide Number Placeholder 3"/>
          <p:cNvSpPr>
            <a:spLocks noGrp="1"/>
          </p:cNvSpPr>
          <p:nvPr>
            <p:ph type="sldNum" sz="quarter" idx="12"/>
          </p:nvPr>
        </p:nvSpPr>
        <p:spPr>
          <a:xfrm>
            <a:off x="6355722" y="6356351"/>
            <a:ext cx="954552" cy="365125"/>
          </a:xfrm>
        </p:spPr>
        <p:txBody>
          <a:bodyPr/>
          <a:lstStyle>
            <a:lvl1pPr>
              <a:defRPr>
                <a:solidFill>
                  <a:schemeClr val="bg1"/>
                </a:solidFill>
              </a:defRPr>
            </a:lvl1pPr>
          </a:lstStyle>
          <a:p>
            <a:fld id="{653AA5FA-1916-41B7-8FC7-9926D7132D2B}" type="slidenum">
              <a:rPr lang="en-AU" smtClean="0">
                <a:solidFill>
                  <a:prstClr val="white"/>
                </a:solidFill>
              </a:rPr>
              <a:pPr/>
              <a:t>‹#›</a:t>
            </a:fld>
            <a:endParaRPr lang="en-AU"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9545" y="6085189"/>
            <a:ext cx="1101059" cy="752442"/>
          </a:xfrm>
          <a:prstGeom prst="rect">
            <a:avLst/>
          </a:prstGeom>
        </p:spPr>
      </p:pic>
    </p:spTree>
    <p:extLst>
      <p:ext uri="{BB962C8B-B14F-4D97-AF65-F5344CB8AC3E}">
        <p14:creationId xmlns:p14="http://schemas.microsoft.com/office/powerpoint/2010/main" val="1670787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07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Content no base Whit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06080"/>
            <a:ext cx="8229600" cy="457200"/>
          </a:xfrm>
          <a:prstGeom prst="rect">
            <a:avLst/>
          </a:prstGeom>
        </p:spPr>
        <p:txBody>
          <a:bodyPr lIns="0" tIns="0" rIns="0" bIns="0"/>
          <a:lstStyle>
            <a:lvl1pPr>
              <a:defRPr sz="1980" b="0">
                <a:ln>
                  <a:noFill/>
                </a:ln>
                <a:solidFill>
                  <a:srgbClr val="F8971D"/>
                </a:solidFill>
                <a:effectLst/>
                <a:latin typeface="Arial Bold"/>
                <a:cs typeface="Arial Bold"/>
              </a:defRPr>
            </a:lvl1pPr>
          </a:lstStyle>
          <a:p>
            <a:r>
              <a:rPr lang="en-US"/>
              <a:t>Click to edit Master title style</a:t>
            </a:r>
            <a:endParaRPr lang="en-US" dirty="0"/>
          </a:p>
        </p:txBody>
      </p:sp>
      <p:sp>
        <p:nvSpPr>
          <p:cNvPr id="7" name="Content Placeholder 2"/>
          <p:cNvSpPr>
            <a:spLocks noGrp="1"/>
          </p:cNvSpPr>
          <p:nvPr>
            <p:ph idx="1" hasCustomPrompt="1"/>
          </p:nvPr>
        </p:nvSpPr>
        <p:spPr>
          <a:xfrm>
            <a:off x="468313" y="1183007"/>
            <a:ext cx="8229600" cy="620876"/>
          </a:xfrm>
          <a:prstGeom prst="rect">
            <a:avLst/>
          </a:prstGeom>
          <a:noFill/>
        </p:spPr>
        <p:txBody>
          <a:bodyPr lIns="0" tIns="0" rIns="0" bIns="0">
            <a:spAutoFit/>
          </a:bodyPr>
          <a:lstStyle>
            <a:lvl1pPr>
              <a:spcBef>
                <a:spcPts val="720"/>
              </a:spcBef>
              <a:buClr>
                <a:srgbClr val="F1AD49"/>
              </a:buClr>
              <a:buSzPct val="120000"/>
              <a:buFontTx/>
              <a:buBlip>
                <a:blip r:embed="rId2"/>
              </a:buBlip>
              <a:defRPr lang="en-US" sz="1440" b="0" kern="1200" dirty="0" smtClean="0">
                <a:solidFill>
                  <a:srgbClr val="585056"/>
                </a:solidFill>
                <a:latin typeface="Arial"/>
                <a:ea typeface="ＭＳ Ｐゴシック" pitchFamily="-65" charset="-128"/>
                <a:cs typeface="Arial"/>
              </a:defRPr>
            </a:lvl1pPr>
            <a:lvl2pPr marL="564371" indent="-242893" defTabSz="564371">
              <a:spcBef>
                <a:spcPts val="450"/>
              </a:spcBef>
              <a:buClr>
                <a:srgbClr val="F1AD49"/>
              </a:buClr>
              <a:buSzPct val="100000"/>
              <a:buFontTx/>
              <a:buBlip>
                <a:blip r:embed="rId2"/>
              </a:buBlip>
              <a:defRPr lang="en-US" sz="1260" kern="1200" baseline="0" dirty="0" smtClean="0">
                <a:solidFill>
                  <a:srgbClr val="585056"/>
                </a:solidFill>
                <a:latin typeface="Arial"/>
                <a:ea typeface="ＭＳ Ｐゴシック" pitchFamily="-65" charset="-128"/>
                <a:cs typeface="Arial"/>
              </a:defRPr>
            </a:lvl2pPr>
            <a:lvl3pPr marL="1080162" indent="-257181">
              <a:buClr>
                <a:srgbClr val="F1AD49"/>
              </a:buClr>
              <a:buFont typeface="Arial" pitchFamily="34" charset="0"/>
              <a:buChar char="•"/>
              <a:defRPr lang="en-US" sz="1080" kern="1200" baseline="0" dirty="0" smtClean="0">
                <a:solidFill>
                  <a:srgbClr val="585056"/>
                </a:solidFill>
                <a:latin typeface="Arial"/>
                <a:ea typeface="ＭＳ Ｐゴシック" pitchFamily="-65" charset="-128"/>
                <a:cs typeface="Arial"/>
              </a:defRPr>
            </a:lvl3pPr>
            <a:lvl4pPr>
              <a:buClr>
                <a:srgbClr val="F1AD49"/>
              </a:buClr>
              <a:defRPr sz="1260">
                <a:solidFill>
                  <a:srgbClr val="585056"/>
                </a:solidFill>
              </a:defRPr>
            </a:lvl4pPr>
            <a:lvl5pPr>
              <a:buClr>
                <a:srgbClr val="F1AD49"/>
              </a:buClr>
              <a:defRPr sz="1260">
                <a:solidFill>
                  <a:srgbClr val="585056"/>
                </a:solidFill>
              </a:defRPr>
            </a:lvl5pPr>
          </a:lstStyle>
          <a:p>
            <a:pPr marL="308618" lvl="0" indent="-308618" algn="l" defTabSz="411490" rtl="0" eaLnBrk="1" fontAlgn="base" hangingPunct="1">
              <a:spcBef>
                <a:spcPts val="720"/>
              </a:spcBef>
              <a:spcAft>
                <a:spcPct val="0"/>
              </a:spcAft>
              <a:buClr>
                <a:srgbClr val="F1AD49"/>
              </a:buClr>
              <a:buSzPct val="100000"/>
              <a:buFontTx/>
              <a:buBlip>
                <a:blip r:embed="rId3"/>
              </a:buBlip>
            </a:pPr>
            <a:r>
              <a:rPr lang="en-US" dirty="0"/>
              <a:t>Level 1 bullet</a:t>
            </a:r>
          </a:p>
          <a:p>
            <a:pPr marL="564371" lvl="1" indent="-242893" algn="l" defTabSz="564371" rtl="0" eaLnBrk="1" fontAlgn="base" hangingPunct="1">
              <a:spcBef>
                <a:spcPts val="450"/>
              </a:spcBef>
              <a:spcAft>
                <a:spcPct val="0"/>
              </a:spcAft>
              <a:buClr>
                <a:srgbClr val="F1AD49"/>
              </a:buClr>
              <a:buSzPct val="100000"/>
              <a:buFontTx/>
              <a:buBlip>
                <a:blip r:embed="rId4"/>
              </a:buBlip>
            </a:pPr>
            <a:r>
              <a:rPr lang="en-US" dirty="0"/>
              <a:t>Level 2 bullet</a:t>
            </a:r>
          </a:p>
          <a:p>
            <a:pPr marL="1080162" lvl="2" indent="-257181" algn="l" defTabSz="411490" rtl="0" eaLnBrk="1" fontAlgn="base" hangingPunct="1">
              <a:spcBef>
                <a:spcPct val="20000"/>
              </a:spcBef>
              <a:spcAft>
                <a:spcPct val="0"/>
              </a:spcAft>
              <a:buClr>
                <a:schemeClr val="tx1"/>
              </a:buClr>
              <a:buFontTx/>
              <a:buBlip>
                <a:blip r:embed="rId5"/>
              </a:buBlip>
            </a:pPr>
            <a:r>
              <a:rPr lang="en-US" dirty="0"/>
              <a:t>Level 3 bullet</a:t>
            </a:r>
          </a:p>
        </p:txBody>
      </p:sp>
      <p:sp>
        <p:nvSpPr>
          <p:cNvPr id="12" name="Text Box 13"/>
          <p:cNvSpPr txBox="1">
            <a:spLocks noChangeArrowheads="1"/>
          </p:cNvSpPr>
          <p:nvPr userDrawn="1"/>
        </p:nvSpPr>
        <p:spPr bwMode="auto">
          <a:xfrm>
            <a:off x="304800" y="6518586"/>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17" eaLnBrk="1" fontAlgn="auto" hangingPunct="1">
              <a:spcBef>
                <a:spcPct val="50000"/>
              </a:spcBef>
              <a:spcAft>
                <a:spcPts val="0"/>
              </a:spcAft>
              <a:defRPr/>
            </a:pPr>
            <a:fld id="{D50867FA-A4C8-47EE-95A2-3F02BE272D7F}" type="slidenum">
              <a:rPr lang="en-US" sz="900" smtClean="0">
                <a:solidFill>
                  <a:srgbClr val="44546A"/>
                </a:solidFill>
                <a:latin typeface="Arial" pitchFamily="34" charset="0"/>
                <a:cs typeface="Arial" pitchFamily="34" charset="0"/>
              </a:rPr>
              <a:pPr algn="ctr" defTabSz="685817" eaLnBrk="1" fontAlgn="auto" hangingPunct="1">
                <a:spcBef>
                  <a:spcPct val="50000"/>
                </a:spcBef>
                <a:spcAft>
                  <a:spcPts val="0"/>
                </a:spcAft>
                <a:defRPr/>
              </a:pPr>
              <a:t>‹#›</a:t>
            </a:fld>
            <a:endParaRPr lang="en-US" sz="900" dirty="0">
              <a:solidFill>
                <a:srgbClr val="44546A"/>
              </a:solidFill>
              <a:latin typeface="Arial" pitchFamily="34" charset="0"/>
              <a:cs typeface="Arial" pitchFamily="34" charset="0"/>
            </a:endParaRPr>
          </a:p>
        </p:txBody>
      </p:sp>
      <p:sp>
        <p:nvSpPr>
          <p:cNvPr id="8" name="TextBox 7"/>
          <p:cNvSpPr txBox="1"/>
          <p:nvPr userDrawn="1"/>
        </p:nvSpPr>
        <p:spPr>
          <a:xfrm>
            <a:off x="3028524" y="6453337"/>
            <a:ext cx="2783134" cy="230832"/>
          </a:xfrm>
          <a:prstGeom prst="rect">
            <a:avLst/>
          </a:prstGeom>
          <a:noFill/>
        </p:spPr>
        <p:txBody>
          <a:bodyPr wrap="none" rtlCol="0">
            <a:spAutoFit/>
          </a:bodyPr>
          <a:lstStyle/>
          <a:p>
            <a:pPr defTabSz="411490"/>
            <a:r>
              <a:rPr lang="en-AU" sz="900" dirty="0">
                <a:solidFill>
                  <a:srgbClr val="585056"/>
                </a:solidFill>
              </a:rPr>
              <a:t>© 2016 Presence of IT – Confidential &amp; Proprietary</a:t>
            </a:r>
          </a:p>
        </p:txBody>
      </p:sp>
      <p:pic>
        <p:nvPicPr>
          <p:cNvPr id="13" name="Picture 12" descr="PRESENCE_LOGO_RGB.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bwMode="auto">
          <a:xfrm>
            <a:off x="7164288" y="5775767"/>
            <a:ext cx="1796400" cy="1107948"/>
          </a:xfrm>
          <a:prstGeom prst="rect">
            <a:avLst/>
          </a:prstGeom>
        </p:spPr>
      </p:pic>
    </p:spTree>
    <p:extLst>
      <p:ext uri="{BB962C8B-B14F-4D97-AF65-F5344CB8AC3E}">
        <p14:creationId xmlns:p14="http://schemas.microsoft.com/office/powerpoint/2010/main" val="320258855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Title 1"/>
          <p:cNvSpPr>
            <a:spLocks noGrp="1"/>
          </p:cNvSpPr>
          <p:nvPr>
            <p:ph type="title"/>
          </p:nvPr>
        </p:nvSpPr>
        <p:spPr>
          <a:xfrm>
            <a:off x="457200" y="3501008"/>
            <a:ext cx="8229600" cy="1008112"/>
          </a:xfrm>
          <a:prstGeom prst="rect">
            <a:avLst/>
          </a:prstGeom>
        </p:spPr>
        <p:txBody>
          <a:bodyPr lIns="0" tIns="0" rIns="0" bIns="0"/>
          <a:lstStyle>
            <a:lvl1pPr algn="l">
              <a:defRPr sz="3000" b="0" i="0" baseline="0">
                <a:solidFill>
                  <a:srgbClr val="F8F8F8"/>
                </a:solidFill>
                <a:effectLst/>
              </a:defRPr>
            </a:lvl1pPr>
          </a:lstStyle>
          <a:p>
            <a:r>
              <a:rPr lang="en-US"/>
              <a:t>Click to edit Master title style</a:t>
            </a:r>
            <a:endParaRPr lang="en-US" dirty="0"/>
          </a:p>
        </p:txBody>
      </p:sp>
      <p:sp>
        <p:nvSpPr>
          <p:cNvPr id="8" name="Text Placeholder 7"/>
          <p:cNvSpPr>
            <a:spLocks noGrp="1"/>
          </p:cNvSpPr>
          <p:nvPr>
            <p:ph type="body" sz="quarter" idx="10"/>
          </p:nvPr>
        </p:nvSpPr>
        <p:spPr>
          <a:xfrm>
            <a:off x="457200" y="4670496"/>
            <a:ext cx="8229600" cy="774728"/>
          </a:xfrm>
          <a:prstGeom prst="rect">
            <a:avLst/>
          </a:prstGeom>
        </p:spPr>
        <p:txBody>
          <a:bodyPr>
            <a:noAutofit/>
          </a:bodyPr>
          <a:lstStyle>
            <a:lvl1pPr marL="0" indent="0">
              <a:buNone/>
              <a:defRPr sz="2000">
                <a:solidFill>
                  <a:srgbClr val="F8F8F8"/>
                </a:solidFill>
              </a:defRPr>
            </a:lvl1pPr>
          </a:lstStyle>
          <a:p>
            <a:pPr lvl="0"/>
            <a:r>
              <a:rPr lang="en-US"/>
              <a:t>Click to edit Master text styles</a:t>
            </a:r>
          </a:p>
        </p:txBody>
      </p:sp>
      <p:sp>
        <p:nvSpPr>
          <p:cNvPr id="10" name="Text Placeholder 9"/>
          <p:cNvSpPr>
            <a:spLocks noGrp="1"/>
          </p:cNvSpPr>
          <p:nvPr>
            <p:ph type="body" sz="quarter" idx="11"/>
          </p:nvPr>
        </p:nvSpPr>
        <p:spPr>
          <a:xfrm>
            <a:off x="457200" y="5674996"/>
            <a:ext cx="5410944" cy="346292"/>
          </a:xfrm>
          <a:prstGeom prst="rect">
            <a:avLst/>
          </a:prstGeom>
        </p:spPr>
        <p:txBody>
          <a:bodyPr anchor="ctr" anchorCtr="0">
            <a:normAutofit/>
          </a:bodyPr>
          <a:lstStyle>
            <a:lvl1pPr marL="0" indent="0">
              <a:buNone/>
              <a:defRPr sz="1200" baseline="0">
                <a:solidFill>
                  <a:schemeClr val="bg1"/>
                </a:solidFill>
              </a:defRPr>
            </a:lvl1pPr>
          </a:lstStyle>
          <a:p>
            <a:pPr lvl="0"/>
            <a:r>
              <a:rPr lang="en-US"/>
              <a:t>Click to edit Master text styles</a:t>
            </a:r>
          </a:p>
        </p:txBody>
      </p:sp>
      <p:pic>
        <p:nvPicPr>
          <p:cNvPr id="6" name="Picture 5" descr="PRESENCE_LOGO_RGB_WHITE.pdf"/>
          <p:cNvPicPr>
            <a:picLocks noChangeAspect="1"/>
          </p:cNvPicPr>
          <p:nvPr/>
        </p:nvPicPr>
        <p:blipFill>
          <a:blip r:embed="rId2" cstate="print"/>
          <a:stretch>
            <a:fillRect/>
          </a:stretch>
        </p:blipFill>
        <p:spPr bwMode="invGray">
          <a:xfrm>
            <a:off x="4800600" y="57404"/>
            <a:ext cx="4410202" cy="2266696"/>
          </a:xfrm>
          <a:prstGeom prst="rect">
            <a:avLst/>
          </a:prstGeom>
        </p:spPr>
      </p:pic>
      <p:sp>
        <p:nvSpPr>
          <p:cNvPr id="7" name="TextBox 6"/>
          <p:cNvSpPr txBox="1"/>
          <p:nvPr/>
        </p:nvSpPr>
        <p:spPr>
          <a:xfrm>
            <a:off x="3028523" y="6507847"/>
            <a:ext cx="3055645" cy="246221"/>
          </a:xfrm>
          <a:prstGeom prst="rect">
            <a:avLst/>
          </a:prstGeom>
          <a:noFill/>
        </p:spPr>
        <p:txBody>
          <a:bodyPr wrap="none" rtlCol="0">
            <a:spAutoFit/>
          </a:bodyPr>
          <a:lstStyle/>
          <a:p>
            <a:r>
              <a:rPr lang="en-AU" sz="1000" dirty="0">
                <a:solidFill>
                  <a:srgbClr val="FFFFFF"/>
                </a:solidFill>
              </a:rPr>
              <a:t>© 2013 Presence of IT – Confidential &amp; Proprietary</a:t>
            </a:r>
          </a:p>
        </p:txBody>
      </p:sp>
      <p:pic>
        <p:nvPicPr>
          <p:cNvPr id="9" name="Picture 8" descr="PRESENCE-IMAGE-GROUP_1.png"/>
          <p:cNvPicPr>
            <a:picLocks noChangeAspect="1"/>
          </p:cNvPicPr>
          <p:nvPr/>
        </p:nvPicPr>
        <p:blipFill>
          <a:blip r:embed="rId3" cstate="print"/>
          <a:stretch>
            <a:fillRect/>
          </a:stretch>
        </p:blipFill>
        <p:spPr>
          <a:xfrm>
            <a:off x="228600" y="190500"/>
            <a:ext cx="4313852" cy="3067912"/>
          </a:xfrm>
          <a:prstGeom prst="rect">
            <a:avLst/>
          </a:prstGeom>
        </p:spPr>
      </p:pic>
      <p:pic>
        <p:nvPicPr>
          <p:cNvPr id="11" name="Picture 10" descr="PRESENCE_LOGO_RGB_WHITE.pdf"/>
          <p:cNvPicPr>
            <a:picLocks noChangeAspect="1"/>
          </p:cNvPicPr>
          <p:nvPr userDrawn="1"/>
        </p:nvPicPr>
        <p:blipFill>
          <a:blip r:embed="rId2" cstate="print"/>
          <a:stretch>
            <a:fillRect/>
          </a:stretch>
        </p:blipFill>
        <p:spPr bwMode="invGray">
          <a:xfrm>
            <a:off x="4800600" y="57404"/>
            <a:ext cx="4410202" cy="2266696"/>
          </a:xfrm>
          <a:prstGeom prst="rect">
            <a:avLst/>
          </a:prstGeom>
        </p:spPr>
      </p:pic>
      <p:pic>
        <p:nvPicPr>
          <p:cNvPr id="14" name="Picture 13" descr="PRESENCE-IMAGE-GROUP_1.png"/>
          <p:cNvPicPr>
            <a:picLocks noChangeAspect="1"/>
          </p:cNvPicPr>
          <p:nvPr userDrawn="1"/>
        </p:nvPicPr>
        <p:blipFill>
          <a:blip r:embed="rId3" cstate="print"/>
          <a:stretch>
            <a:fillRect/>
          </a:stretch>
        </p:blipFill>
        <p:spPr>
          <a:xfrm>
            <a:off x="228600" y="190500"/>
            <a:ext cx="4313852" cy="3067912"/>
          </a:xfrm>
          <a:prstGeom prst="rect">
            <a:avLst/>
          </a:prstGeom>
        </p:spPr>
      </p:pic>
    </p:spTree>
    <p:extLst>
      <p:ext uri="{BB962C8B-B14F-4D97-AF65-F5344CB8AC3E}">
        <p14:creationId xmlns:p14="http://schemas.microsoft.com/office/powerpoint/2010/main" val="202001906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7892" name="Picture 4" descr="C:\Users\DavidW\Pictures\Ppt images\PRESENCE_IMAGEGROUP_WFM sm.png"/>
          <p:cNvPicPr>
            <a:picLocks noChangeAspect="1" noChangeArrowheads="1"/>
          </p:cNvPicPr>
          <p:nvPr userDrawn="1"/>
        </p:nvPicPr>
        <p:blipFill>
          <a:blip r:embed="rId3" cstate="print"/>
          <a:srcRect/>
          <a:stretch>
            <a:fillRect/>
          </a:stretch>
        </p:blipFill>
        <p:spPr bwMode="auto">
          <a:xfrm>
            <a:off x="5724127" y="472879"/>
            <a:ext cx="3334497" cy="2452066"/>
          </a:xfrm>
          <a:prstGeom prst="rect">
            <a:avLst/>
          </a:prstGeom>
          <a:noFill/>
        </p:spPr>
      </p:pic>
      <p:pic>
        <p:nvPicPr>
          <p:cNvPr id="17" name="Picture 16" descr="PRESENCE_IMAGEGROUP_ORG_ALT_sm.png"/>
          <p:cNvPicPr>
            <a:picLocks noChangeAspect="1"/>
          </p:cNvPicPr>
          <p:nvPr userDrawn="1"/>
        </p:nvPicPr>
        <p:blipFill>
          <a:blip r:embed="rId4" cstate="print"/>
          <a:stretch>
            <a:fillRect/>
          </a:stretch>
        </p:blipFill>
        <p:spPr>
          <a:xfrm>
            <a:off x="5724128" y="472879"/>
            <a:ext cx="3330414" cy="2452065"/>
          </a:xfrm>
          <a:prstGeom prst="rect">
            <a:avLst/>
          </a:prstGeom>
        </p:spPr>
      </p:pic>
      <p:sp>
        <p:nvSpPr>
          <p:cNvPr id="18" name="Title 1"/>
          <p:cNvSpPr>
            <a:spLocks noGrp="1"/>
          </p:cNvSpPr>
          <p:nvPr>
            <p:ph type="title"/>
          </p:nvPr>
        </p:nvSpPr>
        <p:spPr>
          <a:xfrm>
            <a:off x="453008" y="1508760"/>
            <a:ext cx="5127104" cy="1056144"/>
          </a:xfrm>
          <a:prstGeom prst="rect">
            <a:avLst/>
          </a:prstGeom>
        </p:spPr>
        <p:txBody>
          <a:bodyPr wrap="square" lIns="0" tIns="0" rIns="0" bIns="0">
            <a:normAutofit/>
          </a:bodyPr>
          <a:lstStyle>
            <a:lvl1pPr algn="l">
              <a:lnSpc>
                <a:spcPts val="3500"/>
              </a:lnSpc>
              <a:defRPr lang="en-US" sz="3000" b="0" i="0" kern="1200" baseline="0" dirty="0">
                <a:solidFill>
                  <a:srgbClr val="F8F8F8"/>
                </a:solidFill>
                <a:effectLst/>
                <a:latin typeface="Arial"/>
                <a:ea typeface="ＭＳ Ｐゴシック" pitchFamily="-65" charset="-128"/>
                <a:cs typeface="Arial"/>
              </a:defRPr>
            </a:lvl1pPr>
          </a:lstStyle>
          <a:p>
            <a:r>
              <a:rPr lang="en-US"/>
              <a:t>Click to edit Master title style</a:t>
            </a:r>
            <a:endParaRPr lang="en-US" dirty="0"/>
          </a:p>
        </p:txBody>
      </p:sp>
      <p:sp>
        <p:nvSpPr>
          <p:cNvPr id="19" name="Text Placeholder 7"/>
          <p:cNvSpPr>
            <a:spLocks noGrp="1"/>
          </p:cNvSpPr>
          <p:nvPr>
            <p:ph type="body" sz="quarter" idx="11"/>
          </p:nvPr>
        </p:nvSpPr>
        <p:spPr>
          <a:xfrm>
            <a:off x="449897" y="2708920"/>
            <a:ext cx="5634271" cy="2016224"/>
          </a:xfrm>
          <a:prstGeom prst="rect">
            <a:avLst/>
          </a:prstGeom>
        </p:spPr>
        <p:txBody>
          <a:bodyPr>
            <a:noAutofit/>
          </a:bodyPr>
          <a:lstStyle>
            <a:lvl1pPr marL="180975" indent="-180975" algn="l" defTabSz="627063" rtl="0" fontAlgn="base">
              <a:spcBef>
                <a:spcPts val="600"/>
              </a:spcBef>
              <a:spcAft>
                <a:spcPts val="300"/>
              </a:spcAft>
              <a:buClr>
                <a:srgbClr val="F1AD49"/>
              </a:buClr>
              <a:buSzPct val="100000"/>
              <a:buFont typeface="Arial" pitchFamily="34" charset="0"/>
              <a:buNone/>
              <a:defRPr kumimoji="0" lang="en-US" sz="1800" b="0" i="0" u="none" strike="noStrike" kern="1200" cap="none" spc="0" normalizeH="0" baseline="0" noProof="0" dirty="0" smtClean="0">
                <a:ln>
                  <a:noFill/>
                </a:ln>
                <a:solidFill>
                  <a:srgbClr val="F8F8F8"/>
                </a:solidFill>
                <a:effectLst/>
                <a:uLnTx/>
                <a:uFillTx/>
                <a:latin typeface="Arial"/>
                <a:ea typeface="ＭＳ Ｐゴシック" pitchFamily="-65" charset="-128"/>
                <a:cs typeface="Arial"/>
              </a:defRPr>
            </a:lvl1pPr>
            <a:lvl2pPr>
              <a:buFont typeface="Arial" pitchFamily="34" charset="0"/>
              <a:buChar char="•"/>
              <a:defRPr lang="en-US" sz="2000" kern="1200" baseline="0" dirty="0" smtClean="0">
                <a:solidFill>
                  <a:srgbClr val="F8F8F8"/>
                </a:solidFill>
                <a:latin typeface="Arial"/>
                <a:ea typeface="ＭＳ Ｐゴシック" pitchFamily="-65" charset="-128"/>
                <a:cs typeface="Arial"/>
              </a:defRPr>
            </a:lvl2pPr>
            <a:lvl3pPr>
              <a:defRPr>
                <a:solidFill>
                  <a:schemeClr val="bg1"/>
                </a:solidFill>
              </a:defRPr>
            </a:lvl3pPr>
          </a:lstStyle>
          <a:p>
            <a:pPr marL="180975" lvl="0" indent="-180975" algn="l" defTabSz="627063" rtl="0" eaLnBrk="1" fontAlgn="base" hangingPunct="1">
              <a:spcBef>
                <a:spcPts val="600"/>
              </a:spcBef>
              <a:spcAft>
                <a:spcPts val="300"/>
              </a:spcAft>
              <a:buClr>
                <a:srgbClr val="F1AD49"/>
              </a:buClr>
              <a:buSzPct val="100000"/>
            </a:pPr>
            <a:r>
              <a:rPr lang="en-US"/>
              <a:t>Click to edit Master text styles</a:t>
            </a:r>
          </a:p>
          <a:p>
            <a:pPr marL="180975" lvl="1" indent="-180975" algn="l" defTabSz="627063" rtl="0" eaLnBrk="1" fontAlgn="base" hangingPunct="1">
              <a:spcBef>
                <a:spcPts val="600"/>
              </a:spcBef>
              <a:spcAft>
                <a:spcPts val="300"/>
              </a:spcAft>
              <a:buClr>
                <a:srgbClr val="F1AD49"/>
              </a:buClr>
              <a:buSzPct val="100000"/>
            </a:pPr>
            <a:r>
              <a:rPr lang="en-US"/>
              <a:t>Second level</a:t>
            </a:r>
          </a:p>
        </p:txBody>
      </p:sp>
      <p:sp>
        <p:nvSpPr>
          <p:cNvPr id="23"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smtClean="0">
                <a:solidFill>
                  <a:srgbClr val="FFFFFF"/>
                </a:solidFill>
                <a:latin typeface="Arial" pitchFamily="34" charset="0"/>
                <a:cs typeface="Arial" pitchFamily="34" charset="0"/>
              </a:rPr>
              <a:pPr algn="ctr" eaLnBrk="1" hangingPunct="1">
                <a:spcBef>
                  <a:spcPct val="50000"/>
                </a:spcBef>
                <a:defRPr/>
              </a:pPr>
              <a:t>‹#›</a:t>
            </a:fld>
            <a:endParaRPr lang="en-US" sz="1000" dirty="0">
              <a:solidFill>
                <a:srgbClr val="FFFFFF"/>
              </a:solidFill>
              <a:latin typeface="Arial" pitchFamily="34" charset="0"/>
              <a:cs typeface="Arial" pitchFamily="34" charset="0"/>
            </a:endParaRPr>
          </a:p>
        </p:txBody>
      </p:sp>
      <p:pic>
        <p:nvPicPr>
          <p:cNvPr id="25" name="Picture 2"/>
          <p:cNvPicPr>
            <a:picLocks noChangeAspect="1" noChangeArrowheads="1"/>
          </p:cNvPicPr>
          <p:nvPr userDrawn="1"/>
        </p:nvPicPr>
        <p:blipFill>
          <a:blip r:embed="rId5" cstate="print"/>
          <a:srcRect/>
          <a:stretch>
            <a:fillRect/>
          </a:stretch>
        </p:blipFill>
        <p:spPr bwMode="auto">
          <a:xfrm>
            <a:off x="-19050" y="6134100"/>
            <a:ext cx="9163050" cy="723900"/>
          </a:xfrm>
          <a:prstGeom prst="rect">
            <a:avLst/>
          </a:prstGeom>
          <a:noFill/>
          <a:ln w="9525">
            <a:noFill/>
            <a:miter lim="800000"/>
            <a:headEnd/>
            <a:tailEnd/>
          </a:ln>
        </p:spPr>
      </p:pic>
      <p:pic>
        <p:nvPicPr>
          <p:cNvPr id="26" name="Picture 25" descr="PRESENCE_LOGO_RGB_WHITE.pdf"/>
          <p:cNvPicPr>
            <a:picLocks noChangeAspect="1"/>
          </p:cNvPicPr>
          <p:nvPr userDrawn="1"/>
        </p:nvPicPr>
        <p:blipFill>
          <a:blip r:embed="rId6" cstate="print"/>
          <a:stretch>
            <a:fillRect/>
          </a:stretch>
        </p:blipFill>
        <p:spPr bwMode="invGray">
          <a:xfrm>
            <a:off x="6876256" y="5763720"/>
            <a:ext cx="2182368" cy="1121664"/>
          </a:xfrm>
          <a:prstGeom prst="rect">
            <a:avLst/>
          </a:prstGeom>
        </p:spPr>
      </p:pic>
      <p:sp>
        <p:nvSpPr>
          <p:cNvPr id="28" name="TextBox 27"/>
          <p:cNvSpPr txBox="1"/>
          <p:nvPr userDrawn="1"/>
        </p:nvSpPr>
        <p:spPr>
          <a:xfrm>
            <a:off x="3028523" y="6505885"/>
            <a:ext cx="3055645" cy="246221"/>
          </a:xfrm>
          <a:prstGeom prst="rect">
            <a:avLst/>
          </a:prstGeom>
          <a:noFill/>
        </p:spPr>
        <p:txBody>
          <a:bodyPr wrap="none" rtlCol="0">
            <a:spAutoFit/>
          </a:bodyPr>
          <a:lstStyle/>
          <a:p>
            <a:r>
              <a:rPr lang="en-AU" sz="1000" dirty="0">
                <a:solidFill>
                  <a:srgbClr val="FFFFFF"/>
                </a:solidFill>
              </a:rPr>
              <a:t>© 2013 Presence of IT – Confidential &amp; Proprietary</a:t>
            </a:r>
          </a:p>
        </p:txBody>
      </p:sp>
    </p:spTree>
    <p:extLst>
      <p:ext uri="{BB962C8B-B14F-4D97-AF65-F5344CB8AC3E}">
        <p14:creationId xmlns:p14="http://schemas.microsoft.com/office/powerpoint/2010/main" val="269802540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2 Column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178" y="-1"/>
            <a:ext cx="9143643" cy="6754069"/>
          </a:xfrm>
          <a:prstGeom prst="rect">
            <a:avLst/>
          </a:prstGeom>
        </p:spPr>
      </p:pic>
      <p:sp>
        <p:nvSpPr>
          <p:cNvPr id="2" name="Title 1"/>
          <p:cNvSpPr>
            <a:spLocks noGrp="1"/>
          </p:cNvSpPr>
          <p:nvPr>
            <p:ph type="title"/>
          </p:nvPr>
        </p:nvSpPr>
        <p:spPr>
          <a:xfrm>
            <a:off x="381000" y="404664"/>
            <a:ext cx="8229600" cy="457200"/>
          </a:xfrm>
          <a:prstGeom prst="rect">
            <a:avLst/>
          </a:prstGeom>
        </p:spPr>
        <p:txBody>
          <a:bodyPr lIns="0" tIns="0" rIns="0" bIns="0"/>
          <a:lstStyle>
            <a:lvl1pPr>
              <a:defRPr sz="2200" b="0" baseline="0">
                <a:ln>
                  <a:noFill/>
                </a:ln>
                <a:solidFill>
                  <a:srgbClr val="F8971D"/>
                </a:solidFill>
                <a:effectLst/>
                <a:latin typeface="Arial Bold"/>
                <a:cs typeface="Arial Bold"/>
              </a:defRPr>
            </a:lvl1pPr>
          </a:lstStyle>
          <a:p>
            <a:r>
              <a:rPr lang="en-US"/>
              <a:t>Click to edit Master title style</a:t>
            </a:r>
            <a:endParaRPr lang="en-US" dirty="0"/>
          </a:p>
        </p:txBody>
      </p:sp>
      <p:sp>
        <p:nvSpPr>
          <p:cNvPr id="6" name="TextBox 5"/>
          <p:cNvSpPr txBox="1"/>
          <p:nvPr/>
        </p:nvSpPr>
        <p:spPr>
          <a:xfrm>
            <a:off x="3028523" y="6507847"/>
            <a:ext cx="3055645" cy="246221"/>
          </a:xfrm>
          <a:prstGeom prst="rect">
            <a:avLst/>
          </a:prstGeom>
          <a:noFill/>
        </p:spPr>
        <p:txBody>
          <a:bodyPr wrap="none" rtlCol="0">
            <a:spAutoFit/>
          </a:bodyPr>
          <a:lstStyle/>
          <a:p>
            <a:r>
              <a:rPr lang="en-AU" sz="1000" dirty="0">
                <a:solidFill>
                  <a:schemeClr val="tx2"/>
                </a:solidFill>
              </a:rPr>
              <a:t>© 2016 Presence of IT – Confidential &amp; Proprietary</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b="0" smtClean="0">
                <a:solidFill>
                  <a:schemeClr val="tx2"/>
                </a:solidFill>
                <a:latin typeface="Arial" pitchFamily="34" charset="0"/>
                <a:cs typeface="Arial" pitchFamily="34" charset="0"/>
              </a:rPr>
              <a:pPr algn="ctr" eaLnBrk="1" hangingPunct="1">
                <a:spcBef>
                  <a:spcPct val="50000"/>
                </a:spcBef>
                <a:defRPr/>
              </a:pPr>
              <a:t>‹#›</a:t>
            </a:fld>
            <a:endParaRPr lang="en-US" sz="1000" b="0" dirty="0">
              <a:solidFill>
                <a:schemeClr val="tx2"/>
              </a:solidFill>
              <a:latin typeface="Arial" pitchFamily="34" charset="0"/>
              <a:cs typeface="Arial" pitchFamily="34" charset="0"/>
            </a:endParaRPr>
          </a:p>
        </p:txBody>
      </p:sp>
      <p:sp>
        <p:nvSpPr>
          <p:cNvPr id="11" name="Content Placeholder 2"/>
          <p:cNvSpPr>
            <a:spLocks noGrp="1"/>
          </p:cNvSpPr>
          <p:nvPr>
            <p:ph sz="half" idx="1"/>
          </p:nvPr>
        </p:nvSpPr>
        <p:spPr>
          <a:xfrm>
            <a:off x="468313" y="1341438"/>
            <a:ext cx="4038600" cy="1190582"/>
          </a:xfrm>
          <a:prstGeom prst="rect">
            <a:avLst/>
          </a:prstGeom>
        </p:spPr>
        <p:txBody>
          <a:bodyPr lIns="0" tIns="0" rIns="0" bIns="0">
            <a:spAutoFit/>
          </a:bodyPr>
          <a:lstStyle>
            <a:lvl1pPr algn="l" rtl="0" eaLnBrk="1" fontAlgn="base" hangingPunct="1">
              <a:spcAft>
                <a:spcPct val="0"/>
              </a:spcAft>
              <a:buClr>
                <a:srgbClr val="F1AD49"/>
              </a:buClr>
              <a:defRPr lang="en-US" sz="1600" b="0" kern="1200" dirty="0" smtClean="0">
                <a:solidFill>
                  <a:srgbClr val="585056"/>
                </a:solidFill>
                <a:latin typeface="Arial"/>
                <a:ea typeface="ＭＳ Ｐゴシック" pitchFamily="-65" charset="-128"/>
                <a:cs typeface="Arial"/>
              </a:defRPr>
            </a:lvl1pPr>
            <a:lvl2pPr algn="l" rtl="0" eaLnBrk="1" fontAlgn="base" hangingPunct="1">
              <a:spcAft>
                <a:spcPct val="0"/>
              </a:spcAft>
              <a:buClr>
                <a:srgbClr val="F1AD49"/>
              </a:buClr>
              <a:defRPr lang="en-US" sz="1400" kern="1200" baseline="0" dirty="0" smtClean="0">
                <a:solidFill>
                  <a:srgbClr val="585056"/>
                </a:solidFill>
                <a:latin typeface="Arial"/>
                <a:ea typeface="ＭＳ Ｐゴシック" pitchFamily="-65" charset="-128"/>
                <a:cs typeface="Arial"/>
              </a:defRPr>
            </a:lvl2pPr>
            <a:lvl3pPr algn="l" rtl="0" eaLnBrk="1" fontAlgn="base" hangingPunct="1">
              <a:spcAft>
                <a:spcPct val="0"/>
              </a:spcAft>
              <a:buClr>
                <a:srgbClr val="F1AD49"/>
              </a:buClr>
              <a:defRPr lang="en-US" sz="1200" kern="1200" baseline="0" dirty="0" smtClean="0">
                <a:solidFill>
                  <a:srgbClr val="585056"/>
                </a:solidFill>
                <a:latin typeface="Arial"/>
                <a:ea typeface="ＭＳ Ｐゴシック" pitchFamily="-65" charset="-128"/>
                <a:cs typeface="Arial"/>
              </a:defRPr>
            </a:lvl3pPr>
            <a:lvl4pPr algn="l" rtl="0" eaLnBrk="1" fontAlgn="base" hangingPunct="1">
              <a:spcAft>
                <a:spcPct val="0"/>
              </a:spcAft>
              <a:buClr>
                <a:srgbClr val="F1AD49"/>
              </a:buClr>
              <a:defRPr lang="en-US" sz="1200" b="0" kern="1200" dirty="0" smtClean="0">
                <a:solidFill>
                  <a:srgbClr val="585056"/>
                </a:solidFill>
                <a:latin typeface="Arial"/>
                <a:ea typeface="ＭＳ Ｐゴシック" pitchFamily="-65" charset="-128"/>
                <a:cs typeface="Arial"/>
              </a:defRPr>
            </a:lvl4pPr>
            <a:lvl5pPr algn="l" rtl="0" eaLnBrk="1" fontAlgn="base" hangingPunct="1">
              <a:spcAft>
                <a:spcPct val="0"/>
              </a:spcAft>
              <a:buClr>
                <a:srgbClr val="F1AD49"/>
              </a:buClr>
              <a:defRPr lang="en-US" sz="1200" b="0" kern="1200" dirty="0">
                <a:solidFill>
                  <a:srgbClr val="585056"/>
                </a:solidFill>
                <a:latin typeface="Arial"/>
                <a:ea typeface="ＭＳ Ｐゴシック" pitchFamily="-65" charset="-128"/>
                <a:cs typeface="Arial"/>
              </a:defRPr>
            </a:lvl5pPr>
            <a:lvl6pPr>
              <a:defRPr sz="1800"/>
            </a:lvl6pPr>
            <a:lvl7pPr>
              <a:defRPr sz="1800"/>
            </a:lvl7pPr>
            <a:lvl8pPr>
              <a:defRPr sz="1800"/>
            </a:lvl8pPr>
            <a:lvl9pPr>
              <a:defRPr sz="1800"/>
            </a:lvl9pPr>
          </a:lstStyle>
          <a:p>
            <a:pPr marL="342900" lvl="0" indent="-342900" algn="l" defTabSz="457200" rtl="0" eaLnBrk="1" fontAlgn="base" hangingPunct="1">
              <a:spcBef>
                <a:spcPts val="800"/>
              </a:spcBef>
              <a:spcAft>
                <a:spcPct val="0"/>
              </a:spcAft>
              <a:buClr>
                <a:srgbClr val="F1AD49"/>
              </a:buClr>
              <a:buSzPct val="100000"/>
              <a:buFontTx/>
              <a:buBlip>
                <a:blip r:embed="rId5"/>
              </a:buBlip>
            </a:pPr>
            <a:r>
              <a:rPr lang="en-US"/>
              <a:t>Click to edit Master text styles</a:t>
            </a:r>
          </a:p>
          <a:p>
            <a:pPr marL="342900" lvl="1" indent="-342900" algn="l" defTabSz="457200" rtl="0" eaLnBrk="1" fontAlgn="base" hangingPunct="1">
              <a:spcBef>
                <a:spcPts val="800"/>
              </a:spcBef>
              <a:spcAft>
                <a:spcPct val="0"/>
              </a:spcAft>
              <a:buClr>
                <a:srgbClr val="F1AD49"/>
              </a:buClr>
              <a:buSzPct val="100000"/>
              <a:buFontTx/>
              <a:buBlip>
                <a:blip r:embed="rId5"/>
              </a:buBlip>
            </a:pPr>
            <a:r>
              <a:rPr lang="en-US"/>
              <a:t>Second level</a:t>
            </a:r>
          </a:p>
          <a:p>
            <a:pPr marL="342900" lvl="2" indent="-342900" algn="l" defTabSz="457200" rtl="0" eaLnBrk="1" fontAlgn="base" hangingPunct="1">
              <a:spcBef>
                <a:spcPts val="800"/>
              </a:spcBef>
              <a:spcAft>
                <a:spcPct val="0"/>
              </a:spcAft>
              <a:buClr>
                <a:srgbClr val="F1AD49"/>
              </a:buClr>
              <a:buSzPct val="100000"/>
              <a:buFontTx/>
              <a:buBlip>
                <a:blip r:embed="rId5"/>
              </a:buBlip>
            </a:pPr>
            <a:r>
              <a:rPr lang="en-US"/>
              <a:t>Third level</a:t>
            </a:r>
          </a:p>
          <a:p>
            <a:pPr marL="342900" lvl="3" indent="-342900" algn="l" defTabSz="457200" rtl="0" eaLnBrk="1" fontAlgn="base" hangingPunct="1">
              <a:spcBef>
                <a:spcPts val="800"/>
              </a:spcBef>
              <a:spcAft>
                <a:spcPct val="0"/>
              </a:spcAft>
              <a:buClr>
                <a:srgbClr val="F1AD49"/>
              </a:buClr>
              <a:buSzPct val="100000"/>
              <a:buFontTx/>
              <a:buBlip>
                <a:blip r:embed="rId5"/>
              </a:buBlip>
            </a:pPr>
            <a:r>
              <a:rPr lang="en-US"/>
              <a:t>Fourth level</a:t>
            </a:r>
          </a:p>
          <a:p>
            <a:pPr marL="342900" lvl="4" indent="-342900" algn="l" defTabSz="457200" rtl="0" eaLnBrk="1" fontAlgn="base" hangingPunct="1">
              <a:spcBef>
                <a:spcPts val="800"/>
              </a:spcBef>
              <a:spcAft>
                <a:spcPct val="0"/>
              </a:spcAft>
              <a:buClr>
                <a:srgbClr val="F1AD49"/>
              </a:buClr>
              <a:buSzPct val="100000"/>
              <a:buFontTx/>
              <a:buBlip>
                <a:blip r:embed="rId5"/>
              </a:buBlip>
            </a:pPr>
            <a:r>
              <a:rPr lang="en-US"/>
              <a:t>Fifth level</a:t>
            </a:r>
            <a:endParaRPr lang="en-US" dirty="0"/>
          </a:p>
        </p:txBody>
      </p:sp>
      <p:sp>
        <p:nvSpPr>
          <p:cNvPr id="12" name="Content Placeholder 3"/>
          <p:cNvSpPr>
            <a:spLocks noGrp="1"/>
          </p:cNvSpPr>
          <p:nvPr>
            <p:ph sz="half" idx="2"/>
          </p:nvPr>
        </p:nvSpPr>
        <p:spPr>
          <a:xfrm>
            <a:off x="4653161" y="1341438"/>
            <a:ext cx="4038600" cy="1190582"/>
          </a:xfrm>
          <a:prstGeom prst="rect">
            <a:avLst/>
          </a:prstGeom>
        </p:spPr>
        <p:txBody>
          <a:bodyPr lIns="0" tIns="0" rIns="0" bIns="0">
            <a:spAutoFit/>
          </a:bodyPr>
          <a:lstStyle>
            <a:lvl1pPr algn="l" rtl="0" eaLnBrk="1" fontAlgn="base" hangingPunct="1">
              <a:spcAft>
                <a:spcPct val="0"/>
              </a:spcAft>
              <a:buClr>
                <a:srgbClr val="F1AD49"/>
              </a:buClr>
              <a:defRPr lang="en-US" sz="1600" b="0" kern="1200" dirty="0" smtClean="0">
                <a:solidFill>
                  <a:srgbClr val="585056"/>
                </a:solidFill>
                <a:latin typeface="Arial"/>
                <a:ea typeface="ＭＳ Ｐゴシック" pitchFamily="-65" charset="-128"/>
                <a:cs typeface="Arial"/>
              </a:defRPr>
            </a:lvl1pPr>
            <a:lvl2pPr algn="l" rtl="0" eaLnBrk="1" fontAlgn="base" hangingPunct="1">
              <a:spcAft>
                <a:spcPct val="0"/>
              </a:spcAft>
              <a:buClr>
                <a:srgbClr val="F1AD49"/>
              </a:buClr>
              <a:defRPr lang="en-US" sz="1400" kern="1200" baseline="0" dirty="0" smtClean="0">
                <a:solidFill>
                  <a:srgbClr val="585056"/>
                </a:solidFill>
                <a:latin typeface="Arial"/>
                <a:ea typeface="ＭＳ Ｐゴシック" pitchFamily="-65" charset="-128"/>
                <a:cs typeface="Arial"/>
              </a:defRPr>
            </a:lvl2pPr>
            <a:lvl3pPr algn="l" rtl="0" eaLnBrk="1" fontAlgn="base" hangingPunct="1">
              <a:spcAft>
                <a:spcPct val="0"/>
              </a:spcAft>
              <a:buClr>
                <a:srgbClr val="F1AD49"/>
              </a:buClr>
              <a:defRPr lang="en-US" sz="1200" kern="1200" baseline="0" dirty="0" smtClean="0">
                <a:solidFill>
                  <a:srgbClr val="585056"/>
                </a:solidFill>
                <a:latin typeface="Arial"/>
                <a:ea typeface="ＭＳ Ｐゴシック" pitchFamily="-65" charset="-128"/>
                <a:cs typeface="Arial"/>
              </a:defRPr>
            </a:lvl3pPr>
            <a:lvl4pPr algn="l" rtl="0" eaLnBrk="1" fontAlgn="base" hangingPunct="1">
              <a:spcAft>
                <a:spcPct val="0"/>
              </a:spcAft>
              <a:buClr>
                <a:srgbClr val="F1AD49"/>
              </a:buClr>
              <a:defRPr lang="en-US" sz="1200" b="0" kern="1200" smtClean="0">
                <a:solidFill>
                  <a:srgbClr val="585056"/>
                </a:solidFill>
                <a:latin typeface="Arial"/>
                <a:ea typeface="ＭＳ Ｐゴシック" pitchFamily="-65" charset="-128"/>
                <a:cs typeface="Arial"/>
              </a:defRPr>
            </a:lvl4pPr>
            <a:lvl5pPr algn="l" rtl="0" eaLnBrk="1" fontAlgn="base" hangingPunct="1">
              <a:spcAft>
                <a:spcPct val="0"/>
              </a:spcAft>
              <a:buClr>
                <a:srgbClr val="F1AD49"/>
              </a:buClr>
              <a:defRPr lang="en-US" sz="1200" b="0" kern="1200">
                <a:solidFill>
                  <a:srgbClr val="585056"/>
                </a:solidFill>
                <a:latin typeface="Arial"/>
                <a:ea typeface="ＭＳ Ｐゴシック" pitchFamily="-65" charset="-128"/>
                <a:cs typeface="Arial"/>
              </a:defRPr>
            </a:lvl5pPr>
            <a:lvl6pPr>
              <a:defRPr sz="1800"/>
            </a:lvl6pPr>
            <a:lvl7pPr>
              <a:defRPr sz="1800"/>
            </a:lvl7pPr>
            <a:lvl8pPr>
              <a:defRPr sz="1800"/>
            </a:lvl8pPr>
            <a:lvl9pPr>
              <a:defRPr sz="1800"/>
            </a:lvl9pPr>
          </a:lstStyle>
          <a:p>
            <a:pPr marL="342900" lvl="0" indent="-342900" algn="l" defTabSz="457200" rtl="0" eaLnBrk="1" fontAlgn="base" hangingPunct="1">
              <a:spcBef>
                <a:spcPts val="800"/>
              </a:spcBef>
              <a:spcAft>
                <a:spcPct val="0"/>
              </a:spcAft>
              <a:buClr>
                <a:srgbClr val="F1AD49"/>
              </a:buClr>
              <a:buSzPct val="100000"/>
              <a:buFontTx/>
              <a:buBlip>
                <a:blip r:embed="rId5"/>
              </a:buBlip>
            </a:pPr>
            <a:r>
              <a:rPr lang="en-US"/>
              <a:t>Click to edit Master text styles</a:t>
            </a:r>
          </a:p>
          <a:p>
            <a:pPr marL="342900" lvl="1" indent="-342900" algn="l" defTabSz="457200" rtl="0" eaLnBrk="1" fontAlgn="base" hangingPunct="1">
              <a:spcBef>
                <a:spcPts val="800"/>
              </a:spcBef>
              <a:spcAft>
                <a:spcPct val="0"/>
              </a:spcAft>
              <a:buClr>
                <a:srgbClr val="F1AD49"/>
              </a:buClr>
              <a:buSzPct val="100000"/>
              <a:buFontTx/>
              <a:buBlip>
                <a:blip r:embed="rId5"/>
              </a:buBlip>
            </a:pPr>
            <a:r>
              <a:rPr lang="en-US"/>
              <a:t>Second level</a:t>
            </a:r>
          </a:p>
          <a:p>
            <a:pPr marL="342900" lvl="2" indent="-342900" algn="l" defTabSz="457200" rtl="0" eaLnBrk="1" fontAlgn="base" hangingPunct="1">
              <a:spcBef>
                <a:spcPts val="800"/>
              </a:spcBef>
              <a:spcAft>
                <a:spcPct val="0"/>
              </a:spcAft>
              <a:buClr>
                <a:srgbClr val="F1AD49"/>
              </a:buClr>
              <a:buSzPct val="100000"/>
              <a:buFontTx/>
              <a:buBlip>
                <a:blip r:embed="rId5"/>
              </a:buBlip>
            </a:pPr>
            <a:r>
              <a:rPr lang="en-US"/>
              <a:t>Third level</a:t>
            </a:r>
          </a:p>
          <a:p>
            <a:pPr marL="342900" lvl="3" indent="-342900" algn="l" defTabSz="457200" rtl="0" eaLnBrk="1" fontAlgn="base" hangingPunct="1">
              <a:spcBef>
                <a:spcPts val="800"/>
              </a:spcBef>
              <a:spcAft>
                <a:spcPct val="0"/>
              </a:spcAft>
              <a:buClr>
                <a:srgbClr val="F1AD49"/>
              </a:buClr>
              <a:buSzPct val="100000"/>
              <a:buFontTx/>
              <a:buBlip>
                <a:blip r:embed="rId5"/>
              </a:buBlip>
            </a:pPr>
            <a:r>
              <a:rPr lang="en-US"/>
              <a:t>Fourth level</a:t>
            </a:r>
          </a:p>
          <a:p>
            <a:pPr marL="342900" lvl="4" indent="-342900" algn="l" defTabSz="457200" rtl="0" eaLnBrk="1" fontAlgn="base" hangingPunct="1">
              <a:spcBef>
                <a:spcPts val="800"/>
              </a:spcBef>
              <a:spcAft>
                <a:spcPct val="0"/>
              </a:spcAft>
              <a:buClr>
                <a:srgbClr val="F1AD49"/>
              </a:buClr>
              <a:buSzPct val="100000"/>
              <a:buFontTx/>
              <a:buBlip>
                <a:blip r:embed="rId5"/>
              </a:buBlip>
            </a:pPr>
            <a:r>
              <a:rPr lang="en-US"/>
              <a:t>Fifth level</a:t>
            </a:r>
            <a:endParaRPr lang="en-US" dirty="0"/>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92420" y="5752160"/>
            <a:ext cx="2151580" cy="1105840"/>
          </a:xfrm>
          <a:prstGeom prst="rect">
            <a:avLst/>
          </a:prstGeom>
        </p:spPr>
      </p:pic>
    </p:spTree>
    <p:extLst>
      <p:ext uri="{BB962C8B-B14F-4D97-AF65-F5344CB8AC3E}">
        <p14:creationId xmlns:p14="http://schemas.microsoft.com/office/powerpoint/2010/main" val="160487684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7892" name="Picture 4" descr="C:\Users\DavidW\Pictures\Ppt images\PRESENCE_IMAGEGROUP_WFM sm.png"/>
          <p:cNvPicPr>
            <a:picLocks noChangeAspect="1" noChangeArrowheads="1"/>
          </p:cNvPicPr>
          <p:nvPr userDrawn="1"/>
        </p:nvPicPr>
        <p:blipFill>
          <a:blip r:embed="rId3" cstate="print"/>
          <a:srcRect/>
          <a:stretch>
            <a:fillRect/>
          </a:stretch>
        </p:blipFill>
        <p:spPr bwMode="auto">
          <a:xfrm>
            <a:off x="5724127" y="472879"/>
            <a:ext cx="3334497" cy="2452066"/>
          </a:xfrm>
          <a:prstGeom prst="rect">
            <a:avLst/>
          </a:prstGeom>
          <a:noFill/>
        </p:spPr>
      </p:pic>
      <p:sp>
        <p:nvSpPr>
          <p:cNvPr id="18" name="Title 1"/>
          <p:cNvSpPr>
            <a:spLocks noGrp="1"/>
          </p:cNvSpPr>
          <p:nvPr>
            <p:ph type="title"/>
          </p:nvPr>
        </p:nvSpPr>
        <p:spPr>
          <a:xfrm>
            <a:off x="453008" y="1508760"/>
            <a:ext cx="5127104" cy="1056144"/>
          </a:xfrm>
          <a:prstGeom prst="rect">
            <a:avLst/>
          </a:prstGeom>
        </p:spPr>
        <p:txBody>
          <a:bodyPr wrap="square" lIns="0" tIns="0" rIns="0" bIns="0">
            <a:normAutofit/>
          </a:bodyPr>
          <a:lstStyle>
            <a:lvl1pPr algn="l">
              <a:lnSpc>
                <a:spcPts val="3500"/>
              </a:lnSpc>
              <a:defRPr lang="en-US" sz="3000" b="0" i="0" kern="1200" baseline="0" dirty="0">
                <a:solidFill>
                  <a:srgbClr val="F8F8F8"/>
                </a:solidFill>
                <a:effectLst/>
                <a:latin typeface="Arial"/>
                <a:ea typeface="ＭＳ Ｐゴシック" pitchFamily="-65" charset="-128"/>
                <a:cs typeface="Arial"/>
              </a:defRPr>
            </a:lvl1pPr>
          </a:lstStyle>
          <a:p>
            <a:r>
              <a:rPr lang="en-US"/>
              <a:t>Click to edit Master title style</a:t>
            </a:r>
            <a:endParaRPr lang="en-US" dirty="0"/>
          </a:p>
        </p:txBody>
      </p:sp>
      <p:sp>
        <p:nvSpPr>
          <p:cNvPr id="19" name="Text Placeholder 7"/>
          <p:cNvSpPr>
            <a:spLocks noGrp="1"/>
          </p:cNvSpPr>
          <p:nvPr>
            <p:ph type="body" sz="quarter" idx="11"/>
          </p:nvPr>
        </p:nvSpPr>
        <p:spPr>
          <a:xfrm>
            <a:off x="449897" y="2708920"/>
            <a:ext cx="5634271" cy="2016224"/>
          </a:xfrm>
          <a:prstGeom prst="rect">
            <a:avLst/>
          </a:prstGeom>
        </p:spPr>
        <p:txBody>
          <a:bodyPr>
            <a:noAutofit/>
          </a:bodyPr>
          <a:lstStyle>
            <a:lvl1pPr marL="180975" indent="-180975" algn="l" defTabSz="627063" rtl="0" fontAlgn="base">
              <a:spcBef>
                <a:spcPts val="600"/>
              </a:spcBef>
              <a:spcAft>
                <a:spcPts val="300"/>
              </a:spcAft>
              <a:buClr>
                <a:srgbClr val="F1AD49"/>
              </a:buClr>
              <a:buSzPct val="100000"/>
              <a:buFont typeface="Arial" pitchFamily="34" charset="0"/>
              <a:buNone/>
              <a:defRPr kumimoji="0" lang="en-US" sz="1800" b="0" i="0" u="none" strike="noStrike" kern="1200" cap="none" spc="0" normalizeH="0" baseline="0" noProof="0" dirty="0" smtClean="0">
                <a:ln>
                  <a:noFill/>
                </a:ln>
                <a:solidFill>
                  <a:srgbClr val="F8F8F8"/>
                </a:solidFill>
                <a:effectLst/>
                <a:uLnTx/>
                <a:uFillTx/>
                <a:latin typeface="Arial"/>
                <a:ea typeface="ＭＳ Ｐゴシック" pitchFamily="-65" charset="-128"/>
                <a:cs typeface="Arial"/>
              </a:defRPr>
            </a:lvl1pPr>
            <a:lvl2pPr>
              <a:buFont typeface="Arial" pitchFamily="34" charset="0"/>
              <a:buChar char="•"/>
              <a:defRPr lang="en-US" sz="2000" kern="1200" baseline="0" dirty="0" smtClean="0">
                <a:solidFill>
                  <a:srgbClr val="F8F8F8"/>
                </a:solidFill>
                <a:latin typeface="Arial"/>
                <a:ea typeface="ＭＳ Ｐゴシック" pitchFamily="-65" charset="-128"/>
                <a:cs typeface="Arial"/>
              </a:defRPr>
            </a:lvl2pPr>
            <a:lvl3pPr>
              <a:defRPr>
                <a:solidFill>
                  <a:schemeClr val="bg1"/>
                </a:solidFill>
              </a:defRPr>
            </a:lvl3pPr>
          </a:lstStyle>
          <a:p>
            <a:pPr marL="180975" lvl="0" indent="-180975" algn="l" defTabSz="627063" rtl="0" eaLnBrk="1" fontAlgn="base" hangingPunct="1">
              <a:spcBef>
                <a:spcPts val="600"/>
              </a:spcBef>
              <a:spcAft>
                <a:spcPts val="300"/>
              </a:spcAft>
              <a:buClr>
                <a:srgbClr val="F1AD49"/>
              </a:buClr>
              <a:buSzPct val="100000"/>
            </a:pPr>
            <a:r>
              <a:rPr lang="en-US"/>
              <a:t>Click to edit Master text styles</a:t>
            </a:r>
          </a:p>
          <a:p>
            <a:pPr marL="180975" lvl="1" indent="-180975" algn="l" defTabSz="627063" rtl="0" eaLnBrk="1" fontAlgn="base" hangingPunct="1">
              <a:spcBef>
                <a:spcPts val="600"/>
              </a:spcBef>
              <a:spcAft>
                <a:spcPts val="300"/>
              </a:spcAft>
              <a:buClr>
                <a:srgbClr val="F1AD49"/>
              </a:buClr>
              <a:buSzPct val="100000"/>
            </a:pPr>
            <a:r>
              <a:rPr lang="en-US"/>
              <a:t>Second level</a:t>
            </a:r>
          </a:p>
        </p:txBody>
      </p:sp>
      <p:sp>
        <p:nvSpPr>
          <p:cNvPr id="23"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smtClean="0">
                <a:solidFill>
                  <a:srgbClr val="FFFFFF"/>
                </a:solidFill>
                <a:latin typeface="Arial" pitchFamily="34" charset="0"/>
                <a:cs typeface="Arial" pitchFamily="34" charset="0"/>
              </a:rPr>
              <a:pPr algn="ctr" eaLnBrk="1" hangingPunct="1">
                <a:spcBef>
                  <a:spcPct val="50000"/>
                </a:spcBef>
                <a:defRPr/>
              </a:pPr>
              <a:t>‹#›</a:t>
            </a:fld>
            <a:endParaRPr lang="en-US" sz="1000" dirty="0">
              <a:solidFill>
                <a:srgbClr val="FFFFFF"/>
              </a:solidFill>
              <a:latin typeface="Arial" pitchFamily="34" charset="0"/>
              <a:cs typeface="Arial" pitchFamily="34" charset="0"/>
            </a:endParaRPr>
          </a:p>
        </p:txBody>
      </p:sp>
      <p:pic>
        <p:nvPicPr>
          <p:cNvPr id="25" name="Picture 2"/>
          <p:cNvPicPr>
            <a:picLocks noChangeAspect="1" noChangeArrowheads="1"/>
          </p:cNvPicPr>
          <p:nvPr userDrawn="1"/>
        </p:nvPicPr>
        <p:blipFill>
          <a:blip r:embed="rId4" cstate="print"/>
          <a:srcRect/>
          <a:stretch>
            <a:fillRect/>
          </a:stretch>
        </p:blipFill>
        <p:spPr bwMode="auto">
          <a:xfrm>
            <a:off x="-19050" y="6134100"/>
            <a:ext cx="9163050" cy="723900"/>
          </a:xfrm>
          <a:prstGeom prst="rect">
            <a:avLst/>
          </a:prstGeom>
          <a:noFill/>
          <a:ln w="9525">
            <a:noFill/>
            <a:miter lim="800000"/>
            <a:headEnd/>
            <a:tailEnd/>
          </a:ln>
        </p:spPr>
      </p:pic>
      <p:pic>
        <p:nvPicPr>
          <p:cNvPr id="26" name="Picture 25" descr="PRESENCE_LOGO_RGB_WHITE.pdf"/>
          <p:cNvPicPr>
            <a:picLocks noChangeAspect="1"/>
          </p:cNvPicPr>
          <p:nvPr userDrawn="1"/>
        </p:nvPicPr>
        <p:blipFill>
          <a:blip r:embed="rId5" cstate="print"/>
          <a:stretch>
            <a:fillRect/>
          </a:stretch>
        </p:blipFill>
        <p:spPr bwMode="invGray">
          <a:xfrm>
            <a:off x="6876256" y="5763720"/>
            <a:ext cx="2182368" cy="1121664"/>
          </a:xfrm>
          <a:prstGeom prst="rect">
            <a:avLst/>
          </a:prstGeom>
        </p:spPr>
      </p:pic>
      <p:sp>
        <p:nvSpPr>
          <p:cNvPr id="28" name="TextBox 27"/>
          <p:cNvSpPr txBox="1"/>
          <p:nvPr userDrawn="1"/>
        </p:nvSpPr>
        <p:spPr>
          <a:xfrm>
            <a:off x="3028523" y="6505885"/>
            <a:ext cx="3055645" cy="246221"/>
          </a:xfrm>
          <a:prstGeom prst="rect">
            <a:avLst/>
          </a:prstGeom>
          <a:noFill/>
        </p:spPr>
        <p:txBody>
          <a:bodyPr wrap="none" rtlCol="0">
            <a:spAutoFit/>
          </a:bodyPr>
          <a:lstStyle/>
          <a:p>
            <a:r>
              <a:rPr lang="en-AU" sz="1000" dirty="0">
                <a:solidFill>
                  <a:srgbClr val="FFFFFF"/>
                </a:solidFill>
              </a:rPr>
              <a:t>© 2013 Presence of IT – Confidential &amp; Proprietary</a:t>
            </a:r>
          </a:p>
        </p:txBody>
      </p:sp>
    </p:spTree>
    <p:extLst>
      <p:ext uri="{BB962C8B-B14F-4D97-AF65-F5344CB8AC3E}">
        <p14:creationId xmlns:p14="http://schemas.microsoft.com/office/powerpoint/2010/main" val="73504436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0962" name="Picture 2" descr="C:\Users\DavidW\Pictures\Logos\PRESENCE_IMAGEGROUP_HR_ALT sm.png"/>
          <p:cNvPicPr>
            <a:picLocks noChangeAspect="1" noChangeArrowheads="1"/>
          </p:cNvPicPr>
          <p:nvPr userDrawn="1"/>
        </p:nvPicPr>
        <p:blipFill>
          <a:blip r:embed="rId3" cstate="print"/>
          <a:srcRect/>
          <a:stretch>
            <a:fillRect/>
          </a:stretch>
        </p:blipFill>
        <p:spPr bwMode="auto">
          <a:xfrm>
            <a:off x="5724128" y="472878"/>
            <a:ext cx="3330031" cy="2452065"/>
          </a:xfrm>
          <a:prstGeom prst="rect">
            <a:avLst/>
          </a:prstGeom>
          <a:noFill/>
        </p:spPr>
      </p:pic>
      <p:sp>
        <p:nvSpPr>
          <p:cNvPr id="18" name="Title 1"/>
          <p:cNvSpPr>
            <a:spLocks noGrp="1"/>
          </p:cNvSpPr>
          <p:nvPr>
            <p:ph type="title"/>
          </p:nvPr>
        </p:nvSpPr>
        <p:spPr>
          <a:xfrm>
            <a:off x="453008" y="1508760"/>
            <a:ext cx="5127104" cy="1056144"/>
          </a:xfrm>
          <a:prstGeom prst="rect">
            <a:avLst/>
          </a:prstGeom>
        </p:spPr>
        <p:txBody>
          <a:bodyPr wrap="square" lIns="0" tIns="0" rIns="0" bIns="0">
            <a:normAutofit/>
          </a:bodyPr>
          <a:lstStyle>
            <a:lvl1pPr algn="l">
              <a:lnSpc>
                <a:spcPts val="3500"/>
              </a:lnSpc>
              <a:defRPr lang="en-US" sz="3000" b="0" i="0" kern="1200" baseline="0" dirty="0">
                <a:solidFill>
                  <a:srgbClr val="F8F8F8"/>
                </a:solidFill>
                <a:effectLst/>
                <a:latin typeface="Arial"/>
                <a:ea typeface="ＭＳ Ｐゴシック" pitchFamily="-65" charset="-128"/>
                <a:cs typeface="Arial"/>
              </a:defRPr>
            </a:lvl1pPr>
          </a:lstStyle>
          <a:p>
            <a:r>
              <a:rPr lang="en-US"/>
              <a:t>Click to edit Master title style</a:t>
            </a:r>
            <a:endParaRPr lang="en-US" dirty="0"/>
          </a:p>
        </p:txBody>
      </p:sp>
      <p:sp>
        <p:nvSpPr>
          <p:cNvPr id="19" name="Text Placeholder 7"/>
          <p:cNvSpPr>
            <a:spLocks noGrp="1"/>
          </p:cNvSpPr>
          <p:nvPr>
            <p:ph type="body" sz="quarter" idx="11"/>
          </p:nvPr>
        </p:nvSpPr>
        <p:spPr>
          <a:xfrm>
            <a:off x="449897" y="2708920"/>
            <a:ext cx="5634271" cy="2016224"/>
          </a:xfrm>
          <a:prstGeom prst="rect">
            <a:avLst/>
          </a:prstGeom>
        </p:spPr>
        <p:txBody>
          <a:bodyPr>
            <a:noAutofit/>
          </a:bodyPr>
          <a:lstStyle>
            <a:lvl1pPr marL="180975" indent="-180975" algn="l" defTabSz="627063" rtl="0" fontAlgn="base">
              <a:spcBef>
                <a:spcPts val="600"/>
              </a:spcBef>
              <a:spcAft>
                <a:spcPts val="300"/>
              </a:spcAft>
              <a:buClr>
                <a:srgbClr val="F1AD49"/>
              </a:buClr>
              <a:buSzPct val="100000"/>
              <a:buFont typeface="Arial" pitchFamily="34" charset="0"/>
              <a:buNone/>
              <a:defRPr kumimoji="0" lang="en-US" sz="1800" b="0" i="0" u="none" strike="noStrike" kern="1200" cap="none" spc="0" normalizeH="0" baseline="0" noProof="0" dirty="0" smtClean="0">
                <a:ln>
                  <a:noFill/>
                </a:ln>
                <a:solidFill>
                  <a:srgbClr val="F8F8F8"/>
                </a:solidFill>
                <a:effectLst/>
                <a:uLnTx/>
                <a:uFillTx/>
                <a:latin typeface="Arial"/>
                <a:ea typeface="ＭＳ Ｐゴシック" pitchFamily="-65" charset="-128"/>
                <a:cs typeface="Arial"/>
              </a:defRPr>
            </a:lvl1pPr>
            <a:lvl2pPr>
              <a:buFont typeface="Arial" pitchFamily="34" charset="0"/>
              <a:buChar char="•"/>
              <a:defRPr lang="en-US" sz="2000" kern="1200" baseline="0" dirty="0" smtClean="0">
                <a:solidFill>
                  <a:srgbClr val="F8F8F8"/>
                </a:solidFill>
                <a:latin typeface="Arial"/>
                <a:ea typeface="ＭＳ Ｐゴシック" pitchFamily="-65" charset="-128"/>
                <a:cs typeface="Arial"/>
              </a:defRPr>
            </a:lvl2pPr>
            <a:lvl3pPr>
              <a:defRPr>
                <a:solidFill>
                  <a:schemeClr val="bg1"/>
                </a:solidFill>
              </a:defRPr>
            </a:lvl3pPr>
          </a:lstStyle>
          <a:p>
            <a:pPr marL="180975" lvl="0" indent="-180975" algn="l" defTabSz="627063" rtl="0" eaLnBrk="1" fontAlgn="base" hangingPunct="1">
              <a:spcBef>
                <a:spcPts val="600"/>
              </a:spcBef>
              <a:spcAft>
                <a:spcPts val="300"/>
              </a:spcAft>
              <a:buClr>
                <a:srgbClr val="F1AD49"/>
              </a:buClr>
              <a:buSzPct val="100000"/>
            </a:pPr>
            <a:r>
              <a:rPr lang="en-US"/>
              <a:t>Click to edit Master text styles</a:t>
            </a:r>
          </a:p>
          <a:p>
            <a:pPr marL="180975" lvl="1" indent="-180975" algn="l" defTabSz="627063" rtl="0" eaLnBrk="1" fontAlgn="base" hangingPunct="1">
              <a:spcBef>
                <a:spcPts val="600"/>
              </a:spcBef>
              <a:spcAft>
                <a:spcPts val="300"/>
              </a:spcAft>
              <a:buClr>
                <a:srgbClr val="F1AD49"/>
              </a:buClr>
              <a:buSzPct val="100000"/>
            </a:pPr>
            <a:r>
              <a:rPr lang="en-US"/>
              <a:t>Second level</a:t>
            </a:r>
          </a:p>
        </p:txBody>
      </p:sp>
      <p:sp>
        <p:nvSpPr>
          <p:cNvPr id="23"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smtClean="0">
                <a:solidFill>
                  <a:srgbClr val="FFFFFF"/>
                </a:solidFill>
                <a:latin typeface="Arial" pitchFamily="34" charset="0"/>
                <a:cs typeface="Arial" pitchFamily="34" charset="0"/>
              </a:rPr>
              <a:pPr algn="ctr" eaLnBrk="1" hangingPunct="1">
                <a:spcBef>
                  <a:spcPct val="50000"/>
                </a:spcBef>
                <a:defRPr/>
              </a:pPr>
              <a:t>‹#›</a:t>
            </a:fld>
            <a:endParaRPr lang="en-US" sz="1000" dirty="0">
              <a:solidFill>
                <a:srgbClr val="FFFFFF"/>
              </a:solidFill>
              <a:latin typeface="Arial" pitchFamily="34" charset="0"/>
              <a:cs typeface="Arial" pitchFamily="34" charset="0"/>
            </a:endParaRPr>
          </a:p>
        </p:txBody>
      </p:sp>
      <p:pic>
        <p:nvPicPr>
          <p:cNvPr id="25" name="Picture 2"/>
          <p:cNvPicPr>
            <a:picLocks noChangeAspect="1" noChangeArrowheads="1"/>
          </p:cNvPicPr>
          <p:nvPr userDrawn="1"/>
        </p:nvPicPr>
        <p:blipFill>
          <a:blip r:embed="rId4" cstate="print"/>
          <a:srcRect/>
          <a:stretch>
            <a:fillRect/>
          </a:stretch>
        </p:blipFill>
        <p:spPr bwMode="auto">
          <a:xfrm>
            <a:off x="-19050" y="6134100"/>
            <a:ext cx="9163050" cy="723900"/>
          </a:xfrm>
          <a:prstGeom prst="rect">
            <a:avLst/>
          </a:prstGeom>
          <a:noFill/>
          <a:ln w="9525">
            <a:noFill/>
            <a:miter lim="800000"/>
            <a:headEnd/>
            <a:tailEnd/>
          </a:ln>
        </p:spPr>
      </p:pic>
      <p:pic>
        <p:nvPicPr>
          <p:cNvPr id="26" name="Picture 25" descr="PRESENCE_LOGO_RGB_WHITE.pdf"/>
          <p:cNvPicPr>
            <a:picLocks noChangeAspect="1"/>
          </p:cNvPicPr>
          <p:nvPr userDrawn="1"/>
        </p:nvPicPr>
        <p:blipFill>
          <a:blip r:embed="rId5" cstate="print"/>
          <a:stretch>
            <a:fillRect/>
          </a:stretch>
        </p:blipFill>
        <p:spPr bwMode="invGray">
          <a:xfrm>
            <a:off x="6876256" y="5763720"/>
            <a:ext cx="2182368" cy="1121664"/>
          </a:xfrm>
          <a:prstGeom prst="rect">
            <a:avLst/>
          </a:prstGeom>
        </p:spPr>
      </p:pic>
      <p:sp>
        <p:nvSpPr>
          <p:cNvPr id="28" name="TextBox 27"/>
          <p:cNvSpPr txBox="1"/>
          <p:nvPr userDrawn="1"/>
        </p:nvSpPr>
        <p:spPr>
          <a:xfrm>
            <a:off x="3028523" y="6505885"/>
            <a:ext cx="3055645" cy="246221"/>
          </a:xfrm>
          <a:prstGeom prst="rect">
            <a:avLst/>
          </a:prstGeom>
          <a:noFill/>
        </p:spPr>
        <p:txBody>
          <a:bodyPr wrap="none" rtlCol="0">
            <a:spAutoFit/>
          </a:bodyPr>
          <a:lstStyle/>
          <a:p>
            <a:r>
              <a:rPr lang="en-AU" sz="1000" dirty="0">
                <a:solidFill>
                  <a:srgbClr val="FFFFFF"/>
                </a:solidFill>
              </a:rPr>
              <a:t>© 2013 Presence of IT – Confidential &amp; Proprietary</a:t>
            </a:r>
          </a:p>
        </p:txBody>
      </p:sp>
    </p:spTree>
    <p:extLst>
      <p:ext uri="{BB962C8B-B14F-4D97-AF65-F5344CB8AC3E}">
        <p14:creationId xmlns:p14="http://schemas.microsoft.com/office/powerpoint/2010/main" val="107926893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04664"/>
            <a:ext cx="8229600" cy="457200"/>
          </a:xfrm>
          <a:prstGeom prst="rect">
            <a:avLst/>
          </a:prstGeom>
        </p:spPr>
        <p:txBody>
          <a:bodyPr lIns="0" tIns="0" rIns="0" bIns="0"/>
          <a:lstStyle>
            <a:lvl1pPr>
              <a:defRPr sz="2200" b="0" baseline="0">
                <a:ln>
                  <a:noFill/>
                </a:ln>
                <a:solidFill>
                  <a:srgbClr val="F8971D"/>
                </a:solidFill>
                <a:effectLst/>
                <a:latin typeface="Arial Bold"/>
                <a:cs typeface="Arial Bold"/>
              </a:defRPr>
            </a:lvl1pPr>
          </a:lstStyle>
          <a:p>
            <a:r>
              <a:rPr lang="en-US"/>
              <a:t>Click to edit Master title style</a:t>
            </a:r>
            <a:endParaRPr lang="en-US" dirty="0"/>
          </a:p>
        </p:txBody>
      </p:sp>
      <p:sp>
        <p:nvSpPr>
          <p:cNvPr id="3" name="Content Placeholder 2"/>
          <p:cNvSpPr>
            <a:spLocks noGrp="1"/>
          </p:cNvSpPr>
          <p:nvPr>
            <p:ph idx="1" hasCustomPrompt="1"/>
          </p:nvPr>
        </p:nvSpPr>
        <p:spPr>
          <a:xfrm>
            <a:off x="468313" y="1341438"/>
            <a:ext cx="8229600" cy="747384"/>
          </a:xfrm>
          <a:prstGeom prst="rect">
            <a:avLst/>
          </a:prstGeom>
        </p:spPr>
        <p:txBody>
          <a:bodyPr wrap="square" lIns="0" tIns="0" rIns="0" bIns="0">
            <a:spAutoFit/>
          </a:bodyPr>
          <a:lstStyle>
            <a:lvl1pPr>
              <a:spcBef>
                <a:spcPts val="800"/>
              </a:spcBef>
              <a:buClr>
                <a:srgbClr val="F1AD49"/>
              </a:buClr>
              <a:buSzPct val="100000"/>
              <a:buFontTx/>
              <a:buBlip>
                <a:blip r:embed="rId3"/>
              </a:buBlip>
              <a:defRPr sz="1600" b="0">
                <a:solidFill>
                  <a:srgbClr val="585056"/>
                </a:solidFill>
              </a:defRPr>
            </a:lvl1pPr>
            <a:lvl2pPr marL="627063" indent="-269875" defTabSz="627063">
              <a:spcBef>
                <a:spcPts val="500"/>
              </a:spcBef>
              <a:buClr>
                <a:srgbClr val="F1AD49"/>
              </a:buClr>
              <a:buSzPct val="100000"/>
              <a:buFontTx/>
              <a:buBlip>
                <a:blip r:embed="rId4"/>
              </a:buBlip>
              <a:defRPr sz="1400" baseline="0">
                <a:solidFill>
                  <a:srgbClr val="585056"/>
                </a:solidFill>
              </a:defRPr>
            </a:lvl2pPr>
            <a:lvl3pPr marL="1200150" indent="-285750">
              <a:buClr>
                <a:schemeClr val="tx1"/>
              </a:buClr>
              <a:buFontTx/>
              <a:buBlip>
                <a:blip r:embed="rId5"/>
              </a:buBlip>
              <a:defRPr sz="1200" baseline="0">
                <a:solidFill>
                  <a:srgbClr val="585056"/>
                </a:solidFill>
              </a:defRPr>
            </a:lvl3pPr>
            <a:lvl4pPr>
              <a:buClr>
                <a:srgbClr val="F1AD49"/>
              </a:buClr>
              <a:defRPr sz="1400">
                <a:solidFill>
                  <a:srgbClr val="585056"/>
                </a:solidFill>
              </a:defRPr>
            </a:lvl4pPr>
            <a:lvl5pPr>
              <a:buClr>
                <a:srgbClr val="F1AD49"/>
              </a:buClr>
              <a:defRPr sz="1400">
                <a:solidFill>
                  <a:srgbClr val="585056"/>
                </a:solidFill>
              </a:defRPr>
            </a:lvl5pPr>
          </a:lstStyle>
          <a:p>
            <a:pPr lvl="0"/>
            <a:r>
              <a:rPr lang="en-US" dirty="0"/>
              <a:t>Level 1 bullet</a:t>
            </a:r>
          </a:p>
          <a:p>
            <a:pPr lvl="1"/>
            <a:r>
              <a:rPr lang="en-US" dirty="0"/>
              <a:t>Level 2 bullet</a:t>
            </a:r>
          </a:p>
          <a:p>
            <a:pPr lvl="2"/>
            <a:r>
              <a:rPr lang="en-US" dirty="0"/>
              <a:t>Level 3 bullet</a:t>
            </a:r>
          </a:p>
        </p:txBody>
      </p:sp>
      <p:pic>
        <p:nvPicPr>
          <p:cNvPr id="8" name="Picture 7" descr="PRESENCE_LOGO_RGB_WHITE.pdf"/>
          <p:cNvPicPr>
            <a:picLocks noChangeAspect="1"/>
          </p:cNvPicPr>
          <p:nvPr/>
        </p:nvPicPr>
        <p:blipFill>
          <a:blip r:embed="rId6" cstate="print"/>
          <a:stretch>
            <a:fillRect/>
          </a:stretch>
        </p:blipFill>
        <p:spPr bwMode="invGray">
          <a:xfrm>
            <a:off x="6876256" y="5763720"/>
            <a:ext cx="2182368" cy="1121664"/>
          </a:xfrm>
          <a:prstGeom prst="rect">
            <a:avLst/>
          </a:prstGeom>
        </p:spPr>
      </p:pic>
      <p:sp>
        <p:nvSpPr>
          <p:cNvPr id="6" name="TextBox 5"/>
          <p:cNvSpPr txBox="1"/>
          <p:nvPr/>
        </p:nvSpPr>
        <p:spPr>
          <a:xfrm>
            <a:off x="3028523" y="6507847"/>
            <a:ext cx="3055645" cy="246221"/>
          </a:xfrm>
          <a:prstGeom prst="rect">
            <a:avLst/>
          </a:prstGeom>
          <a:noFill/>
        </p:spPr>
        <p:txBody>
          <a:bodyPr wrap="none" rtlCol="0">
            <a:spAutoFit/>
          </a:bodyPr>
          <a:lstStyle/>
          <a:p>
            <a:r>
              <a:rPr lang="en-AU" sz="1000" dirty="0">
                <a:solidFill>
                  <a:srgbClr val="FFFFFF"/>
                </a:solidFill>
              </a:rPr>
              <a:t>© 2013 Presence of IT – Confidential &amp; Proprietary</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smtClean="0">
                <a:solidFill>
                  <a:srgbClr val="FFFFFF"/>
                </a:solidFill>
                <a:latin typeface="Arial" pitchFamily="34" charset="0"/>
                <a:cs typeface="Arial" pitchFamily="34" charset="0"/>
              </a:rPr>
              <a:pPr algn="ctr" eaLnBrk="1" hangingPunct="1">
                <a:spcBef>
                  <a:spcPct val="50000"/>
                </a:spcBef>
                <a:defRPr/>
              </a:pPr>
              <a:t>‹#›</a:t>
            </a:fld>
            <a:endParaRPr lang="en-US" sz="1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0432852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 Column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04664"/>
            <a:ext cx="8229600" cy="457200"/>
          </a:xfrm>
          <a:prstGeom prst="rect">
            <a:avLst/>
          </a:prstGeom>
        </p:spPr>
        <p:txBody>
          <a:bodyPr lIns="0" tIns="0" rIns="0" bIns="0"/>
          <a:lstStyle>
            <a:lvl1pPr>
              <a:defRPr sz="2200" b="0" baseline="0">
                <a:ln>
                  <a:noFill/>
                </a:ln>
                <a:solidFill>
                  <a:srgbClr val="F8971D"/>
                </a:solidFill>
                <a:effectLst/>
                <a:latin typeface="Arial Bold"/>
                <a:cs typeface="Arial Bold"/>
              </a:defRPr>
            </a:lvl1pPr>
          </a:lstStyle>
          <a:p>
            <a:r>
              <a:rPr lang="en-US"/>
              <a:t>Click to edit Master title style</a:t>
            </a:r>
            <a:endParaRPr lang="en-US" dirty="0"/>
          </a:p>
        </p:txBody>
      </p:sp>
      <p:pic>
        <p:nvPicPr>
          <p:cNvPr id="8" name="Picture 7" descr="PRESENCE_LOGO_RGB_WHITE.pdf"/>
          <p:cNvPicPr>
            <a:picLocks noChangeAspect="1"/>
          </p:cNvPicPr>
          <p:nvPr/>
        </p:nvPicPr>
        <p:blipFill>
          <a:blip r:embed="rId3" cstate="print"/>
          <a:stretch>
            <a:fillRect/>
          </a:stretch>
        </p:blipFill>
        <p:spPr bwMode="invGray">
          <a:xfrm>
            <a:off x="6876256" y="5763720"/>
            <a:ext cx="2182368" cy="1121664"/>
          </a:xfrm>
          <a:prstGeom prst="rect">
            <a:avLst/>
          </a:prstGeom>
        </p:spPr>
      </p:pic>
      <p:sp>
        <p:nvSpPr>
          <p:cNvPr id="6" name="TextBox 5"/>
          <p:cNvSpPr txBox="1"/>
          <p:nvPr/>
        </p:nvSpPr>
        <p:spPr>
          <a:xfrm>
            <a:off x="3028523" y="6507847"/>
            <a:ext cx="3055645" cy="246221"/>
          </a:xfrm>
          <a:prstGeom prst="rect">
            <a:avLst/>
          </a:prstGeom>
          <a:noFill/>
        </p:spPr>
        <p:txBody>
          <a:bodyPr wrap="none" rtlCol="0">
            <a:spAutoFit/>
          </a:bodyPr>
          <a:lstStyle/>
          <a:p>
            <a:r>
              <a:rPr lang="en-AU" sz="1000" dirty="0">
                <a:solidFill>
                  <a:srgbClr val="FFFFFF"/>
                </a:solidFill>
              </a:rPr>
              <a:t>© 2013 Presence of IT – Confidential &amp; Proprietary</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smtClean="0">
                <a:solidFill>
                  <a:srgbClr val="FFFFFF"/>
                </a:solidFill>
                <a:latin typeface="Arial" pitchFamily="34" charset="0"/>
                <a:cs typeface="Arial" pitchFamily="34" charset="0"/>
              </a:rPr>
              <a:pPr algn="ctr" eaLnBrk="1" hangingPunct="1">
                <a:spcBef>
                  <a:spcPct val="50000"/>
                </a:spcBef>
                <a:defRPr/>
              </a:pPr>
              <a:t>‹#›</a:t>
            </a:fld>
            <a:endParaRPr lang="en-US" sz="1000" dirty="0">
              <a:solidFill>
                <a:srgbClr val="FFFFFF"/>
              </a:solidFill>
              <a:latin typeface="Arial" pitchFamily="34" charset="0"/>
              <a:cs typeface="Arial" pitchFamily="34" charset="0"/>
            </a:endParaRPr>
          </a:p>
        </p:txBody>
      </p:sp>
      <p:sp>
        <p:nvSpPr>
          <p:cNvPr id="11" name="Content Placeholder 2"/>
          <p:cNvSpPr>
            <a:spLocks noGrp="1"/>
          </p:cNvSpPr>
          <p:nvPr>
            <p:ph sz="half" idx="1"/>
          </p:nvPr>
        </p:nvSpPr>
        <p:spPr>
          <a:xfrm>
            <a:off x="468313" y="1341438"/>
            <a:ext cx="4038600" cy="1190582"/>
          </a:xfrm>
          <a:prstGeom prst="rect">
            <a:avLst/>
          </a:prstGeom>
        </p:spPr>
        <p:txBody>
          <a:bodyPr lIns="0" tIns="0" rIns="0" bIns="0">
            <a:spAutoFit/>
          </a:bodyPr>
          <a:lstStyle>
            <a:lvl1pPr algn="l" rtl="0" eaLnBrk="1" fontAlgn="base" hangingPunct="1">
              <a:spcAft>
                <a:spcPct val="0"/>
              </a:spcAft>
              <a:buClr>
                <a:srgbClr val="F1AD49"/>
              </a:buClr>
              <a:defRPr lang="en-US" sz="1600" b="0" kern="1200" dirty="0" smtClean="0">
                <a:solidFill>
                  <a:srgbClr val="585056"/>
                </a:solidFill>
                <a:latin typeface="Arial"/>
                <a:ea typeface="ＭＳ Ｐゴシック" pitchFamily="-65" charset="-128"/>
                <a:cs typeface="Arial"/>
              </a:defRPr>
            </a:lvl1pPr>
            <a:lvl2pPr algn="l" rtl="0" eaLnBrk="1" fontAlgn="base" hangingPunct="1">
              <a:spcAft>
                <a:spcPct val="0"/>
              </a:spcAft>
              <a:buClr>
                <a:srgbClr val="F1AD49"/>
              </a:buClr>
              <a:defRPr lang="en-US" sz="1400" kern="1200" baseline="0" dirty="0" smtClean="0">
                <a:solidFill>
                  <a:srgbClr val="585056"/>
                </a:solidFill>
                <a:latin typeface="Arial"/>
                <a:ea typeface="ＭＳ Ｐゴシック" pitchFamily="-65" charset="-128"/>
                <a:cs typeface="Arial"/>
              </a:defRPr>
            </a:lvl2pPr>
            <a:lvl3pPr algn="l" rtl="0" eaLnBrk="1" fontAlgn="base" hangingPunct="1">
              <a:spcAft>
                <a:spcPct val="0"/>
              </a:spcAft>
              <a:buClr>
                <a:srgbClr val="F1AD49"/>
              </a:buClr>
              <a:defRPr lang="en-US" sz="1200" kern="1200" baseline="0" dirty="0" smtClean="0">
                <a:solidFill>
                  <a:srgbClr val="585056"/>
                </a:solidFill>
                <a:latin typeface="Arial"/>
                <a:ea typeface="ＭＳ Ｐゴシック" pitchFamily="-65" charset="-128"/>
                <a:cs typeface="Arial"/>
              </a:defRPr>
            </a:lvl3pPr>
            <a:lvl4pPr algn="l" rtl="0" eaLnBrk="1" fontAlgn="base" hangingPunct="1">
              <a:spcAft>
                <a:spcPct val="0"/>
              </a:spcAft>
              <a:buClr>
                <a:srgbClr val="F1AD49"/>
              </a:buClr>
              <a:defRPr lang="en-US" sz="1200" b="0" kern="1200" dirty="0" smtClean="0">
                <a:solidFill>
                  <a:srgbClr val="585056"/>
                </a:solidFill>
                <a:latin typeface="Arial"/>
                <a:ea typeface="ＭＳ Ｐゴシック" pitchFamily="-65" charset="-128"/>
                <a:cs typeface="Arial"/>
              </a:defRPr>
            </a:lvl4pPr>
            <a:lvl5pPr algn="l" rtl="0" eaLnBrk="1" fontAlgn="base" hangingPunct="1">
              <a:spcAft>
                <a:spcPct val="0"/>
              </a:spcAft>
              <a:buClr>
                <a:srgbClr val="F1AD49"/>
              </a:buClr>
              <a:defRPr lang="en-US" sz="1200" b="0" kern="1200" dirty="0">
                <a:solidFill>
                  <a:srgbClr val="585056"/>
                </a:solidFill>
                <a:latin typeface="Arial"/>
                <a:ea typeface="ＭＳ Ｐゴシック" pitchFamily="-65" charset="-128"/>
                <a:cs typeface="Arial"/>
              </a:defRPr>
            </a:lvl5pPr>
            <a:lvl6pPr>
              <a:defRPr sz="1800"/>
            </a:lvl6pPr>
            <a:lvl7pPr>
              <a:defRPr sz="1800"/>
            </a:lvl7pPr>
            <a:lvl8pPr>
              <a:defRPr sz="1800"/>
            </a:lvl8pPr>
            <a:lvl9pPr>
              <a:defRPr sz="1800"/>
            </a:lvl9pPr>
          </a:lstStyle>
          <a:p>
            <a:pPr marL="342900" lvl="0" indent="-342900" algn="l" defTabSz="457200" rtl="0" eaLnBrk="1" fontAlgn="base" hangingPunct="1">
              <a:spcBef>
                <a:spcPts val="800"/>
              </a:spcBef>
              <a:spcAft>
                <a:spcPct val="0"/>
              </a:spcAft>
              <a:buClr>
                <a:srgbClr val="F1AD49"/>
              </a:buClr>
              <a:buSzPct val="100000"/>
              <a:buFontTx/>
              <a:buBlip>
                <a:blip r:embed="rId4"/>
              </a:buBlip>
            </a:pPr>
            <a:r>
              <a:rPr lang="en-US"/>
              <a:t>Click to edit Master text styles</a:t>
            </a:r>
          </a:p>
          <a:p>
            <a:pPr marL="342900" lvl="1" indent="-342900" algn="l" defTabSz="457200" rtl="0" eaLnBrk="1" fontAlgn="base" hangingPunct="1">
              <a:spcBef>
                <a:spcPts val="800"/>
              </a:spcBef>
              <a:spcAft>
                <a:spcPct val="0"/>
              </a:spcAft>
              <a:buClr>
                <a:srgbClr val="F1AD49"/>
              </a:buClr>
              <a:buSzPct val="100000"/>
              <a:buFontTx/>
              <a:buBlip>
                <a:blip r:embed="rId4"/>
              </a:buBlip>
            </a:pPr>
            <a:r>
              <a:rPr lang="en-US"/>
              <a:t>Second level</a:t>
            </a:r>
          </a:p>
          <a:p>
            <a:pPr marL="342900" lvl="2" indent="-342900" algn="l" defTabSz="457200" rtl="0" eaLnBrk="1" fontAlgn="base" hangingPunct="1">
              <a:spcBef>
                <a:spcPts val="800"/>
              </a:spcBef>
              <a:spcAft>
                <a:spcPct val="0"/>
              </a:spcAft>
              <a:buClr>
                <a:srgbClr val="F1AD49"/>
              </a:buClr>
              <a:buSzPct val="100000"/>
              <a:buFontTx/>
              <a:buBlip>
                <a:blip r:embed="rId4"/>
              </a:buBlip>
            </a:pPr>
            <a:r>
              <a:rPr lang="en-US"/>
              <a:t>Third level</a:t>
            </a:r>
          </a:p>
          <a:p>
            <a:pPr marL="342900" lvl="3" indent="-342900" algn="l" defTabSz="457200" rtl="0" eaLnBrk="1" fontAlgn="base" hangingPunct="1">
              <a:spcBef>
                <a:spcPts val="800"/>
              </a:spcBef>
              <a:spcAft>
                <a:spcPct val="0"/>
              </a:spcAft>
              <a:buClr>
                <a:srgbClr val="F1AD49"/>
              </a:buClr>
              <a:buSzPct val="100000"/>
              <a:buFontTx/>
              <a:buBlip>
                <a:blip r:embed="rId4"/>
              </a:buBlip>
            </a:pPr>
            <a:r>
              <a:rPr lang="en-US"/>
              <a:t>Fourth level</a:t>
            </a:r>
          </a:p>
          <a:p>
            <a:pPr marL="342900" lvl="4" indent="-342900" algn="l" defTabSz="457200" rtl="0" eaLnBrk="1" fontAlgn="base" hangingPunct="1">
              <a:spcBef>
                <a:spcPts val="800"/>
              </a:spcBef>
              <a:spcAft>
                <a:spcPct val="0"/>
              </a:spcAft>
              <a:buClr>
                <a:srgbClr val="F1AD49"/>
              </a:buClr>
              <a:buSzPct val="100000"/>
              <a:buFontTx/>
              <a:buBlip>
                <a:blip r:embed="rId4"/>
              </a:buBlip>
            </a:pPr>
            <a:r>
              <a:rPr lang="en-US"/>
              <a:t>Fifth level</a:t>
            </a:r>
            <a:endParaRPr lang="en-US" dirty="0"/>
          </a:p>
        </p:txBody>
      </p:sp>
      <p:sp>
        <p:nvSpPr>
          <p:cNvPr id="12" name="Content Placeholder 3"/>
          <p:cNvSpPr>
            <a:spLocks noGrp="1"/>
          </p:cNvSpPr>
          <p:nvPr>
            <p:ph sz="half" idx="2"/>
          </p:nvPr>
        </p:nvSpPr>
        <p:spPr>
          <a:xfrm>
            <a:off x="4653161" y="1341438"/>
            <a:ext cx="4038600" cy="1190582"/>
          </a:xfrm>
          <a:prstGeom prst="rect">
            <a:avLst/>
          </a:prstGeom>
        </p:spPr>
        <p:txBody>
          <a:bodyPr lIns="0" tIns="0" rIns="0" bIns="0">
            <a:spAutoFit/>
          </a:bodyPr>
          <a:lstStyle>
            <a:lvl1pPr algn="l" rtl="0" eaLnBrk="1" fontAlgn="base" hangingPunct="1">
              <a:spcAft>
                <a:spcPct val="0"/>
              </a:spcAft>
              <a:buClr>
                <a:srgbClr val="F1AD49"/>
              </a:buClr>
              <a:defRPr lang="en-US" sz="1600" b="0" kern="1200" dirty="0" smtClean="0">
                <a:solidFill>
                  <a:srgbClr val="585056"/>
                </a:solidFill>
                <a:latin typeface="Arial"/>
                <a:ea typeface="ＭＳ Ｐゴシック" pitchFamily="-65" charset="-128"/>
                <a:cs typeface="Arial"/>
              </a:defRPr>
            </a:lvl1pPr>
            <a:lvl2pPr algn="l" rtl="0" eaLnBrk="1" fontAlgn="base" hangingPunct="1">
              <a:spcAft>
                <a:spcPct val="0"/>
              </a:spcAft>
              <a:buClr>
                <a:srgbClr val="F1AD49"/>
              </a:buClr>
              <a:defRPr lang="en-US" sz="1400" kern="1200" baseline="0" dirty="0" smtClean="0">
                <a:solidFill>
                  <a:srgbClr val="585056"/>
                </a:solidFill>
                <a:latin typeface="Arial"/>
                <a:ea typeface="ＭＳ Ｐゴシック" pitchFamily="-65" charset="-128"/>
                <a:cs typeface="Arial"/>
              </a:defRPr>
            </a:lvl2pPr>
            <a:lvl3pPr algn="l" rtl="0" eaLnBrk="1" fontAlgn="base" hangingPunct="1">
              <a:spcAft>
                <a:spcPct val="0"/>
              </a:spcAft>
              <a:buClr>
                <a:srgbClr val="F1AD49"/>
              </a:buClr>
              <a:defRPr lang="en-US" sz="1200" kern="1200" baseline="0" dirty="0" smtClean="0">
                <a:solidFill>
                  <a:srgbClr val="585056"/>
                </a:solidFill>
                <a:latin typeface="Arial"/>
                <a:ea typeface="ＭＳ Ｐゴシック" pitchFamily="-65" charset="-128"/>
                <a:cs typeface="Arial"/>
              </a:defRPr>
            </a:lvl3pPr>
            <a:lvl4pPr algn="l" rtl="0" eaLnBrk="1" fontAlgn="base" hangingPunct="1">
              <a:spcAft>
                <a:spcPct val="0"/>
              </a:spcAft>
              <a:buClr>
                <a:srgbClr val="F1AD49"/>
              </a:buClr>
              <a:defRPr lang="en-US" sz="1200" b="0" kern="1200" smtClean="0">
                <a:solidFill>
                  <a:srgbClr val="585056"/>
                </a:solidFill>
                <a:latin typeface="Arial"/>
                <a:ea typeface="ＭＳ Ｐゴシック" pitchFamily="-65" charset="-128"/>
                <a:cs typeface="Arial"/>
              </a:defRPr>
            </a:lvl4pPr>
            <a:lvl5pPr algn="l" rtl="0" eaLnBrk="1" fontAlgn="base" hangingPunct="1">
              <a:spcAft>
                <a:spcPct val="0"/>
              </a:spcAft>
              <a:buClr>
                <a:srgbClr val="F1AD49"/>
              </a:buClr>
              <a:defRPr lang="en-US" sz="1200" b="0" kern="1200">
                <a:solidFill>
                  <a:srgbClr val="585056"/>
                </a:solidFill>
                <a:latin typeface="Arial"/>
                <a:ea typeface="ＭＳ Ｐゴシック" pitchFamily="-65" charset="-128"/>
                <a:cs typeface="Arial"/>
              </a:defRPr>
            </a:lvl5pPr>
            <a:lvl6pPr>
              <a:defRPr sz="1800"/>
            </a:lvl6pPr>
            <a:lvl7pPr>
              <a:defRPr sz="1800"/>
            </a:lvl7pPr>
            <a:lvl8pPr>
              <a:defRPr sz="1800"/>
            </a:lvl8pPr>
            <a:lvl9pPr>
              <a:defRPr sz="1800"/>
            </a:lvl9pPr>
          </a:lstStyle>
          <a:p>
            <a:pPr marL="342900" lvl="0" indent="-342900" algn="l" defTabSz="457200" rtl="0" eaLnBrk="1" fontAlgn="base" hangingPunct="1">
              <a:spcBef>
                <a:spcPts val="800"/>
              </a:spcBef>
              <a:spcAft>
                <a:spcPct val="0"/>
              </a:spcAft>
              <a:buClr>
                <a:srgbClr val="F1AD49"/>
              </a:buClr>
              <a:buSzPct val="100000"/>
              <a:buFontTx/>
              <a:buBlip>
                <a:blip r:embed="rId4"/>
              </a:buBlip>
            </a:pPr>
            <a:r>
              <a:rPr lang="en-US"/>
              <a:t>Click to edit Master text styles</a:t>
            </a:r>
          </a:p>
          <a:p>
            <a:pPr marL="342900" lvl="1" indent="-342900" algn="l" defTabSz="457200" rtl="0" eaLnBrk="1" fontAlgn="base" hangingPunct="1">
              <a:spcBef>
                <a:spcPts val="800"/>
              </a:spcBef>
              <a:spcAft>
                <a:spcPct val="0"/>
              </a:spcAft>
              <a:buClr>
                <a:srgbClr val="F1AD49"/>
              </a:buClr>
              <a:buSzPct val="100000"/>
              <a:buFontTx/>
              <a:buBlip>
                <a:blip r:embed="rId4"/>
              </a:buBlip>
            </a:pPr>
            <a:r>
              <a:rPr lang="en-US"/>
              <a:t>Second level</a:t>
            </a:r>
          </a:p>
          <a:p>
            <a:pPr marL="342900" lvl="2" indent="-342900" algn="l" defTabSz="457200" rtl="0" eaLnBrk="1" fontAlgn="base" hangingPunct="1">
              <a:spcBef>
                <a:spcPts val="800"/>
              </a:spcBef>
              <a:spcAft>
                <a:spcPct val="0"/>
              </a:spcAft>
              <a:buClr>
                <a:srgbClr val="F1AD49"/>
              </a:buClr>
              <a:buSzPct val="100000"/>
              <a:buFontTx/>
              <a:buBlip>
                <a:blip r:embed="rId4"/>
              </a:buBlip>
            </a:pPr>
            <a:r>
              <a:rPr lang="en-US"/>
              <a:t>Third level</a:t>
            </a:r>
          </a:p>
          <a:p>
            <a:pPr marL="342900" lvl="3" indent="-342900" algn="l" defTabSz="457200" rtl="0" eaLnBrk="1" fontAlgn="base" hangingPunct="1">
              <a:spcBef>
                <a:spcPts val="800"/>
              </a:spcBef>
              <a:spcAft>
                <a:spcPct val="0"/>
              </a:spcAft>
              <a:buClr>
                <a:srgbClr val="F1AD49"/>
              </a:buClr>
              <a:buSzPct val="100000"/>
              <a:buFontTx/>
              <a:buBlip>
                <a:blip r:embed="rId4"/>
              </a:buBlip>
            </a:pPr>
            <a:r>
              <a:rPr lang="en-US"/>
              <a:t>Fourth level</a:t>
            </a:r>
          </a:p>
          <a:p>
            <a:pPr marL="342900" lvl="4" indent="-342900" algn="l" defTabSz="457200" rtl="0" eaLnBrk="1" fontAlgn="base" hangingPunct="1">
              <a:spcBef>
                <a:spcPts val="800"/>
              </a:spcBef>
              <a:spcAft>
                <a:spcPct val="0"/>
              </a:spcAft>
              <a:buClr>
                <a:srgbClr val="F1AD49"/>
              </a:buClr>
              <a:buSzPct val="100000"/>
              <a:buFontTx/>
              <a:buBlip>
                <a:blip r:embed="rId4"/>
              </a:buBlip>
            </a:pPr>
            <a:r>
              <a:rPr lang="en-US"/>
              <a:t>Fifth level</a:t>
            </a:r>
            <a:endParaRPr lang="en-US" dirty="0"/>
          </a:p>
        </p:txBody>
      </p:sp>
    </p:spTree>
    <p:extLst>
      <p:ext uri="{BB962C8B-B14F-4D97-AF65-F5344CB8AC3E}">
        <p14:creationId xmlns:p14="http://schemas.microsoft.com/office/powerpoint/2010/main" val="175919035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narrow base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PRESENCE_TAGLINE ONLY_RGB.pdf"/>
          <p:cNvPicPr>
            <a:picLocks noChangeAspect="1"/>
          </p:cNvPicPr>
          <p:nvPr userDrawn="1"/>
        </p:nvPicPr>
        <p:blipFill>
          <a:blip r:embed="rId3" cstate="print"/>
          <a:srcRect/>
          <a:stretch>
            <a:fillRect/>
          </a:stretch>
        </p:blipFill>
        <p:spPr bwMode="invGray">
          <a:xfrm>
            <a:off x="6999585" y="6477724"/>
            <a:ext cx="2088232" cy="288032"/>
          </a:xfrm>
          <a:prstGeom prst="rect">
            <a:avLst/>
          </a:prstGeom>
          <a:noFill/>
          <a:ln>
            <a:noFill/>
          </a:ln>
        </p:spPr>
      </p:pic>
      <p:sp>
        <p:nvSpPr>
          <p:cNvPr id="2" name="Title 1"/>
          <p:cNvSpPr>
            <a:spLocks noGrp="1"/>
          </p:cNvSpPr>
          <p:nvPr>
            <p:ph type="title"/>
          </p:nvPr>
        </p:nvSpPr>
        <p:spPr>
          <a:xfrm>
            <a:off x="381000" y="406080"/>
            <a:ext cx="8229600" cy="457200"/>
          </a:xfrm>
          <a:prstGeom prst="rect">
            <a:avLst/>
          </a:prstGeom>
        </p:spPr>
        <p:txBody>
          <a:bodyPr lIns="0" tIns="0" rIns="0" bIns="0"/>
          <a:lstStyle>
            <a:lvl1pPr>
              <a:defRPr sz="2200" b="0">
                <a:ln>
                  <a:noFill/>
                </a:ln>
                <a:solidFill>
                  <a:srgbClr val="F8971D"/>
                </a:solidFill>
                <a:effectLst/>
                <a:latin typeface="Arial Bold"/>
                <a:cs typeface="Arial Bold"/>
              </a:defRPr>
            </a:lvl1pPr>
          </a:lstStyle>
          <a:p>
            <a:r>
              <a:rPr lang="en-US"/>
              <a:t>Click to edit Master title style</a:t>
            </a:r>
            <a:endParaRPr lang="en-US" dirty="0"/>
          </a:p>
        </p:txBody>
      </p:sp>
      <p:sp>
        <p:nvSpPr>
          <p:cNvPr id="7" name="Content Placeholder 2"/>
          <p:cNvSpPr>
            <a:spLocks noGrp="1"/>
          </p:cNvSpPr>
          <p:nvPr>
            <p:ph idx="1" hasCustomPrompt="1"/>
          </p:nvPr>
        </p:nvSpPr>
        <p:spPr>
          <a:xfrm>
            <a:off x="468313" y="1341438"/>
            <a:ext cx="8229600" cy="747384"/>
          </a:xfrm>
          <a:prstGeom prst="rect">
            <a:avLst/>
          </a:prstGeom>
        </p:spPr>
        <p:txBody>
          <a:bodyPr lIns="0" tIns="0" rIns="0" bIns="0">
            <a:spAutoFit/>
          </a:bodyPr>
          <a:lstStyle>
            <a:lvl1pPr>
              <a:spcBef>
                <a:spcPts val="800"/>
              </a:spcBef>
              <a:buClr>
                <a:srgbClr val="F1AD49"/>
              </a:buClr>
              <a:buSzPct val="120000"/>
              <a:buFontTx/>
              <a:buBlip>
                <a:blip r:embed="rId4"/>
              </a:buBlip>
              <a:defRPr lang="en-US" sz="1600" b="0" kern="1200" dirty="0" smtClean="0">
                <a:solidFill>
                  <a:srgbClr val="585056"/>
                </a:solidFill>
                <a:latin typeface="Arial"/>
                <a:ea typeface="ＭＳ Ｐゴシック" pitchFamily="-65" charset="-128"/>
                <a:cs typeface="Arial"/>
              </a:defRPr>
            </a:lvl1pPr>
            <a:lvl2pPr marL="627063" indent="-269875" defTabSz="627063">
              <a:spcBef>
                <a:spcPts val="500"/>
              </a:spcBef>
              <a:buClr>
                <a:srgbClr val="F1AD49"/>
              </a:buClr>
              <a:buSzPct val="100000"/>
              <a:buFontTx/>
              <a:buBlip>
                <a:blip r:embed="rId4"/>
              </a:buBlip>
              <a:defRPr lang="en-US" sz="1400" kern="1200" baseline="0" dirty="0" smtClean="0">
                <a:solidFill>
                  <a:srgbClr val="585056"/>
                </a:solidFill>
                <a:latin typeface="Arial"/>
                <a:ea typeface="ＭＳ Ｐゴシック" pitchFamily="-65" charset="-128"/>
                <a:cs typeface="Arial"/>
              </a:defRPr>
            </a:lvl2pPr>
            <a:lvl3pPr marL="1200150" indent="-285750">
              <a:buClr>
                <a:srgbClr val="F1AD49"/>
              </a:buClr>
              <a:buFont typeface="Arial" pitchFamily="34" charset="0"/>
              <a:buChar char="•"/>
              <a:defRPr lang="en-US" sz="1200" kern="1200" baseline="0" dirty="0" smtClean="0">
                <a:solidFill>
                  <a:srgbClr val="585056"/>
                </a:solidFill>
                <a:latin typeface="Arial"/>
                <a:ea typeface="ＭＳ Ｐゴシック" pitchFamily="-65" charset="-128"/>
                <a:cs typeface="Arial"/>
              </a:defRPr>
            </a:lvl3pPr>
            <a:lvl4pPr>
              <a:buClr>
                <a:srgbClr val="F1AD49"/>
              </a:buClr>
              <a:defRPr sz="1400">
                <a:solidFill>
                  <a:srgbClr val="585056"/>
                </a:solidFill>
              </a:defRPr>
            </a:lvl4pPr>
            <a:lvl5pPr>
              <a:buClr>
                <a:srgbClr val="F1AD49"/>
              </a:buClr>
              <a:defRPr sz="1400">
                <a:solidFill>
                  <a:srgbClr val="585056"/>
                </a:solidFill>
              </a:defRPr>
            </a:lvl5pPr>
          </a:lstStyle>
          <a:p>
            <a:pPr marL="342900" lvl="0" indent="-342900" algn="l" defTabSz="457200" rtl="0" eaLnBrk="1" fontAlgn="base" hangingPunct="1">
              <a:spcBef>
                <a:spcPts val="800"/>
              </a:spcBef>
              <a:spcAft>
                <a:spcPct val="0"/>
              </a:spcAft>
              <a:buClr>
                <a:srgbClr val="F1AD49"/>
              </a:buClr>
              <a:buSzPct val="100000"/>
              <a:buFontTx/>
              <a:buBlip>
                <a:blip r:embed="rId5"/>
              </a:buBlip>
            </a:pPr>
            <a:r>
              <a:rPr lang="en-US" dirty="0"/>
              <a:t>Level 1 bullet</a:t>
            </a:r>
          </a:p>
          <a:p>
            <a:pPr marL="627063" lvl="1" indent="-269875" algn="l" defTabSz="627063" rtl="0" eaLnBrk="1" fontAlgn="base" hangingPunct="1">
              <a:spcBef>
                <a:spcPts val="500"/>
              </a:spcBef>
              <a:spcAft>
                <a:spcPct val="0"/>
              </a:spcAft>
              <a:buClr>
                <a:srgbClr val="F1AD49"/>
              </a:buClr>
              <a:buSzPct val="100000"/>
              <a:buFontTx/>
              <a:buBlip>
                <a:blip r:embed="rId6"/>
              </a:buBlip>
            </a:pPr>
            <a:r>
              <a:rPr lang="en-US" dirty="0"/>
              <a:t>Level 2 bullet</a:t>
            </a:r>
          </a:p>
          <a:p>
            <a:pPr marL="1200150" lvl="2" indent="-285750" algn="l" defTabSz="457200" rtl="0" eaLnBrk="1" fontAlgn="base" hangingPunct="1">
              <a:spcBef>
                <a:spcPct val="20000"/>
              </a:spcBef>
              <a:spcAft>
                <a:spcPct val="0"/>
              </a:spcAft>
              <a:buClr>
                <a:schemeClr val="tx1"/>
              </a:buClr>
              <a:buFontTx/>
              <a:buBlip>
                <a:blip r:embed="rId7"/>
              </a:buBlip>
            </a:pPr>
            <a:r>
              <a:rPr lang="en-US" dirty="0"/>
              <a:t>Level 3 bullet</a:t>
            </a:r>
          </a:p>
        </p:txBody>
      </p:sp>
      <p:sp>
        <p:nvSpPr>
          <p:cNvPr id="6" name="TextBox 5"/>
          <p:cNvSpPr txBox="1"/>
          <p:nvPr/>
        </p:nvSpPr>
        <p:spPr>
          <a:xfrm>
            <a:off x="3028523" y="6507847"/>
            <a:ext cx="3055645" cy="246221"/>
          </a:xfrm>
          <a:prstGeom prst="rect">
            <a:avLst/>
          </a:prstGeom>
          <a:noFill/>
        </p:spPr>
        <p:txBody>
          <a:bodyPr wrap="none" rtlCol="0">
            <a:spAutoFit/>
          </a:bodyPr>
          <a:lstStyle/>
          <a:p>
            <a:r>
              <a:rPr lang="en-AU" sz="1000" dirty="0">
                <a:solidFill>
                  <a:srgbClr val="FFFFFF"/>
                </a:solidFill>
              </a:rPr>
              <a:t>© 2013 Presence of IT – Confidential &amp; Proprietary</a:t>
            </a:r>
          </a:p>
        </p:txBody>
      </p:sp>
      <p:sp>
        <p:nvSpPr>
          <p:cNvPr id="12"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smtClean="0">
                <a:solidFill>
                  <a:srgbClr val="FFFFFF"/>
                </a:solidFill>
                <a:latin typeface="Arial" pitchFamily="34" charset="0"/>
                <a:cs typeface="Arial" pitchFamily="34" charset="0"/>
              </a:rPr>
              <a:pPr algn="ctr" eaLnBrk="1" hangingPunct="1">
                <a:spcBef>
                  <a:spcPct val="50000"/>
                </a:spcBef>
                <a:defRPr/>
              </a:pPr>
              <a:t>‹#›</a:t>
            </a:fld>
            <a:endParaRPr lang="en-US" sz="1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87393116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no base White">
    <p:bg>
      <p:bgPr>
        <a:solidFill>
          <a:srgbClr val="FFFFFF"/>
        </a:solidFill>
        <a:effectLst/>
      </p:bgPr>
    </p:bg>
    <p:spTree>
      <p:nvGrpSpPr>
        <p:cNvPr id="1" name=""/>
        <p:cNvGrpSpPr/>
        <p:nvPr/>
      </p:nvGrpSpPr>
      <p:grpSpPr>
        <a:xfrm>
          <a:off x="0" y="0"/>
          <a:ext cx="0" cy="0"/>
          <a:chOff x="0" y="0"/>
          <a:chExt cx="0" cy="0"/>
        </a:xfrm>
      </p:grpSpPr>
      <p:pic>
        <p:nvPicPr>
          <p:cNvPr id="11" name="Picture 10" descr="PRESENCE_LOGO_RGB.pdf"/>
          <p:cNvPicPr>
            <a:picLocks noChangeAspect="1"/>
          </p:cNvPicPr>
          <p:nvPr userDrawn="1"/>
        </p:nvPicPr>
        <p:blipFill>
          <a:blip r:embed="rId2" cstate="print"/>
          <a:stretch>
            <a:fillRect/>
          </a:stretch>
        </p:blipFill>
        <p:spPr bwMode="auto">
          <a:xfrm>
            <a:off x="6878903" y="5763720"/>
            <a:ext cx="2182368" cy="1121664"/>
          </a:xfrm>
          <a:prstGeom prst="rect">
            <a:avLst/>
          </a:prstGeom>
        </p:spPr>
      </p:pic>
      <p:sp>
        <p:nvSpPr>
          <p:cNvPr id="2" name="Title 1"/>
          <p:cNvSpPr>
            <a:spLocks noGrp="1"/>
          </p:cNvSpPr>
          <p:nvPr>
            <p:ph type="title"/>
          </p:nvPr>
        </p:nvSpPr>
        <p:spPr>
          <a:xfrm>
            <a:off x="381000" y="406080"/>
            <a:ext cx="8229600" cy="457200"/>
          </a:xfrm>
          <a:prstGeom prst="rect">
            <a:avLst/>
          </a:prstGeom>
        </p:spPr>
        <p:txBody>
          <a:bodyPr lIns="0" tIns="0" rIns="0" bIns="0"/>
          <a:lstStyle>
            <a:lvl1pPr>
              <a:defRPr sz="2200" b="0">
                <a:ln>
                  <a:noFill/>
                </a:ln>
                <a:solidFill>
                  <a:srgbClr val="F8971D"/>
                </a:solidFill>
                <a:effectLst/>
                <a:latin typeface="Arial Bold"/>
                <a:cs typeface="Arial Bold"/>
              </a:defRPr>
            </a:lvl1pPr>
          </a:lstStyle>
          <a:p>
            <a:r>
              <a:rPr lang="en-US"/>
              <a:t>Click to edit Master title style</a:t>
            </a:r>
            <a:endParaRPr lang="en-US" dirty="0"/>
          </a:p>
        </p:txBody>
      </p:sp>
      <p:sp>
        <p:nvSpPr>
          <p:cNvPr id="7" name="Content Placeholder 2"/>
          <p:cNvSpPr>
            <a:spLocks noGrp="1"/>
          </p:cNvSpPr>
          <p:nvPr>
            <p:ph idx="1" hasCustomPrompt="1"/>
          </p:nvPr>
        </p:nvSpPr>
        <p:spPr>
          <a:xfrm>
            <a:off x="468313" y="1341438"/>
            <a:ext cx="8229600" cy="747384"/>
          </a:xfrm>
          <a:prstGeom prst="rect">
            <a:avLst/>
          </a:prstGeom>
          <a:noFill/>
        </p:spPr>
        <p:txBody>
          <a:bodyPr lIns="0" tIns="0" rIns="0" bIns="0">
            <a:spAutoFit/>
          </a:bodyPr>
          <a:lstStyle>
            <a:lvl1pPr>
              <a:spcBef>
                <a:spcPts val="800"/>
              </a:spcBef>
              <a:buClr>
                <a:srgbClr val="F1AD49"/>
              </a:buClr>
              <a:buSzPct val="120000"/>
              <a:buFontTx/>
              <a:buBlip>
                <a:blip r:embed="rId3"/>
              </a:buBlip>
              <a:defRPr lang="en-US" sz="1600" b="0" kern="1200" dirty="0" smtClean="0">
                <a:solidFill>
                  <a:srgbClr val="585056"/>
                </a:solidFill>
                <a:latin typeface="Arial"/>
                <a:ea typeface="ＭＳ Ｐゴシック" pitchFamily="-65" charset="-128"/>
                <a:cs typeface="Arial"/>
              </a:defRPr>
            </a:lvl1pPr>
            <a:lvl2pPr marL="627063" indent="-269875" defTabSz="627063">
              <a:spcBef>
                <a:spcPts val="500"/>
              </a:spcBef>
              <a:buClr>
                <a:srgbClr val="F1AD49"/>
              </a:buClr>
              <a:buSzPct val="100000"/>
              <a:buFontTx/>
              <a:buBlip>
                <a:blip r:embed="rId3"/>
              </a:buBlip>
              <a:defRPr lang="en-US" sz="1400" kern="1200" baseline="0" dirty="0" smtClean="0">
                <a:solidFill>
                  <a:srgbClr val="585056"/>
                </a:solidFill>
                <a:latin typeface="Arial"/>
                <a:ea typeface="ＭＳ Ｐゴシック" pitchFamily="-65" charset="-128"/>
                <a:cs typeface="Arial"/>
              </a:defRPr>
            </a:lvl2pPr>
            <a:lvl3pPr marL="1200150" indent="-285750">
              <a:buClr>
                <a:srgbClr val="F1AD49"/>
              </a:buClr>
              <a:buFont typeface="Arial" pitchFamily="34" charset="0"/>
              <a:buChar char="•"/>
              <a:defRPr lang="en-US" sz="1200" kern="1200" baseline="0" dirty="0" smtClean="0">
                <a:solidFill>
                  <a:srgbClr val="585056"/>
                </a:solidFill>
                <a:latin typeface="Arial"/>
                <a:ea typeface="ＭＳ Ｐゴシック" pitchFamily="-65" charset="-128"/>
                <a:cs typeface="Arial"/>
              </a:defRPr>
            </a:lvl3pPr>
            <a:lvl4pPr>
              <a:buClr>
                <a:srgbClr val="F1AD49"/>
              </a:buClr>
              <a:defRPr sz="1400">
                <a:solidFill>
                  <a:srgbClr val="585056"/>
                </a:solidFill>
              </a:defRPr>
            </a:lvl4pPr>
            <a:lvl5pPr>
              <a:buClr>
                <a:srgbClr val="F1AD49"/>
              </a:buClr>
              <a:defRPr sz="1400">
                <a:solidFill>
                  <a:srgbClr val="585056"/>
                </a:solidFill>
              </a:defRPr>
            </a:lvl5pPr>
          </a:lstStyle>
          <a:p>
            <a:pPr marL="342900" lvl="0" indent="-342900" algn="l" defTabSz="457200" rtl="0" eaLnBrk="1" fontAlgn="base" hangingPunct="1">
              <a:spcBef>
                <a:spcPts val="800"/>
              </a:spcBef>
              <a:spcAft>
                <a:spcPct val="0"/>
              </a:spcAft>
              <a:buClr>
                <a:srgbClr val="F1AD49"/>
              </a:buClr>
              <a:buSzPct val="100000"/>
              <a:buFontTx/>
              <a:buBlip>
                <a:blip r:embed="rId4"/>
              </a:buBlip>
            </a:pPr>
            <a:r>
              <a:rPr lang="en-US" dirty="0"/>
              <a:t>Level 1 bullet</a:t>
            </a:r>
          </a:p>
          <a:p>
            <a:pPr marL="627063" lvl="1" indent="-269875" algn="l" defTabSz="627063" rtl="0" eaLnBrk="1" fontAlgn="base" hangingPunct="1">
              <a:spcBef>
                <a:spcPts val="500"/>
              </a:spcBef>
              <a:spcAft>
                <a:spcPct val="0"/>
              </a:spcAft>
              <a:buClr>
                <a:srgbClr val="F1AD49"/>
              </a:buClr>
              <a:buSzPct val="100000"/>
              <a:buFontTx/>
              <a:buBlip>
                <a:blip r:embed="rId5"/>
              </a:buBlip>
            </a:pPr>
            <a:r>
              <a:rPr lang="en-US" dirty="0"/>
              <a:t>Level 2 bullet</a:t>
            </a:r>
          </a:p>
          <a:p>
            <a:pPr marL="1200150" lvl="2" indent="-285750" algn="l" defTabSz="457200" rtl="0" eaLnBrk="1" fontAlgn="base" hangingPunct="1">
              <a:spcBef>
                <a:spcPct val="20000"/>
              </a:spcBef>
              <a:spcAft>
                <a:spcPct val="0"/>
              </a:spcAft>
              <a:buClr>
                <a:schemeClr val="tx1"/>
              </a:buClr>
              <a:buFontTx/>
              <a:buBlip>
                <a:blip r:embed="rId6"/>
              </a:buBlip>
            </a:pPr>
            <a:r>
              <a:rPr lang="en-US" dirty="0"/>
              <a:t>Level 3 bullet</a:t>
            </a:r>
          </a:p>
        </p:txBody>
      </p:sp>
      <p:sp>
        <p:nvSpPr>
          <p:cNvPr id="6" name="TextBox 5"/>
          <p:cNvSpPr txBox="1"/>
          <p:nvPr/>
        </p:nvSpPr>
        <p:spPr>
          <a:xfrm>
            <a:off x="3028523" y="6507847"/>
            <a:ext cx="3055645" cy="246221"/>
          </a:xfrm>
          <a:prstGeom prst="rect">
            <a:avLst/>
          </a:prstGeom>
          <a:noFill/>
        </p:spPr>
        <p:txBody>
          <a:bodyPr wrap="none" rtlCol="0">
            <a:spAutoFit/>
          </a:bodyPr>
          <a:lstStyle/>
          <a:p>
            <a:r>
              <a:rPr lang="en-AU" sz="1000" dirty="0">
                <a:solidFill>
                  <a:srgbClr val="585056"/>
                </a:solidFill>
              </a:rPr>
              <a:t>© 2013 Presence of IT – Confidential &amp; Proprietary</a:t>
            </a:r>
          </a:p>
        </p:txBody>
      </p:sp>
      <p:sp>
        <p:nvSpPr>
          <p:cNvPr id="12"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smtClean="0">
                <a:solidFill>
                  <a:srgbClr val="585056"/>
                </a:solidFill>
                <a:latin typeface="Arial" pitchFamily="34" charset="0"/>
                <a:cs typeface="Arial" pitchFamily="34" charset="0"/>
              </a:rPr>
              <a:pPr algn="ctr" eaLnBrk="1" hangingPunct="1">
                <a:spcBef>
                  <a:spcPct val="50000"/>
                </a:spcBef>
                <a:defRPr/>
              </a:pPr>
              <a:t>‹#›</a:t>
            </a:fld>
            <a:endParaRPr lang="en-US" sz="1000" dirty="0">
              <a:solidFill>
                <a:srgbClr val="585056"/>
              </a:solidFill>
              <a:latin typeface="Arial" pitchFamily="34" charset="0"/>
              <a:cs typeface="Arial" pitchFamily="34" charset="0"/>
            </a:endParaRPr>
          </a:p>
        </p:txBody>
      </p:sp>
    </p:spTree>
    <p:extLst>
      <p:ext uri="{BB962C8B-B14F-4D97-AF65-F5344CB8AC3E}">
        <p14:creationId xmlns:p14="http://schemas.microsoft.com/office/powerpoint/2010/main" val="2576803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hite">
    <p:bg>
      <p:bgPr>
        <a:solidFill>
          <a:srgbClr val="FFFFFF"/>
        </a:solidFill>
        <a:effectLst/>
      </p:bgPr>
    </p:bg>
    <p:spTree>
      <p:nvGrpSpPr>
        <p:cNvPr id="1" name=""/>
        <p:cNvGrpSpPr/>
        <p:nvPr/>
      </p:nvGrpSpPr>
      <p:grpSpPr>
        <a:xfrm>
          <a:off x="0" y="0"/>
          <a:ext cx="0" cy="0"/>
          <a:chOff x="0" y="0"/>
          <a:chExt cx="0" cy="0"/>
        </a:xfrm>
      </p:grpSpPr>
      <p:pic>
        <p:nvPicPr>
          <p:cNvPr id="7" name="Picture 6" descr="PRESENCE_LOGO_RGB.pdf"/>
          <p:cNvPicPr>
            <a:picLocks noChangeAspect="1"/>
          </p:cNvPicPr>
          <p:nvPr userDrawn="1"/>
        </p:nvPicPr>
        <p:blipFill>
          <a:blip r:embed="rId2" cstate="print"/>
          <a:stretch>
            <a:fillRect/>
          </a:stretch>
        </p:blipFill>
        <p:spPr>
          <a:xfrm>
            <a:off x="2748280" y="2289810"/>
            <a:ext cx="3637280" cy="1869440"/>
          </a:xfrm>
          <a:prstGeom prst="rect">
            <a:avLst/>
          </a:prstGeom>
        </p:spPr>
      </p:pic>
      <p:sp>
        <p:nvSpPr>
          <p:cNvPr id="4" name="TextBox 3"/>
          <p:cNvSpPr txBox="1"/>
          <p:nvPr userDrawn="1"/>
        </p:nvSpPr>
        <p:spPr>
          <a:xfrm>
            <a:off x="3221138" y="6433591"/>
            <a:ext cx="2719014" cy="338554"/>
          </a:xfrm>
          <a:prstGeom prst="rect">
            <a:avLst/>
          </a:prstGeom>
          <a:noFill/>
        </p:spPr>
        <p:txBody>
          <a:bodyPr wrap="none" rtlCol="0">
            <a:spAutoFit/>
          </a:bodyPr>
          <a:lstStyle/>
          <a:p>
            <a:pPr algn="ctr" defTabSz="914400" fontAlgn="auto">
              <a:spcBef>
                <a:spcPts val="0"/>
              </a:spcBef>
              <a:spcAft>
                <a:spcPts val="0"/>
              </a:spcAft>
              <a:defRPr/>
            </a:pPr>
            <a:r>
              <a:rPr lang="en-US" sz="1600" b="1" kern="0" dirty="0">
                <a:solidFill>
                  <a:srgbClr val="585056"/>
                </a:solidFill>
              </a:rPr>
              <a:t>www.presenceofit.com.au</a:t>
            </a:r>
          </a:p>
        </p:txBody>
      </p:sp>
    </p:spTree>
    <p:extLst>
      <p:ext uri="{BB962C8B-B14F-4D97-AF65-F5344CB8AC3E}">
        <p14:creationId xmlns:p14="http://schemas.microsoft.com/office/powerpoint/2010/main" val="369763794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wide base D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3" cstate="print"/>
          <a:srcRect/>
          <a:stretch>
            <a:fillRect/>
          </a:stretch>
        </p:blipFill>
        <p:spPr bwMode="auto">
          <a:xfrm>
            <a:off x="-19050" y="6134100"/>
            <a:ext cx="9163050" cy="723900"/>
          </a:xfrm>
          <a:prstGeom prst="rect">
            <a:avLst/>
          </a:prstGeom>
          <a:noFill/>
          <a:ln w="9525">
            <a:noFill/>
            <a:miter lim="800000"/>
            <a:headEnd/>
            <a:tailEnd/>
          </a:ln>
        </p:spPr>
      </p:pic>
      <p:pic>
        <p:nvPicPr>
          <p:cNvPr id="16" name="Picture 15" descr="PRESENCE_LOGO_RGB_WHITE.pdf"/>
          <p:cNvPicPr>
            <a:picLocks noChangeAspect="1"/>
          </p:cNvPicPr>
          <p:nvPr userDrawn="1"/>
        </p:nvPicPr>
        <p:blipFill>
          <a:blip r:embed="rId4" cstate="print"/>
          <a:stretch>
            <a:fillRect/>
          </a:stretch>
        </p:blipFill>
        <p:spPr bwMode="invGray">
          <a:xfrm>
            <a:off x="6876256" y="5763720"/>
            <a:ext cx="2182368" cy="1121664"/>
          </a:xfrm>
          <a:prstGeom prst="rect">
            <a:avLst/>
          </a:prstGeom>
        </p:spPr>
      </p:pic>
      <p:sp>
        <p:nvSpPr>
          <p:cNvPr id="6" name="Title 1"/>
          <p:cNvSpPr>
            <a:spLocks noGrp="1"/>
          </p:cNvSpPr>
          <p:nvPr>
            <p:ph type="title"/>
          </p:nvPr>
        </p:nvSpPr>
        <p:spPr>
          <a:xfrm>
            <a:off x="381000" y="406080"/>
            <a:ext cx="8229600" cy="457200"/>
          </a:xfrm>
          <a:prstGeom prst="rect">
            <a:avLst/>
          </a:prstGeom>
        </p:spPr>
        <p:txBody>
          <a:bodyPr lIns="0" tIns="0" rIns="0" bIns="0"/>
          <a:lstStyle>
            <a:lvl1pPr>
              <a:defRPr sz="2200" b="0" baseline="0">
                <a:ln>
                  <a:noFill/>
                </a:ln>
                <a:solidFill>
                  <a:srgbClr val="F8971D"/>
                </a:solidFill>
                <a:effectLst/>
                <a:latin typeface="Arial Bold"/>
                <a:cs typeface="Arial Bold"/>
              </a:defRPr>
            </a:lvl1pPr>
          </a:lstStyle>
          <a:p>
            <a:r>
              <a:rPr lang="en-US"/>
              <a:t>Click to edit Master title style</a:t>
            </a:r>
            <a:endParaRPr lang="en-US" dirty="0"/>
          </a:p>
        </p:txBody>
      </p:sp>
      <p:sp>
        <p:nvSpPr>
          <p:cNvPr id="8" name="Content Placeholder 2"/>
          <p:cNvSpPr>
            <a:spLocks noGrp="1"/>
          </p:cNvSpPr>
          <p:nvPr>
            <p:ph idx="1" hasCustomPrompt="1"/>
          </p:nvPr>
        </p:nvSpPr>
        <p:spPr>
          <a:xfrm>
            <a:off x="468313" y="1341438"/>
            <a:ext cx="8229600" cy="774571"/>
          </a:xfrm>
          <a:prstGeom prst="rect">
            <a:avLst/>
          </a:prstGeom>
        </p:spPr>
        <p:txBody>
          <a:bodyPr lIns="0" tIns="0" rIns="0" bIns="0">
            <a:spAutoFit/>
          </a:bodyPr>
          <a:lstStyle>
            <a:lvl1pPr marL="342900" indent="-342900">
              <a:spcBef>
                <a:spcPts val="800"/>
              </a:spcBef>
              <a:buClr>
                <a:srgbClr val="F1AD49"/>
              </a:buClr>
              <a:buSzPct val="120000"/>
              <a:buFontTx/>
              <a:buBlip>
                <a:blip r:embed="rId5"/>
              </a:buBlip>
              <a:defRPr sz="1600" b="0" baseline="0">
                <a:solidFill>
                  <a:srgbClr val="F8F8F8"/>
                </a:solidFill>
              </a:defRPr>
            </a:lvl1pPr>
            <a:lvl2pPr marL="627063" indent="-269875" defTabSz="627063">
              <a:spcBef>
                <a:spcPts val="500"/>
              </a:spcBef>
              <a:buClr>
                <a:srgbClr val="F1AD49"/>
              </a:buClr>
              <a:buSzPct val="100000"/>
              <a:buFontTx/>
              <a:buBlip>
                <a:blip r:embed="rId5"/>
              </a:buBlip>
              <a:defRPr sz="1400" baseline="0">
                <a:solidFill>
                  <a:srgbClr val="F8F8F8"/>
                </a:solidFill>
              </a:defRPr>
            </a:lvl2pPr>
            <a:lvl3pPr marL="1200150" indent="-285750">
              <a:buClr>
                <a:srgbClr val="F1AD49"/>
              </a:buClr>
              <a:buFont typeface="Arial" pitchFamily="34" charset="0"/>
              <a:buChar char="•"/>
              <a:defRPr lang="en-US" sz="1200" kern="1200" baseline="0" dirty="0" smtClean="0">
                <a:solidFill>
                  <a:srgbClr val="F8F8F8"/>
                </a:solidFill>
                <a:latin typeface="Arial"/>
                <a:ea typeface="ＭＳ Ｐゴシック" pitchFamily="-65" charset="-128"/>
                <a:cs typeface="Arial"/>
              </a:defRPr>
            </a:lvl3pPr>
            <a:lvl4pPr>
              <a:buClr>
                <a:srgbClr val="F1AD49"/>
              </a:buClr>
              <a:defRPr sz="1400">
                <a:solidFill>
                  <a:srgbClr val="585056"/>
                </a:solidFill>
              </a:defRPr>
            </a:lvl4pPr>
            <a:lvl5pPr>
              <a:buClr>
                <a:srgbClr val="F1AD49"/>
              </a:buClr>
              <a:defRPr sz="1400">
                <a:solidFill>
                  <a:srgbClr val="585056"/>
                </a:solidFill>
              </a:defRPr>
            </a:lvl5pPr>
          </a:lstStyle>
          <a:p>
            <a:pPr lvl="0"/>
            <a:r>
              <a:rPr lang="en-US" dirty="0"/>
              <a:t>Level 1 bullet</a:t>
            </a:r>
          </a:p>
          <a:p>
            <a:pPr lvl="1"/>
            <a:r>
              <a:rPr lang="en-US" dirty="0"/>
              <a:t>Level 2 bullet</a:t>
            </a:r>
          </a:p>
          <a:p>
            <a:pPr marL="1200150" lvl="2" indent="-269875" algn="l" defTabSz="627063" rtl="0" eaLnBrk="1" fontAlgn="base" hangingPunct="1">
              <a:spcBef>
                <a:spcPts val="500"/>
              </a:spcBef>
              <a:spcAft>
                <a:spcPct val="0"/>
              </a:spcAft>
              <a:buClr>
                <a:srgbClr val="F1AD49"/>
              </a:buClr>
              <a:buSzPct val="100000"/>
              <a:buFontTx/>
              <a:buBlip>
                <a:blip r:embed="rId5"/>
              </a:buBlip>
            </a:pPr>
            <a:r>
              <a:rPr lang="en-US" dirty="0"/>
              <a:t>Level 3 bullet</a:t>
            </a:r>
          </a:p>
        </p:txBody>
      </p:sp>
      <p:sp>
        <p:nvSpPr>
          <p:cNvPr id="9" name="TextBox 8"/>
          <p:cNvSpPr txBox="1"/>
          <p:nvPr/>
        </p:nvSpPr>
        <p:spPr>
          <a:xfrm>
            <a:off x="3028523" y="6507847"/>
            <a:ext cx="3055645" cy="246221"/>
          </a:xfrm>
          <a:prstGeom prst="rect">
            <a:avLst/>
          </a:prstGeom>
          <a:noFill/>
        </p:spPr>
        <p:txBody>
          <a:bodyPr wrap="none" rtlCol="0">
            <a:spAutoFit/>
          </a:bodyPr>
          <a:lstStyle/>
          <a:p>
            <a:r>
              <a:rPr lang="en-AU" sz="1000" dirty="0">
                <a:solidFill>
                  <a:srgbClr val="FFFFFF"/>
                </a:solidFill>
              </a:rPr>
              <a:t>© 2013 Presence of IT – Confidential &amp; Proprietary</a:t>
            </a:r>
          </a:p>
        </p:txBody>
      </p:sp>
      <p:sp>
        <p:nvSpPr>
          <p:cNvPr id="11"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smtClean="0">
                <a:solidFill>
                  <a:srgbClr val="FFFFFF"/>
                </a:solidFill>
                <a:latin typeface="Arial" pitchFamily="34" charset="0"/>
                <a:cs typeface="Arial" pitchFamily="34" charset="0"/>
              </a:rPr>
              <a:pPr algn="ctr" eaLnBrk="1" hangingPunct="1">
                <a:spcBef>
                  <a:spcPct val="50000"/>
                </a:spcBef>
                <a:defRPr/>
              </a:pPr>
              <a:t>‹#›</a:t>
            </a:fld>
            <a:endParaRPr lang="en-US" sz="1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7956679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no base Dark">
    <p:bg>
      <p:bgPr>
        <a:solidFill>
          <a:srgbClr val="5850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06080"/>
            <a:ext cx="8229600" cy="457200"/>
          </a:xfrm>
          <a:prstGeom prst="rect">
            <a:avLst/>
          </a:prstGeom>
        </p:spPr>
        <p:txBody>
          <a:bodyPr lIns="0" tIns="0" rIns="0" bIns="0"/>
          <a:lstStyle>
            <a:lvl1pPr>
              <a:defRPr sz="2200" b="0">
                <a:ln>
                  <a:noFill/>
                </a:ln>
                <a:solidFill>
                  <a:srgbClr val="F8971D"/>
                </a:solidFill>
                <a:effectLst/>
                <a:latin typeface="Arial Bold"/>
                <a:cs typeface="Arial Bold"/>
              </a:defRPr>
            </a:lvl1pPr>
          </a:lstStyle>
          <a:p>
            <a:r>
              <a:rPr lang="en-US"/>
              <a:t>Click to edit Master title style</a:t>
            </a:r>
            <a:endParaRPr lang="en-US" dirty="0"/>
          </a:p>
        </p:txBody>
      </p:sp>
      <p:sp>
        <p:nvSpPr>
          <p:cNvPr id="6" name="TextBox 5"/>
          <p:cNvSpPr txBox="1"/>
          <p:nvPr/>
        </p:nvSpPr>
        <p:spPr>
          <a:xfrm>
            <a:off x="3028523" y="6507847"/>
            <a:ext cx="3055645" cy="246221"/>
          </a:xfrm>
          <a:prstGeom prst="rect">
            <a:avLst/>
          </a:prstGeom>
          <a:noFill/>
        </p:spPr>
        <p:txBody>
          <a:bodyPr wrap="none" rtlCol="0">
            <a:spAutoFit/>
          </a:bodyPr>
          <a:lstStyle/>
          <a:p>
            <a:r>
              <a:rPr lang="en-AU" sz="1000" dirty="0">
                <a:solidFill>
                  <a:srgbClr val="FFFFFF"/>
                </a:solidFill>
              </a:rPr>
              <a:t>© 2013 Presence of IT – Confidential &amp; Proprietary</a:t>
            </a:r>
          </a:p>
        </p:txBody>
      </p:sp>
      <p:sp>
        <p:nvSpPr>
          <p:cNvPr id="12" name="Content Placeholder 2"/>
          <p:cNvSpPr>
            <a:spLocks noGrp="1"/>
          </p:cNvSpPr>
          <p:nvPr>
            <p:ph idx="1" hasCustomPrompt="1"/>
          </p:nvPr>
        </p:nvSpPr>
        <p:spPr>
          <a:xfrm>
            <a:off x="468313" y="1341438"/>
            <a:ext cx="8229600" cy="774571"/>
          </a:xfrm>
          <a:prstGeom prst="rect">
            <a:avLst/>
          </a:prstGeom>
        </p:spPr>
        <p:txBody>
          <a:bodyPr lIns="0" tIns="0" rIns="0" bIns="0">
            <a:spAutoFit/>
          </a:bodyPr>
          <a:lstStyle>
            <a:lvl1pPr marL="342900" indent="-342900">
              <a:spcBef>
                <a:spcPts val="800"/>
              </a:spcBef>
              <a:buClr>
                <a:srgbClr val="F1AD49"/>
              </a:buClr>
              <a:buSzPct val="120000"/>
              <a:buFontTx/>
              <a:buBlip>
                <a:blip r:embed="rId2"/>
              </a:buBlip>
              <a:defRPr sz="1600" b="0" baseline="0">
                <a:solidFill>
                  <a:srgbClr val="F8F8F8"/>
                </a:solidFill>
              </a:defRPr>
            </a:lvl1pPr>
            <a:lvl2pPr marL="627063" indent="-269875" defTabSz="627063">
              <a:spcBef>
                <a:spcPts val="500"/>
              </a:spcBef>
              <a:buClr>
                <a:srgbClr val="F1AD49"/>
              </a:buClr>
              <a:buSzPct val="100000"/>
              <a:buFontTx/>
              <a:buBlip>
                <a:blip r:embed="rId2"/>
              </a:buBlip>
              <a:defRPr lang="en-US" sz="1400" kern="1200" baseline="0" dirty="0" smtClean="0">
                <a:solidFill>
                  <a:srgbClr val="F8F8F8"/>
                </a:solidFill>
                <a:latin typeface="Arial"/>
                <a:ea typeface="ＭＳ Ｐゴシック" pitchFamily="-65" charset="-128"/>
                <a:cs typeface="Arial"/>
              </a:defRPr>
            </a:lvl2pPr>
            <a:lvl3pPr marL="1200150" indent="-285750">
              <a:buClr>
                <a:srgbClr val="F1AD49"/>
              </a:buClr>
              <a:buFont typeface="Arial" pitchFamily="34" charset="0"/>
              <a:buChar char="•"/>
              <a:defRPr sz="1200" baseline="0">
                <a:solidFill>
                  <a:srgbClr val="F8F8F8"/>
                </a:solidFill>
              </a:defRPr>
            </a:lvl3pPr>
            <a:lvl4pPr>
              <a:buClr>
                <a:srgbClr val="F1AD49"/>
              </a:buClr>
              <a:defRPr sz="1400">
                <a:solidFill>
                  <a:srgbClr val="585056"/>
                </a:solidFill>
              </a:defRPr>
            </a:lvl4pPr>
            <a:lvl5pPr>
              <a:buClr>
                <a:srgbClr val="F1AD49"/>
              </a:buClr>
              <a:defRPr sz="1400">
                <a:solidFill>
                  <a:srgbClr val="585056"/>
                </a:solidFill>
              </a:defRPr>
            </a:lvl5pPr>
          </a:lstStyle>
          <a:p>
            <a:pPr lvl="0"/>
            <a:r>
              <a:rPr lang="en-US" dirty="0"/>
              <a:t>Level 1 bullet</a:t>
            </a:r>
          </a:p>
          <a:p>
            <a:pPr lvl="1"/>
            <a:r>
              <a:rPr lang="en-US" dirty="0"/>
              <a:t>Level 2 bullet</a:t>
            </a:r>
          </a:p>
          <a:p>
            <a:pPr marL="1200150" lvl="2" indent="-269875" algn="l" defTabSz="627063" rtl="0" eaLnBrk="1" fontAlgn="base" hangingPunct="1">
              <a:spcBef>
                <a:spcPts val="500"/>
              </a:spcBef>
              <a:spcAft>
                <a:spcPct val="0"/>
              </a:spcAft>
              <a:buClr>
                <a:srgbClr val="F1AD49"/>
              </a:buClr>
              <a:buSzPct val="100000"/>
              <a:buFontTx/>
              <a:buBlip>
                <a:blip r:embed="rId2"/>
              </a:buBlip>
            </a:pPr>
            <a:r>
              <a:rPr lang="en-US" dirty="0"/>
              <a:t>Level 3 bullet</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smtClean="0">
                <a:solidFill>
                  <a:srgbClr val="FFFFFF"/>
                </a:solidFill>
                <a:latin typeface="Arial" pitchFamily="34" charset="0"/>
                <a:cs typeface="Arial" pitchFamily="34" charset="0"/>
              </a:rPr>
              <a:pPr algn="ctr" eaLnBrk="1" hangingPunct="1">
                <a:spcBef>
                  <a:spcPct val="50000"/>
                </a:spcBef>
                <a:defRPr/>
              </a:pPr>
              <a:t>‹#›</a:t>
            </a:fld>
            <a:endParaRPr lang="en-US" sz="1000" dirty="0">
              <a:solidFill>
                <a:srgbClr val="FFFFFF"/>
              </a:solidFill>
              <a:latin typeface="Arial" pitchFamily="34" charset="0"/>
              <a:cs typeface="Arial" pitchFamily="34" charset="0"/>
            </a:endParaRPr>
          </a:p>
        </p:txBody>
      </p:sp>
      <p:pic>
        <p:nvPicPr>
          <p:cNvPr id="10" name="Picture 9" descr="PRESENCE_LOGO_RGB_WHITE.pdf"/>
          <p:cNvPicPr>
            <a:picLocks noChangeAspect="1"/>
          </p:cNvPicPr>
          <p:nvPr userDrawn="1"/>
        </p:nvPicPr>
        <p:blipFill>
          <a:blip r:embed="rId3" cstate="print"/>
          <a:stretch>
            <a:fillRect/>
          </a:stretch>
        </p:blipFill>
        <p:spPr bwMode="invGray">
          <a:xfrm>
            <a:off x="6876256" y="5763720"/>
            <a:ext cx="2182368" cy="1121664"/>
          </a:xfrm>
          <a:prstGeom prst="rect">
            <a:avLst/>
          </a:prstGeom>
        </p:spPr>
      </p:pic>
    </p:spTree>
    <p:extLst>
      <p:ext uri="{BB962C8B-B14F-4D97-AF65-F5344CB8AC3E}">
        <p14:creationId xmlns:p14="http://schemas.microsoft.com/office/powerpoint/2010/main" val="2173135247"/>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End Slide Dark">
    <p:bg>
      <p:bgPr>
        <a:solidFill>
          <a:srgbClr val="585056"/>
        </a:solidFill>
        <a:effectLst/>
      </p:bgPr>
    </p:bg>
    <p:spTree>
      <p:nvGrpSpPr>
        <p:cNvPr id="1" name=""/>
        <p:cNvGrpSpPr/>
        <p:nvPr/>
      </p:nvGrpSpPr>
      <p:grpSpPr>
        <a:xfrm>
          <a:off x="0" y="0"/>
          <a:ext cx="0" cy="0"/>
          <a:chOff x="0" y="0"/>
          <a:chExt cx="0" cy="0"/>
        </a:xfrm>
      </p:grpSpPr>
      <p:pic>
        <p:nvPicPr>
          <p:cNvPr id="5" name="Picture 4" descr="PRESENCE_LOGO_RGB_WHITE.pdf"/>
          <p:cNvPicPr>
            <a:picLocks noChangeAspect="1"/>
          </p:cNvPicPr>
          <p:nvPr/>
        </p:nvPicPr>
        <p:blipFill>
          <a:blip r:embed="rId2" cstate="print"/>
          <a:stretch>
            <a:fillRect/>
          </a:stretch>
        </p:blipFill>
        <p:spPr>
          <a:xfrm>
            <a:off x="2753360" y="2302002"/>
            <a:ext cx="3637280" cy="1869440"/>
          </a:xfrm>
          <a:prstGeom prst="rect">
            <a:avLst/>
          </a:prstGeom>
        </p:spPr>
      </p:pic>
      <p:sp>
        <p:nvSpPr>
          <p:cNvPr id="6" name="TextBox 5"/>
          <p:cNvSpPr txBox="1"/>
          <p:nvPr/>
        </p:nvSpPr>
        <p:spPr>
          <a:xfrm>
            <a:off x="3221138" y="6433591"/>
            <a:ext cx="2719014" cy="338554"/>
          </a:xfrm>
          <a:prstGeom prst="rect">
            <a:avLst/>
          </a:prstGeom>
          <a:noFill/>
        </p:spPr>
        <p:txBody>
          <a:bodyPr wrap="none" rtlCol="0">
            <a:spAutoFit/>
          </a:bodyPr>
          <a:lstStyle/>
          <a:p>
            <a:pPr algn="ctr" defTabSz="914400" fontAlgn="auto">
              <a:spcBef>
                <a:spcPts val="0"/>
              </a:spcBef>
              <a:spcAft>
                <a:spcPts val="0"/>
              </a:spcAft>
              <a:defRPr/>
            </a:pPr>
            <a:r>
              <a:rPr lang="en-US" sz="1600" b="1" kern="0" dirty="0">
                <a:solidFill>
                  <a:srgbClr val="FFFFFF"/>
                </a:solidFill>
              </a:rPr>
              <a:t>www.presenceofit.com.au</a:t>
            </a:r>
          </a:p>
        </p:txBody>
      </p:sp>
      <p:pic>
        <p:nvPicPr>
          <p:cNvPr id="4" name="Picture 3" descr="PRESENCE_LOGO_RGB_WHITE.pdf"/>
          <p:cNvPicPr>
            <a:picLocks noChangeAspect="1"/>
          </p:cNvPicPr>
          <p:nvPr userDrawn="1"/>
        </p:nvPicPr>
        <p:blipFill>
          <a:blip r:embed="rId2" cstate="print"/>
          <a:stretch>
            <a:fillRect/>
          </a:stretch>
        </p:blipFill>
        <p:spPr>
          <a:xfrm>
            <a:off x="2753360" y="2302002"/>
            <a:ext cx="3637280" cy="1869440"/>
          </a:xfrm>
          <a:prstGeom prst="rect">
            <a:avLst/>
          </a:prstGeom>
        </p:spPr>
      </p:pic>
      <p:sp>
        <p:nvSpPr>
          <p:cNvPr id="7" name="TextBox 6"/>
          <p:cNvSpPr txBox="1"/>
          <p:nvPr userDrawn="1"/>
        </p:nvSpPr>
        <p:spPr>
          <a:xfrm>
            <a:off x="3221138" y="6433591"/>
            <a:ext cx="2719014" cy="338554"/>
          </a:xfrm>
          <a:prstGeom prst="rect">
            <a:avLst/>
          </a:prstGeom>
          <a:noFill/>
        </p:spPr>
        <p:txBody>
          <a:bodyPr wrap="none" rtlCol="0">
            <a:spAutoFit/>
          </a:bodyPr>
          <a:lstStyle/>
          <a:p>
            <a:pPr algn="ctr" defTabSz="914400" fontAlgn="auto">
              <a:spcBef>
                <a:spcPts val="0"/>
              </a:spcBef>
              <a:spcAft>
                <a:spcPts val="0"/>
              </a:spcAft>
              <a:defRPr/>
            </a:pPr>
            <a:r>
              <a:rPr lang="en-US" sz="1600" b="1" kern="0" dirty="0">
                <a:solidFill>
                  <a:srgbClr val="FFFFFF"/>
                </a:solidFill>
              </a:rPr>
              <a:t>www.presenceofit.com.au</a:t>
            </a:r>
          </a:p>
        </p:txBody>
      </p:sp>
    </p:spTree>
    <p:extLst>
      <p:ext uri="{BB962C8B-B14F-4D97-AF65-F5344CB8AC3E}">
        <p14:creationId xmlns:p14="http://schemas.microsoft.com/office/powerpoint/2010/main" val="359881068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2 Column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178" y="-1"/>
            <a:ext cx="9143643" cy="6754069"/>
          </a:xfrm>
          <a:prstGeom prst="rect">
            <a:avLst/>
          </a:prstGeom>
        </p:spPr>
      </p:pic>
      <p:sp>
        <p:nvSpPr>
          <p:cNvPr id="2" name="Title 1"/>
          <p:cNvSpPr>
            <a:spLocks noGrp="1"/>
          </p:cNvSpPr>
          <p:nvPr>
            <p:ph type="title"/>
          </p:nvPr>
        </p:nvSpPr>
        <p:spPr>
          <a:xfrm>
            <a:off x="381000" y="404664"/>
            <a:ext cx="8229600" cy="457200"/>
          </a:xfrm>
          <a:prstGeom prst="rect">
            <a:avLst/>
          </a:prstGeom>
        </p:spPr>
        <p:txBody>
          <a:bodyPr lIns="0" tIns="0" rIns="0" bIns="0"/>
          <a:lstStyle>
            <a:lvl1pPr>
              <a:defRPr sz="2200" b="0" baseline="0">
                <a:ln>
                  <a:noFill/>
                </a:ln>
                <a:solidFill>
                  <a:srgbClr val="F8971D"/>
                </a:solidFill>
                <a:effectLst/>
                <a:latin typeface="Arial Bold"/>
                <a:cs typeface="Arial Bold"/>
              </a:defRPr>
            </a:lvl1pPr>
          </a:lstStyle>
          <a:p>
            <a:r>
              <a:rPr lang="en-US"/>
              <a:t>Click to edit Master title style</a:t>
            </a:r>
            <a:endParaRPr lang="en-US" dirty="0"/>
          </a:p>
        </p:txBody>
      </p:sp>
      <p:sp>
        <p:nvSpPr>
          <p:cNvPr id="6" name="TextBox 5"/>
          <p:cNvSpPr txBox="1"/>
          <p:nvPr/>
        </p:nvSpPr>
        <p:spPr>
          <a:xfrm>
            <a:off x="3028523" y="6507847"/>
            <a:ext cx="3055645" cy="246221"/>
          </a:xfrm>
          <a:prstGeom prst="rect">
            <a:avLst/>
          </a:prstGeom>
          <a:noFill/>
        </p:spPr>
        <p:txBody>
          <a:bodyPr wrap="none" rtlCol="0">
            <a:spAutoFit/>
          </a:bodyPr>
          <a:lstStyle/>
          <a:p>
            <a:r>
              <a:rPr lang="en-AU" sz="1000" dirty="0">
                <a:solidFill>
                  <a:schemeClr val="tx2"/>
                </a:solidFill>
              </a:rPr>
              <a:t>© 2014 Presence of IT – Confidential &amp; Proprietary</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b="0" smtClean="0">
                <a:solidFill>
                  <a:schemeClr val="tx2"/>
                </a:solidFill>
                <a:latin typeface="Arial" pitchFamily="34" charset="0"/>
                <a:cs typeface="Arial" pitchFamily="34" charset="0"/>
              </a:rPr>
              <a:pPr algn="ctr" eaLnBrk="1" hangingPunct="1">
                <a:spcBef>
                  <a:spcPct val="50000"/>
                </a:spcBef>
                <a:defRPr/>
              </a:pPr>
              <a:t>‹#›</a:t>
            </a:fld>
            <a:endParaRPr lang="en-US" sz="1000" b="0" dirty="0">
              <a:solidFill>
                <a:schemeClr val="tx2"/>
              </a:solidFill>
              <a:latin typeface="Arial" pitchFamily="34" charset="0"/>
              <a:cs typeface="Arial" pitchFamily="34" charset="0"/>
            </a:endParaRPr>
          </a:p>
        </p:txBody>
      </p:sp>
      <p:sp>
        <p:nvSpPr>
          <p:cNvPr id="11" name="Content Placeholder 2"/>
          <p:cNvSpPr>
            <a:spLocks noGrp="1"/>
          </p:cNvSpPr>
          <p:nvPr>
            <p:ph sz="half" idx="1"/>
          </p:nvPr>
        </p:nvSpPr>
        <p:spPr>
          <a:xfrm>
            <a:off x="468313" y="1341438"/>
            <a:ext cx="8223448" cy="1426031"/>
          </a:xfrm>
          <a:prstGeom prst="rect">
            <a:avLst/>
          </a:prstGeom>
        </p:spPr>
        <p:txBody>
          <a:bodyPr wrap="square" lIns="0" tIns="0" rIns="0" bIns="0">
            <a:spAutoFit/>
          </a:bodyPr>
          <a:lstStyle>
            <a:lvl1pPr algn="l" rtl="0" eaLnBrk="1" fontAlgn="base" hangingPunct="1">
              <a:spcAft>
                <a:spcPct val="0"/>
              </a:spcAft>
              <a:buClr>
                <a:srgbClr val="F1AD49"/>
              </a:buClr>
              <a:defRPr lang="en-US" sz="1600" b="0" kern="1200" dirty="0" smtClean="0">
                <a:solidFill>
                  <a:srgbClr val="585056"/>
                </a:solidFill>
                <a:latin typeface="Arial"/>
                <a:ea typeface="ＭＳ Ｐゴシック" pitchFamily="-65" charset="-128"/>
                <a:cs typeface="Arial"/>
              </a:defRPr>
            </a:lvl1pPr>
            <a:lvl2pPr algn="l" rtl="0" eaLnBrk="1" fontAlgn="base" hangingPunct="1">
              <a:spcAft>
                <a:spcPct val="0"/>
              </a:spcAft>
              <a:buClr>
                <a:srgbClr val="F1AD49"/>
              </a:buClr>
              <a:defRPr lang="en-US" sz="1400" kern="1200" baseline="0" dirty="0" smtClean="0">
                <a:solidFill>
                  <a:srgbClr val="585056"/>
                </a:solidFill>
                <a:latin typeface="Arial"/>
                <a:ea typeface="ＭＳ Ｐゴシック" pitchFamily="-65" charset="-128"/>
                <a:cs typeface="Arial"/>
              </a:defRPr>
            </a:lvl2pPr>
            <a:lvl3pPr algn="l" rtl="0" eaLnBrk="1" fontAlgn="base" hangingPunct="1">
              <a:spcAft>
                <a:spcPct val="0"/>
              </a:spcAft>
              <a:buClr>
                <a:srgbClr val="F1AD49"/>
              </a:buClr>
              <a:defRPr lang="en-US" sz="1200" kern="1200" baseline="0" dirty="0" smtClean="0">
                <a:solidFill>
                  <a:srgbClr val="585056"/>
                </a:solidFill>
                <a:latin typeface="Arial"/>
                <a:ea typeface="ＭＳ Ｐゴシック" pitchFamily="-65" charset="-128"/>
                <a:cs typeface="Arial"/>
              </a:defRPr>
            </a:lvl3pPr>
            <a:lvl4pPr algn="l" rtl="0" eaLnBrk="1" fontAlgn="base" hangingPunct="1">
              <a:spcAft>
                <a:spcPct val="0"/>
              </a:spcAft>
              <a:buClr>
                <a:srgbClr val="F1AD49"/>
              </a:buClr>
              <a:defRPr lang="en-US" sz="1200" b="0" kern="1200" dirty="0" smtClean="0">
                <a:solidFill>
                  <a:srgbClr val="585056"/>
                </a:solidFill>
                <a:latin typeface="Arial"/>
                <a:ea typeface="ＭＳ Ｐゴシック" pitchFamily="-65" charset="-128"/>
                <a:cs typeface="Arial"/>
              </a:defRPr>
            </a:lvl4pPr>
            <a:lvl5pPr algn="l" rtl="0" eaLnBrk="1" fontAlgn="base" hangingPunct="1">
              <a:spcAft>
                <a:spcPct val="0"/>
              </a:spcAft>
              <a:buClr>
                <a:srgbClr val="F1AD49"/>
              </a:buClr>
              <a:defRPr lang="en-US" sz="1200" b="0" kern="1200" dirty="0">
                <a:solidFill>
                  <a:srgbClr val="585056"/>
                </a:solidFill>
                <a:latin typeface="Arial"/>
                <a:ea typeface="ＭＳ Ｐゴシック" pitchFamily="-65" charset="-128"/>
                <a:cs typeface="Arial"/>
              </a:defRPr>
            </a:lvl5pPr>
            <a:lvl6pPr>
              <a:defRPr sz="1800"/>
            </a:lvl6pPr>
            <a:lvl7pPr>
              <a:defRPr sz="1800"/>
            </a:lvl7pPr>
            <a:lvl8pPr>
              <a:defRPr sz="1800"/>
            </a:lvl8pPr>
            <a:lvl9pPr>
              <a:defRPr sz="1800"/>
            </a:lvl9pPr>
          </a:lstStyle>
          <a:p>
            <a:pPr marL="342900" lvl="0" indent="-342900" algn="l" defTabSz="457200" rtl="0" eaLnBrk="1" fontAlgn="base" hangingPunct="1">
              <a:spcBef>
                <a:spcPts val="800"/>
              </a:spcBef>
              <a:spcAft>
                <a:spcPct val="0"/>
              </a:spcAft>
              <a:buClr>
                <a:srgbClr val="F1AD49"/>
              </a:buClr>
              <a:buSzPct val="100000"/>
              <a:buFontTx/>
              <a:buBlip>
                <a:blip r:embed="rId5"/>
              </a:buBlip>
            </a:pPr>
            <a:r>
              <a:rPr lang="en-US"/>
              <a:t>Click to edit Master text styles</a:t>
            </a:r>
          </a:p>
          <a:p>
            <a:pPr marL="342900" lvl="1" indent="-342900" algn="l" defTabSz="457200" rtl="0" eaLnBrk="1" fontAlgn="base" hangingPunct="1">
              <a:spcBef>
                <a:spcPts val="800"/>
              </a:spcBef>
              <a:spcAft>
                <a:spcPct val="0"/>
              </a:spcAft>
              <a:buClr>
                <a:srgbClr val="F1AD49"/>
              </a:buClr>
              <a:buSzPct val="100000"/>
              <a:buFontTx/>
              <a:buBlip>
                <a:blip r:embed="rId5"/>
              </a:buBlip>
            </a:pPr>
            <a:r>
              <a:rPr lang="en-US"/>
              <a:t>Second level</a:t>
            </a:r>
          </a:p>
          <a:p>
            <a:pPr marL="342900" lvl="2" indent="-342900" algn="l" defTabSz="457200" rtl="0" eaLnBrk="1" fontAlgn="base" hangingPunct="1">
              <a:spcBef>
                <a:spcPts val="800"/>
              </a:spcBef>
              <a:spcAft>
                <a:spcPct val="0"/>
              </a:spcAft>
              <a:buClr>
                <a:srgbClr val="F1AD49"/>
              </a:buClr>
              <a:buSzPct val="100000"/>
              <a:buFontTx/>
              <a:buBlip>
                <a:blip r:embed="rId5"/>
              </a:buBlip>
            </a:pPr>
            <a:r>
              <a:rPr lang="en-US"/>
              <a:t>Third level</a:t>
            </a:r>
          </a:p>
          <a:p>
            <a:pPr marL="342900" lvl="3" indent="-342900" algn="l" defTabSz="457200" rtl="0" eaLnBrk="1" fontAlgn="base" hangingPunct="1">
              <a:spcBef>
                <a:spcPts val="800"/>
              </a:spcBef>
              <a:spcAft>
                <a:spcPct val="0"/>
              </a:spcAft>
              <a:buClr>
                <a:srgbClr val="F1AD49"/>
              </a:buClr>
              <a:buSzPct val="100000"/>
              <a:buFontTx/>
              <a:buBlip>
                <a:blip r:embed="rId5"/>
              </a:buBlip>
            </a:pPr>
            <a:r>
              <a:rPr lang="en-US"/>
              <a:t>Fourth level</a:t>
            </a:r>
          </a:p>
          <a:p>
            <a:pPr marL="342900" lvl="4" indent="-342900" algn="l" defTabSz="457200" rtl="0" eaLnBrk="1" fontAlgn="base" hangingPunct="1">
              <a:spcBef>
                <a:spcPts val="800"/>
              </a:spcBef>
              <a:spcAft>
                <a:spcPct val="0"/>
              </a:spcAft>
              <a:buClr>
                <a:srgbClr val="F1AD49"/>
              </a:buClr>
              <a:buSzPct val="100000"/>
              <a:buFontTx/>
              <a:buBlip>
                <a:blip r:embed="rId5"/>
              </a:buBlip>
            </a:pPr>
            <a:r>
              <a:rPr lang="en-US"/>
              <a:t>Fifth level</a:t>
            </a:r>
            <a:endParaRPr lang="en-US" dirty="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92420" y="5752160"/>
            <a:ext cx="2151580" cy="1105840"/>
          </a:xfrm>
          <a:prstGeom prst="rect">
            <a:avLst/>
          </a:prstGeom>
        </p:spPr>
      </p:pic>
    </p:spTree>
    <p:extLst>
      <p:ext uri="{BB962C8B-B14F-4D97-AF65-F5344CB8AC3E}">
        <p14:creationId xmlns:p14="http://schemas.microsoft.com/office/powerpoint/2010/main" val="45465830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narrow base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178" y="-1"/>
            <a:ext cx="9143643" cy="6368903"/>
          </a:xfrm>
          <a:prstGeom prst="rect">
            <a:avLst/>
          </a:prstGeom>
        </p:spPr>
      </p:pic>
      <p:pic>
        <p:nvPicPr>
          <p:cNvPr id="10" name="Picture 9" descr="PRESENCE_TAGLINE ONLY_RGB.pdf"/>
          <p:cNvPicPr>
            <a:picLocks noChangeAspect="1"/>
          </p:cNvPicPr>
          <p:nvPr userDrawn="1"/>
        </p:nvPicPr>
        <p:blipFill>
          <a:blip r:embed="rId5" cstate="print"/>
          <a:srcRect/>
          <a:stretch>
            <a:fillRect/>
          </a:stretch>
        </p:blipFill>
        <p:spPr bwMode="invGray">
          <a:xfrm>
            <a:off x="6999585" y="6477724"/>
            <a:ext cx="2088232" cy="288032"/>
          </a:xfrm>
          <a:prstGeom prst="rect">
            <a:avLst/>
          </a:prstGeom>
          <a:noFill/>
          <a:ln>
            <a:noFill/>
          </a:ln>
        </p:spPr>
      </p:pic>
      <p:sp>
        <p:nvSpPr>
          <p:cNvPr id="2" name="Title 1"/>
          <p:cNvSpPr>
            <a:spLocks noGrp="1"/>
          </p:cNvSpPr>
          <p:nvPr>
            <p:ph type="title"/>
          </p:nvPr>
        </p:nvSpPr>
        <p:spPr>
          <a:xfrm>
            <a:off x="381000" y="406080"/>
            <a:ext cx="8229600" cy="457200"/>
          </a:xfrm>
          <a:prstGeom prst="rect">
            <a:avLst/>
          </a:prstGeom>
        </p:spPr>
        <p:txBody>
          <a:bodyPr lIns="0" tIns="0" rIns="0" bIns="0"/>
          <a:lstStyle>
            <a:lvl1pPr>
              <a:defRPr sz="2200" b="0">
                <a:ln>
                  <a:noFill/>
                </a:ln>
                <a:solidFill>
                  <a:srgbClr val="F8971D"/>
                </a:solidFill>
                <a:effectLst/>
                <a:latin typeface="Arial Bold"/>
                <a:cs typeface="Arial Bold"/>
              </a:defRPr>
            </a:lvl1pPr>
          </a:lstStyle>
          <a:p>
            <a:r>
              <a:rPr lang="en-US"/>
              <a:t>Click to edit Master title style</a:t>
            </a:r>
            <a:endParaRPr lang="en-US" dirty="0"/>
          </a:p>
        </p:txBody>
      </p:sp>
      <p:sp>
        <p:nvSpPr>
          <p:cNvPr id="7" name="Content Placeholder 2"/>
          <p:cNvSpPr>
            <a:spLocks noGrp="1"/>
          </p:cNvSpPr>
          <p:nvPr>
            <p:ph idx="1" hasCustomPrompt="1"/>
          </p:nvPr>
        </p:nvSpPr>
        <p:spPr>
          <a:xfrm>
            <a:off x="468313" y="1341438"/>
            <a:ext cx="8229600" cy="747384"/>
          </a:xfrm>
          <a:prstGeom prst="rect">
            <a:avLst/>
          </a:prstGeom>
        </p:spPr>
        <p:txBody>
          <a:bodyPr lIns="0" tIns="0" rIns="0" bIns="0">
            <a:spAutoFit/>
          </a:bodyPr>
          <a:lstStyle>
            <a:lvl1pPr>
              <a:spcBef>
                <a:spcPts val="800"/>
              </a:spcBef>
              <a:buClr>
                <a:srgbClr val="F1AD49"/>
              </a:buClr>
              <a:buSzPct val="120000"/>
              <a:buFontTx/>
              <a:buBlip>
                <a:blip r:embed="rId6"/>
              </a:buBlip>
              <a:defRPr lang="en-US" sz="1600" b="0" kern="1200" dirty="0" smtClean="0">
                <a:solidFill>
                  <a:srgbClr val="585056"/>
                </a:solidFill>
                <a:latin typeface="Arial"/>
                <a:ea typeface="ＭＳ Ｐゴシック" pitchFamily="-65" charset="-128"/>
                <a:cs typeface="Arial"/>
              </a:defRPr>
            </a:lvl1pPr>
            <a:lvl2pPr marL="627063" indent="-269875" defTabSz="627063">
              <a:spcBef>
                <a:spcPts val="500"/>
              </a:spcBef>
              <a:buClr>
                <a:srgbClr val="F1AD49"/>
              </a:buClr>
              <a:buSzPct val="100000"/>
              <a:buFontTx/>
              <a:buBlip>
                <a:blip r:embed="rId6"/>
              </a:buBlip>
              <a:defRPr lang="en-US" sz="1400" kern="1200" baseline="0" dirty="0" smtClean="0">
                <a:solidFill>
                  <a:srgbClr val="585056"/>
                </a:solidFill>
                <a:latin typeface="Arial"/>
                <a:ea typeface="ＭＳ Ｐゴシック" pitchFamily="-65" charset="-128"/>
                <a:cs typeface="Arial"/>
              </a:defRPr>
            </a:lvl2pPr>
            <a:lvl3pPr marL="1200150" indent="-285750">
              <a:buClr>
                <a:srgbClr val="F1AD49"/>
              </a:buClr>
              <a:buFont typeface="Arial" pitchFamily="34" charset="0"/>
              <a:buChar char="•"/>
              <a:defRPr lang="en-US" sz="1200" kern="1200" baseline="0" dirty="0" smtClean="0">
                <a:solidFill>
                  <a:srgbClr val="585056"/>
                </a:solidFill>
                <a:latin typeface="Arial"/>
                <a:ea typeface="ＭＳ Ｐゴシック" pitchFamily="-65" charset="-128"/>
                <a:cs typeface="Arial"/>
              </a:defRPr>
            </a:lvl3pPr>
            <a:lvl4pPr>
              <a:buClr>
                <a:srgbClr val="F1AD49"/>
              </a:buClr>
              <a:defRPr sz="1400">
                <a:solidFill>
                  <a:srgbClr val="585056"/>
                </a:solidFill>
              </a:defRPr>
            </a:lvl4pPr>
            <a:lvl5pPr>
              <a:buClr>
                <a:srgbClr val="F1AD49"/>
              </a:buClr>
              <a:defRPr sz="1400">
                <a:solidFill>
                  <a:srgbClr val="585056"/>
                </a:solidFill>
              </a:defRPr>
            </a:lvl5pPr>
          </a:lstStyle>
          <a:p>
            <a:pPr marL="342900" lvl="0" indent="-342900" algn="l" defTabSz="457200" rtl="0" eaLnBrk="1" fontAlgn="base" hangingPunct="1">
              <a:spcBef>
                <a:spcPts val="800"/>
              </a:spcBef>
              <a:spcAft>
                <a:spcPct val="0"/>
              </a:spcAft>
              <a:buClr>
                <a:srgbClr val="F1AD49"/>
              </a:buClr>
              <a:buSzPct val="100000"/>
              <a:buFontTx/>
              <a:buBlip>
                <a:blip r:embed="rId7"/>
              </a:buBlip>
            </a:pPr>
            <a:r>
              <a:rPr lang="en-US" dirty="0"/>
              <a:t>Level 1 bullet</a:t>
            </a:r>
          </a:p>
          <a:p>
            <a:pPr marL="627063" lvl="1" indent="-269875" algn="l" defTabSz="627063" rtl="0" eaLnBrk="1" fontAlgn="base" hangingPunct="1">
              <a:spcBef>
                <a:spcPts val="500"/>
              </a:spcBef>
              <a:spcAft>
                <a:spcPct val="0"/>
              </a:spcAft>
              <a:buClr>
                <a:srgbClr val="F1AD49"/>
              </a:buClr>
              <a:buSzPct val="100000"/>
              <a:buFontTx/>
              <a:buBlip>
                <a:blip r:embed="rId8"/>
              </a:buBlip>
            </a:pPr>
            <a:r>
              <a:rPr lang="en-US" dirty="0"/>
              <a:t>Level 2 bullet</a:t>
            </a:r>
          </a:p>
          <a:p>
            <a:pPr marL="1200150" lvl="2" indent="-285750" algn="l" defTabSz="457200" rtl="0" eaLnBrk="1" fontAlgn="base" hangingPunct="1">
              <a:spcBef>
                <a:spcPct val="20000"/>
              </a:spcBef>
              <a:spcAft>
                <a:spcPct val="0"/>
              </a:spcAft>
              <a:buClr>
                <a:schemeClr val="tx1"/>
              </a:buClr>
              <a:buFontTx/>
              <a:buBlip>
                <a:blip r:embed="rId9"/>
              </a:buBlip>
            </a:pPr>
            <a:r>
              <a:rPr lang="en-US" dirty="0"/>
              <a:t>Level 3 bullet</a:t>
            </a:r>
          </a:p>
        </p:txBody>
      </p:sp>
      <p:sp>
        <p:nvSpPr>
          <p:cNvPr id="6" name="TextBox 5"/>
          <p:cNvSpPr txBox="1"/>
          <p:nvPr/>
        </p:nvSpPr>
        <p:spPr>
          <a:xfrm>
            <a:off x="3028523" y="6507847"/>
            <a:ext cx="3055645" cy="246221"/>
          </a:xfrm>
          <a:prstGeom prst="rect">
            <a:avLst/>
          </a:prstGeom>
          <a:noFill/>
        </p:spPr>
        <p:txBody>
          <a:bodyPr wrap="none" rtlCol="0">
            <a:spAutoFit/>
          </a:bodyPr>
          <a:lstStyle/>
          <a:p>
            <a:r>
              <a:rPr lang="en-AU" sz="1000" dirty="0">
                <a:solidFill>
                  <a:srgbClr val="FFFFFF"/>
                </a:solidFill>
              </a:rPr>
              <a:t>© 2016 Presence of IT – Confidential &amp; Proprietary</a:t>
            </a:r>
          </a:p>
        </p:txBody>
      </p:sp>
      <p:sp>
        <p:nvSpPr>
          <p:cNvPr id="12"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1000" b="0" smtClean="0">
                <a:solidFill>
                  <a:srgbClr val="FFFFFF"/>
                </a:solidFill>
                <a:latin typeface="Arial" pitchFamily="34" charset="0"/>
                <a:cs typeface="Arial" pitchFamily="34" charset="0"/>
              </a:rPr>
              <a:pPr algn="ctr" eaLnBrk="1" hangingPunct="1">
                <a:spcBef>
                  <a:spcPct val="50000"/>
                </a:spcBef>
                <a:defRPr/>
              </a:pPr>
              <a:t>‹#›</a:t>
            </a:fld>
            <a:endParaRPr lang="en-US" sz="1000" b="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751893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 White">
    <p:bg>
      <p:bgPr>
        <a:solidFill>
          <a:srgbClr val="FFFFFF"/>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duotone>
              <a:prstClr val="black"/>
              <a:srgbClr val="E0E0E0">
                <a:alpha val="20000"/>
                <a:tint val="45000"/>
                <a:satMod val="400000"/>
              </a:srgbClr>
            </a:duotone>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234" t="13103" r="8391" b="3821"/>
          <a:stretch/>
        </p:blipFill>
        <p:spPr>
          <a:xfrm>
            <a:off x="0" y="0"/>
            <a:ext cx="9144000" cy="6858001"/>
          </a:xfrm>
          <a:prstGeom prst="rect">
            <a:avLst/>
          </a:prstGeom>
        </p:spPr>
      </p:pic>
      <p:pic>
        <p:nvPicPr>
          <p:cNvPr id="5" name="Picture 4"/>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78" y="0"/>
            <a:ext cx="9143643" cy="6858000"/>
          </a:xfrm>
          <a:prstGeom prst="rect">
            <a:avLst/>
          </a:prstGeom>
        </p:spPr>
      </p:pic>
      <p:pic>
        <p:nvPicPr>
          <p:cNvPr id="12" name="Picture 11"/>
          <p:cNvPicPr>
            <a:picLocks noChangeAspect="1"/>
          </p:cNvPicPr>
          <p:nvPr userDrawn="1"/>
        </p:nvPicPr>
        <p:blipFill rotWithShape="1">
          <a:blip r:embed="rId2">
            <a:duotone>
              <a:prstClr val="black"/>
              <a:srgbClr val="F4F2F3">
                <a:alpha val="20000"/>
                <a:tint val="45000"/>
                <a:satMod val="400000"/>
              </a:srgbClr>
            </a:duotone>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5326" r="5230"/>
          <a:stretch/>
        </p:blipFill>
        <p:spPr>
          <a:xfrm>
            <a:off x="-1" y="-836713"/>
            <a:ext cx="9143821" cy="7694714"/>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9459"/>
          <a:stretch/>
        </p:blipFill>
        <p:spPr>
          <a:xfrm>
            <a:off x="0" y="202019"/>
            <a:ext cx="9144000" cy="6231571"/>
          </a:xfrm>
          <a:prstGeom prst="rect">
            <a:avLst/>
          </a:prstGeom>
        </p:spPr>
      </p:pic>
      <p:sp>
        <p:nvSpPr>
          <p:cNvPr id="4" name="TextBox 3"/>
          <p:cNvSpPr txBox="1"/>
          <p:nvPr userDrawn="1"/>
        </p:nvSpPr>
        <p:spPr>
          <a:xfrm>
            <a:off x="3490442" y="6433591"/>
            <a:ext cx="2180405"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85056"/>
                </a:solidFill>
                <a:effectLst/>
                <a:uLnTx/>
                <a:uFillTx/>
              </a:rPr>
              <a:t>presenceofit.com.au</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90800" y="1850951"/>
            <a:ext cx="4584296" cy="2356174"/>
          </a:xfrm>
          <a:prstGeom prst="rect">
            <a:avLst/>
          </a:prstGeom>
        </p:spPr>
      </p:pic>
    </p:spTree>
    <p:extLst>
      <p:ext uri="{BB962C8B-B14F-4D97-AF65-F5344CB8AC3E}">
        <p14:creationId xmlns:p14="http://schemas.microsoft.com/office/powerpoint/2010/main" val="230664940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179" y="0"/>
            <a:ext cx="9143643" cy="6021288"/>
          </a:xfrm>
          <a:prstGeom prst="rect">
            <a:avLst/>
          </a:prstGeom>
        </p:spPr>
      </p:pic>
      <p:pic>
        <p:nvPicPr>
          <p:cNvPr id="17" name="Picture 16"/>
          <p:cNvPicPr>
            <a:picLocks noChangeAspect="1"/>
          </p:cNvPicPr>
          <p:nvPr userDrawn="1"/>
        </p:nvPicPr>
        <p:blipFill rotWithShape="1">
          <a:blip r:embed="rId4">
            <a:clrChange>
              <a:clrFrom>
                <a:srgbClr val="000000">
                  <a:alpha val="0"/>
                </a:srgbClr>
              </a:clrFrom>
              <a:clrTo>
                <a:srgbClr val="000000">
                  <a:alpha val="0"/>
                </a:srgbClr>
              </a:clrTo>
            </a:clrChange>
            <a:duotone>
              <a:prstClr val="black"/>
              <a:srgbClr val="E0E0E0">
                <a:alpha val="20000"/>
                <a:tint val="45000"/>
                <a:satMod val="400000"/>
              </a:srgbClr>
            </a:duotone>
            <a:extLst>
              <a:ext uri="{28A0092B-C50C-407E-A947-70E740481C1C}">
                <a14:useLocalDpi xmlns:a14="http://schemas.microsoft.com/office/drawing/2010/main" val="0"/>
              </a:ext>
            </a:extLst>
          </a:blip>
          <a:srcRect l="8618" t="14361" r="8619" b="8617"/>
          <a:stretch/>
        </p:blipFill>
        <p:spPr>
          <a:xfrm>
            <a:off x="1" y="0"/>
            <a:ext cx="9143822" cy="6021288"/>
          </a:xfrm>
          <a:prstGeom prst="rect">
            <a:avLst/>
          </a:prstGeom>
        </p:spPr>
      </p:pic>
      <p:pic>
        <p:nvPicPr>
          <p:cNvPr id="14" name="Picture 13"/>
          <p:cNvPicPr>
            <a:picLocks noChangeAspect="1"/>
          </p:cNvPicPr>
          <p:nvPr userDrawn="1"/>
        </p:nvPicPr>
        <p:blipFill rotWithShape="1">
          <a:blip r:embed="rId4">
            <a:clrChange>
              <a:clrFrom>
                <a:srgbClr val="000000">
                  <a:alpha val="0"/>
                </a:srgbClr>
              </a:clrFrom>
              <a:clrTo>
                <a:srgbClr val="000000">
                  <a:alpha val="0"/>
                </a:srgbClr>
              </a:clrTo>
            </a:clrChange>
            <a:duotone>
              <a:prstClr val="black"/>
              <a:srgbClr val="F4F2F3">
                <a:alpha val="20000"/>
                <a:tint val="45000"/>
                <a:satMod val="400000"/>
              </a:srgbClr>
            </a:duotone>
            <a:extLst>
              <a:ext uri="{28A0092B-C50C-407E-A947-70E740481C1C}">
                <a14:useLocalDpi xmlns:a14="http://schemas.microsoft.com/office/drawing/2010/main" val="0"/>
              </a:ext>
            </a:extLst>
          </a:blip>
          <a:srcRect l="5287" t="11493" r="5287" b="5287"/>
          <a:stretch/>
        </p:blipFill>
        <p:spPr>
          <a:xfrm>
            <a:off x="0" y="0"/>
            <a:ext cx="9144000" cy="6021288"/>
          </a:xfrm>
          <a:prstGeom prst="rect">
            <a:avLst/>
          </a:prstGeom>
        </p:spPr>
      </p:pic>
      <p:pic>
        <p:nvPicPr>
          <p:cNvPr id="9" name="Picture 8"/>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l="2619" t="9193" r="2619" b="2618"/>
          <a:stretch/>
        </p:blipFill>
        <p:spPr>
          <a:xfrm>
            <a:off x="179" y="-1"/>
            <a:ext cx="9143643" cy="6021289"/>
          </a:xfrm>
          <a:prstGeom prst="rect">
            <a:avLst/>
          </a:prstGeom>
        </p:spPr>
      </p:pic>
      <p:sp>
        <p:nvSpPr>
          <p:cNvPr id="13" name="Title 1"/>
          <p:cNvSpPr>
            <a:spLocks noGrp="1"/>
          </p:cNvSpPr>
          <p:nvPr userDrawn="1">
            <p:ph type="title"/>
          </p:nvPr>
        </p:nvSpPr>
        <p:spPr>
          <a:xfrm>
            <a:off x="457200" y="3501008"/>
            <a:ext cx="8229600" cy="1008112"/>
          </a:xfrm>
          <a:prstGeom prst="rect">
            <a:avLst/>
          </a:prstGeom>
        </p:spPr>
        <p:txBody>
          <a:bodyPr lIns="0" tIns="0" rIns="0" bIns="0"/>
          <a:lstStyle>
            <a:lvl1pPr algn="l">
              <a:defRPr sz="2250" b="1" i="0" baseline="0">
                <a:solidFill>
                  <a:schemeClr val="accent1"/>
                </a:solidFill>
                <a:effectLst/>
              </a:defRPr>
            </a:lvl1pPr>
          </a:lstStyle>
          <a:p>
            <a:r>
              <a:rPr lang="en-US"/>
              <a:t>Click to edit Master title style</a:t>
            </a:r>
            <a:endParaRPr lang="en-US" dirty="0"/>
          </a:p>
        </p:txBody>
      </p:sp>
      <p:sp>
        <p:nvSpPr>
          <p:cNvPr id="8" name="Text Placeholder 7"/>
          <p:cNvSpPr>
            <a:spLocks noGrp="1"/>
          </p:cNvSpPr>
          <p:nvPr userDrawn="1">
            <p:ph type="body" sz="quarter" idx="10"/>
          </p:nvPr>
        </p:nvSpPr>
        <p:spPr>
          <a:xfrm>
            <a:off x="457200" y="4670496"/>
            <a:ext cx="8229600" cy="774728"/>
          </a:xfrm>
          <a:prstGeom prst="rect">
            <a:avLst/>
          </a:prstGeom>
        </p:spPr>
        <p:txBody>
          <a:bodyPr>
            <a:noAutofit/>
          </a:bodyPr>
          <a:lstStyle>
            <a:lvl1pPr marL="0" indent="0">
              <a:buNone/>
              <a:defRPr sz="1500">
                <a:solidFill>
                  <a:schemeClr val="accent1"/>
                </a:solidFill>
              </a:defRPr>
            </a:lvl1pPr>
          </a:lstStyle>
          <a:p>
            <a:pPr lvl="0"/>
            <a:r>
              <a:rPr lang="en-US"/>
              <a:t>Click to edit Master text styles</a:t>
            </a:r>
          </a:p>
        </p:txBody>
      </p:sp>
      <p:sp>
        <p:nvSpPr>
          <p:cNvPr id="10" name="Text Placeholder 9"/>
          <p:cNvSpPr>
            <a:spLocks noGrp="1"/>
          </p:cNvSpPr>
          <p:nvPr userDrawn="1">
            <p:ph type="body" sz="quarter" idx="11"/>
          </p:nvPr>
        </p:nvSpPr>
        <p:spPr>
          <a:xfrm>
            <a:off x="457200" y="6035036"/>
            <a:ext cx="5410944" cy="346292"/>
          </a:xfrm>
          <a:prstGeom prst="rect">
            <a:avLst/>
          </a:prstGeom>
        </p:spPr>
        <p:txBody>
          <a:bodyPr anchor="ctr" anchorCtr="0">
            <a:normAutofit/>
          </a:bodyPr>
          <a:lstStyle>
            <a:lvl1pPr marL="0" indent="0">
              <a:buNone/>
              <a:defRPr sz="900" b="1" baseline="0">
                <a:solidFill>
                  <a:schemeClr val="bg1"/>
                </a:solidFill>
              </a:defRPr>
            </a:lvl1pPr>
          </a:lstStyle>
          <a:p>
            <a:pPr lvl="0"/>
            <a:r>
              <a:rPr lang="en-US"/>
              <a:t>Click to edit Master text styles</a:t>
            </a:r>
          </a:p>
        </p:txBody>
      </p:sp>
      <p:sp>
        <p:nvSpPr>
          <p:cNvPr id="7" name="TextBox 6"/>
          <p:cNvSpPr txBox="1"/>
          <p:nvPr userDrawn="1"/>
        </p:nvSpPr>
        <p:spPr>
          <a:xfrm>
            <a:off x="3028525" y="6423141"/>
            <a:ext cx="2343911" cy="207749"/>
          </a:xfrm>
          <a:prstGeom prst="rect">
            <a:avLst/>
          </a:prstGeom>
          <a:noFill/>
        </p:spPr>
        <p:txBody>
          <a:bodyPr wrap="none" rtlCol="0">
            <a:spAutoFit/>
          </a:bodyPr>
          <a:lstStyle/>
          <a:p>
            <a:r>
              <a:rPr lang="en-AU" sz="750" dirty="0">
                <a:solidFill>
                  <a:srgbClr val="FFFFFF"/>
                </a:solidFill>
                <a:latin typeface="Arial"/>
              </a:rPr>
              <a:t>© 2016 Presence of IT – Confidential &amp; Proprietary</a:t>
            </a:r>
          </a:p>
        </p:txBody>
      </p:sp>
      <p:pic>
        <p:nvPicPr>
          <p:cNvPr id="15" name="Picture 14"/>
          <p:cNvPicPr>
            <a:picLocks noChangeAspect="1"/>
          </p:cNvPicPr>
          <p:nvPr userDrawn="1"/>
        </p:nvPicPr>
        <p:blipFill rotWithShape="1">
          <a:blip r:embed="rId7" cstate="print">
            <a:extLst>
              <a:ext uri="{28A0092B-C50C-407E-A947-70E740481C1C}">
                <a14:useLocalDpi xmlns:a14="http://schemas.microsoft.com/office/drawing/2010/main"/>
              </a:ext>
            </a:extLst>
          </a:blip>
          <a:srcRect b="-65208"/>
          <a:stretch/>
        </p:blipFill>
        <p:spPr>
          <a:xfrm>
            <a:off x="179" y="6694998"/>
            <a:ext cx="9143643" cy="269328"/>
          </a:xfrm>
          <a:prstGeom prst="rect">
            <a:avLst/>
          </a:prstGeom>
        </p:spPr>
      </p:pic>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14801" y="615626"/>
            <a:ext cx="4584296" cy="2356174"/>
          </a:xfrm>
          <a:prstGeom prst="rect">
            <a:avLst/>
          </a:prstGeom>
        </p:spPr>
      </p:pic>
    </p:spTree>
    <p:extLst>
      <p:ext uri="{BB962C8B-B14F-4D97-AF65-F5344CB8AC3E}">
        <p14:creationId xmlns:p14="http://schemas.microsoft.com/office/powerpoint/2010/main" val="58626553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79" y="0"/>
            <a:ext cx="9143643" cy="6858000"/>
          </a:xfrm>
          <a:prstGeom prst="rect">
            <a:avLst/>
          </a:prstGeom>
        </p:spPr>
      </p:pic>
      <p:sp>
        <p:nvSpPr>
          <p:cNvPr id="2" name="Title 1"/>
          <p:cNvSpPr>
            <a:spLocks noGrp="1"/>
          </p:cNvSpPr>
          <p:nvPr>
            <p:ph type="title"/>
          </p:nvPr>
        </p:nvSpPr>
        <p:spPr>
          <a:xfrm>
            <a:off x="381000" y="404664"/>
            <a:ext cx="8229600" cy="457200"/>
          </a:xfrm>
          <a:prstGeom prst="rect">
            <a:avLst/>
          </a:prstGeom>
        </p:spPr>
        <p:txBody>
          <a:bodyPr lIns="0" tIns="0" rIns="0" bIns="0"/>
          <a:lstStyle>
            <a:lvl1pPr>
              <a:defRPr sz="1650" b="0" baseline="0">
                <a:ln>
                  <a:noFill/>
                </a:ln>
                <a:solidFill>
                  <a:srgbClr val="F8971D"/>
                </a:solidFill>
                <a:effectLst/>
                <a:latin typeface="Arial Bold"/>
                <a:cs typeface="Arial Bold"/>
              </a:defRPr>
            </a:lvl1pPr>
          </a:lstStyle>
          <a:p>
            <a:r>
              <a:rPr lang="en-US"/>
              <a:t>Click to edit Master title style</a:t>
            </a:r>
            <a:endParaRPr lang="en-US" dirty="0"/>
          </a:p>
        </p:txBody>
      </p:sp>
      <p:sp>
        <p:nvSpPr>
          <p:cNvPr id="3" name="Content Placeholder 2"/>
          <p:cNvSpPr>
            <a:spLocks noGrp="1"/>
          </p:cNvSpPr>
          <p:nvPr>
            <p:ph idx="1" hasCustomPrompt="1"/>
          </p:nvPr>
        </p:nvSpPr>
        <p:spPr>
          <a:xfrm>
            <a:off x="468313" y="1341438"/>
            <a:ext cx="8229600" cy="563744"/>
          </a:xfrm>
          <a:prstGeom prst="rect">
            <a:avLst/>
          </a:prstGeom>
        </p:spPr>
        <p:txBody>
          <a:bodyPr wrap="square" lIns="0" tIns="0" rIns="0" bIns="0">
            <a:spAutoFit/>
          </a:bodyPr>
          <a:lstStyle>
            <a:lvl1pPr>
              <a:spcBef>
                <a:spcPts val="600"/>
              </a:spcBef>
              <a:buClr>
                <a:srgbClr val="F1AD49"/>
              </a:buClr>
              <a:buSzPct val="100000"/>
              <a:buFontTx/>
              <a:buBlip>
                <a:blip r:embed="rId5"/>
              </a:buBlip>
              <a:defRPr sz="1200" b="0">
                <a:solidFill>
                  <a:srgbClr val="585056"/>
                </a:solidFill>
              </a:defRPr>
            </a:lvl1pPr>
            <a:lvl2pPr marL="470297" indent="-202406" defTabSz="470297">
              <a:spcBef>
                <a:spcPts val="375"/>
              </a:spcBef>
              <a:buClr>
                <a:srgbClr val="F1AD49"/>
              </a:buClr>
              <a:buSzPct val="100000"/>
              <a:buFontTx/>
              <a:buBlip>
                <a:blip r:embed="rId6"/>
              </a:buBlip>
              <a:defRPr sz="1050" baseline="0">
                <a:solidFill>
                  <a:srgbClr val="585056"/>
                </a:solidFill>
              </a:defRPr>
            </a:lvl2pPr>
            <a:lvl3pPr marL="900113" indent="-214313">
              <a:buClr>
                <a:schemeClr val="tx1"/>
              </a:buClr>
              <a:buFontTx/>
              <a:buBlip>
                <a:blip r:embed="rId7"/>
              </a:buBlip>
              <a:defRPr sz="900" baseline="0">
                <a:solidFill>
                  <a:srgbClr val="585056"/>
                </a:solidFill>
              </a:defRPr>
            </a:lvl3pPr>
            <a:lvl4pPr>
              <a:buClr>
                <a:srgbClr val="F1AD49"/>
              </a:buClr>
              <a:defRPr sz="1050">
                <a:solidFill>
                  <a:srgbClr val="585056"/>
                </a:solidFill>
              </a:defRPr>
            </a:lvl4pPr>
            <a:lvl5pPr>
              <a:buClr>
                <a:srgbClr val="F1AD49"/>
              </a:buClr>
              <a:defRPr sz="1050">
                <a:solidFill>
                  <a:srgbClr val="585056"/>
                </a:solidFill>
              </a:defRPr>
            </a:lvl5pPr>
          </a:lstStyle>
          <a:p>
            <a:pPr lvl="0"/>
            <a:r>
              <a:rPr lang="en-US" dirty="0"/>
              <a:t>Level 1 bullet</a:t>
            </a:r>
          </a:p>
          <a:p>
            <a:pPr lvl="1"/>
            <a:r>
              <a:rPr lang="en-US" dirty="0"/>
              <a:t>Level 2 bullet</a:t>
            </a:r>
          </a:p>
          <a:p>
            <a:pPr lvl="2"/>
            <a:r>
              <a:rPr lang="en-US" dirty="0"/>
              <a:t>Level 3 bullet</a:t>
            </a:r>
          </a:p>
        </p:txBody>
      </p:sp>
      <p:sp>
        <p:nvSpPr>
          <p:cNvPr id="6" name="TextBox 5"/>
          <p:cNvSpPr txBox="1"/>
          <p:nvPr/>
        </p:nvSpPr>
        <p:spPr>
          <a:xfrm>
            <a:off x="3028525" y="6507849"/>
            <a:ext cx="2343911" cy="207749"/>
          </a:xfrm>
          <a:prstGeom prst="rect">
            <a:avLst/>
          </a:prstGeom>
          <a:noFill/>
        </p:spPr>
        <p:txBody>
          <a:bodyPr wrap="none" rtlCol="0">
            <a:spAutoFit/>
          </a:bodyPr>
          <a:lstStyle/>
          <a:p>
            <a:r>
              <a:rPr lang="en-AU" sz="750" dirty="0">
                <a:solidFill>
                  <a:srgbClr val="585056"/>
                </a:solidFill>
                <a:latin typeface="Arial"/>
              </a:rPr>
              <a:t>© 2016 Presence of IT – Confidential &amp; Proprietary</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750" smtClean="0">
                <a:solidFill>
                  <a:srgbClr val="585056"/>
                </a:solidFill>
                <a:latin typeface="Arial" pitchFamily="34" charset="0"/>
                <a:cs typeface="Arial" pitchFamily="34" charset="0"/>
              </a:rPr>
              <a:pPr algn="ctr" eaLnBrk="1" hangingPunct="1">
                <a:spcBef>
                  <a:spcPct val="50000"/>
                </a:spcBef>
                <a:defRPr/>
              </a:pPr>
              <a:t>‹#›</a:t>
            </a:fld>
            <a:endParaRPr lang="en-US" sz="750" dirty="0">
              <a:solidFill>
                <a:srgbClr val="585056"/>
              </a:solidFill>
              <a:latin typeface="Arial" pitchFamily="34" charset="0"/>
              <a:cs typeface="Arial" pitchFamily="34" charset="0"/>
            </a:endParaRP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92421" y="5752160"/>
            <a:ext cx="2151580" cy="1105840"/>
          </a:xfrm>
          <a:prstGeom prst="rect">
            <a:avLst/>
          </a:prstGeom>
        </p:spPr>
      </p:pic>
    </p:spTree>
    <p:extLst>
      <p:ext uri="{BB962C8B-B14F-4D97-AF65-F5344CB8AC3E}">
        <p14:creationId xmlns:p14="http://schemas.microsoft.com/office/powerpoint/2010/main" val="247051680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2 Column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179" y="-1"/>
            <a:ext cx="9143643" cy="6754069"/>
          </a:xfrm>
          <a:prstGeom prst="rect">
            <a:avLst/>
          </a:prstGeom>
        </p:spPr>
      </p:pic>
      <p:sp>
        <p:nvSpPr>
          <p:cNvPr id="2" name="Title 1"/>
          <p:cNvSpPr>
            <a:spLocks noGrp="1"/>
          </p:cNvSpPr>
          <p:nvPr>
            <p:ph type="title"/>
          </p:nvPr>
        </p:nvSpPr>
        <p:spPr>
          <a:xfrm>
            <a:off x="381000" y="404664"/>
            <a:ext cx="8229600" cy="457200"/>
          </a:xfrm>
          <a:prstGeom prst="rect">
            <a:avLst/>
          </a:prstGeom>
        </p:spPr>
        <p:txBody>
          <a:bodyPr lIns="0" tIns="0" rIns="0" bIns="0"/>
          <a:lstStyle>
            <a:lvl1pPr>
              <a:defRPr sz="1650" b="0" baseline="0">
                <a:ln>
                  <a:noFill/>
                </a:ln>
                <a:solidFill>
                  <a:srgbClr val="F8971D"/>
                </a:solidFill>
                <a:effectLst/>
                <a:latin typeface="Arial Bold"/>
                <a:cs typeface="Arial Bold"/>
              </a:defRPr>
            </a:lvl1pPr>
          </a:lstStyle>
          <a:p>
            <a:r>
              <a:rPr lang="en-US"/>
              <a:t>Click to edit Master title style</a:t>
            </a:r>
            <a:endParaRPr lang="en-US" dirty="0"/>
          </a:p>
        </p:txBody>
      </p:sp>
      <p:sp>
        <p:nvSpPr>
          <p:cNvPr id="6" name="TextBox 5"/>
          <p:cNvSpPr txBox="1"/>
          <p:nvPr/>
        </p:nvSpPr>
        <p:spPr>
          <a:xfrm>
            <a:off x="3028525" y="6507849"/>
            <a:ext cx="2343911" cy="207749"/>
          </a:xfrm>
          <a:prstGeom prst="rect">
            <a:avLst/>
          </a:prstGeom>
          <a:noFill/>
        </p:spPr>
        <p:txBody>
          <a:bodyPr wrap="none" rtlCol="0">
            <a:spAutoFit/>
          </a:bodyPr>
          <a:lstStyle/>
          <a:p>
            <a:r>
              <a:rPr lang="en-AU" sz="750" dirty="0">
                <a:solidFill>
                  <a:srgbClr val="585056"/>
                </a:solidFill>
                <a:latin typeface="Arial"/>
              </a:rPr>
              <a:t>© 2016 Presence of IT – Confidential &amp; Proprietary</a:t>
            </a:r>
          </a:p>
        </p:txBody>
      </p:sp>
      <p:sp>
        <p:nvSpPr>
          <p:cNvPr id="9" name="Text Box 13"/>
          <p:cNvSpPr txBox="1">
            <a:spLocks noChangeArrowheads="1"/>
          </p:cNvSpPr>
          <p:nvPr userDrawn="1"/>
        </p:nvSpPr>
        <p:spPr bwMode="auto">
          <a:xfrm>
            <a:off x="304800" y="6518585"/>
            <a:ext cx="381000" cy="224744"/>
          </a:xfrm>
          <a:prstGeom prst="rect">
            <a:avLst/>
          </a:prstGeom>
          <a:noFill/>
          <a:ln w="25400">
            <a:noFill/>
            <a:miter lim="800000"/>
            <a:headEnd/>
            <a:tailEnd/>
          </a:ln>
          <a:effectLst/>
        </p:spPr>
        <p:txBody>
          <a:bodyPr wrap="none" lIns="0" tIns="0" rIns="0" bIns="0" anchor="ctr" anchorCtr="0"/>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fld id="{D50867FA-A4C8-47EE-95A2-3F02BE272D7F}" type="slidenum">
              <a:rPr lang="en-US" sz="750" smtClean="0">
                <a:solidFill>
                  <a:srgbClr val="585056"/>
                </a:solidFill>
                <a:latin typeface="Arial" pitchFamily="34" charset="0"/>
                <a:cs typeface="Arial" pitchFamily="34" charset="0"/>
              </a:rPr>
              <a:pPr algn="ctr" eaLnBrk="1" hangingPunct="1">
                <a:spcBef>
                  <a:spcPct val="50000"/>
                </a:spcBef>
                <a:defRPr/>
              </a:pPr>
              <a:t>‹#›</a:t>
            </a:fld>
            <a:endParaRPr lang="en-US" sz="750" dirty="0">
              <a:solidFill>
                <a:srgbClr val="585056"/>
              </a:solidFill>
              <a:latin typeface="Arial" pitchFamily="34" charset="0"/>
              <a:cs typeface="Arial" pitchFamily="34" charset="0"/>
            </a:endParaRPr>
          </a:p>
        </p:txBody>
      </p:sp>
      <p:sp>
        <p:nvSpPr>
          <p:cNvPr id="11" name="Content Placeholder 2"/>
          <p:cNvSpPr>
            <a:spLocks noGrp="1"/>
          </p:cNvSpPr>
          <p:nvPr>
            <p:ph sz="half" idx="1"/>
          </p:nvPr>
        </p:nvSpPr>
        <p:spPr>
          <a:xfrm>
            <a:off x="468313" y="1341438"/>
            <a:ext cx="4038600" cy="1069524"/>
          </a:xfrm>
          <a:prstGeom prst="rect">
            <a:avLst/>
          </a:prstGeom>
        </p:spPr>
        <p:txBody>
          <a:bodyPr lIns="0" tIns="0" rIns="0" bIns="0">
            <a:spAutoFit/>
          </a:bodyPr>
          <a:lstStyle>
            <a:lvl1pPr algn="l" rtl="0" eaLnBrk="1" fontAlgn="base" hangingPunct="1">
              <a:spcAft>
                <a:spcPct val="0"/>
              </a:spcAft>
              <a:buClr>
                <a:srgbClr val="F1AD49"/>
              </a:buClr>
              <a:defRPr lang="en-US" sz="1200" b="0" kern="1200" dirty="0" smtClean="0">
                <a:solidFill>
                  <a:srgbClr val="585056"/>
                </a:solidFill>
                <a:latin typeface="Arial"/>
                <a:ea typeface="ＭＳ Ｐゴシック" pitchFamily="-65" charset="-128"/>
                <a:cs typeface="Arial"/>
              </a:defRPr>
            </a:lvl1pPr>
            <a:lvl2pPr algn="l" rtl="0" eaLnBrk="1" fontAlgn="base" hangingPunct="1">
              <a:spcAft>
                <a:spcPct val="0"/>
              </a:spcAft>
              <a:buClr>
                <a:srgbClr val="F1AD49"/>
              </a:buClr>
              <a:defRPr lang="en-US" sz="1050" kern="1200" baseline="0" dirty="0" smtClean="0">
                <a:solidFill>
                  <a:srgbClr val="585056"/>
                </a:solidFill>
                <a:latin typeface="Arial"/>
                <a:ea typeface="ＭＳ Ｐゴシック" pitchFamily="-65" charset="-128"/>
                <a:cs typeface="Arial"/>
              </a:defRPr>
            </a:lvl2pPr>
            <a:lvl3pPr algn="l" rtl="0" eaLnBrk="1" fontAlgn="base" hangingPunct="1">
              <a:spcAft>
                <a:spcPct val="0"/>
              </a:spcAft>
              <a:buClr>
                <a:srgbClr val="F1AD49"/>
              </a:buClr>
              <a:defRPr lang="en-US" sz="900" kern="1200" baseline="0" dirty="0" smtClean="0">
                <a:solidFill>
                  <a:srgbClr val="585056"/>
                </a:solidFill>
                <a:latin typeface="Arial"/>
                <a:ea typeface="ＭＳ Ｐゴシック" pitchFamily="-65" charset="-128"/>
                <a:cs typeface="Arial"/>
              </a:defRPr>
            </a:lvl3pPr>
            <a:lvl4pPr algn="l" rtl="0" eaLnBrk="1" fontAlgn="base" hangingPunct="1">
              <a:spcAft>
                <a:spcPct val="0"/>
              </a:spcAft>
              <a:buClr>
                <a:srgbClr val="F1AD49"/>
              </a:buClr>
              <a:defRPr lang="en-US" sz="900" b="0" kern="1200" dirty="0" smtClean="0">
                <a:solidFill>
                  <a:srgbClr val="585056"/>
                </a:solidFill>
                <a:latin typeface="Arial"/>
                <a:ea typeface="ＭＳ Ｐゴシック" pitchFamily="-65" charset="-128"/>
                <a:cs typeface="Arial"/>
              </a:defRPr>
            </a:lvl4pPr>
            <a:lvl5pPr algn="l" rtl="0" eaLnBrk="1" fontAlgn="base" hangingPunct="1">
              <a:spcAft>
                <a:spcPct val="0"/>
              </a:spcAft>
              <a:buClr>
                <a:srgbClr val="F1AD49"/>
              </a:buClr>
              <a:defRPr lang="en-US" sz="900" b="0" kern="1200" dirty="0">
                <a:solidFill>
                  <a:srgbClr val="585056"/>
                </a:solidFill>
                <a:latin typeface="Arial"/>
                <a:ea typeface="ＭＳ Ｐゴシック" pitchFamily="-65" charset="-128"/>
                <a:cs typeface="Arial"/>
              </a:defRPr>
            </a:lvl5pPr>
            <a:lvl6pPr>
              <a:defRPr sz="1350"/>
            </a:lvl6pPr>
            <a:lvl7pPr>
              <a:defRPr sz="1350"/>
            </a:lvl7pPr>
            <a:lvl8pPr>
              <a:defRPr sz="1350"/>
            </a:lvl8pPr>
            <a:lvl9pPr>
              <a:defRPr sz="1350"/>
            </a:lvl9pPr>
          </a:lstStyle>
          <a:p>
            <a:pPr marL="257175" lvl="0" indent="-257175" algn="l" defTabSz="342900" rtl="0" eaLnBrk="1" fontAlgn="base" hangingPunct="1">
              <a:spcBef>
                <a:spcPts val="600"/>
              </a:spcBef>
              <a:spcAft>
                <a:spcPct val="0"/>
              </a:spcAft>
              <a:buClr>
                <a:srgbClr val="F1AD49"/>
              </a:buClr>
              <a:buSzPct val="100000"/>
              <a:buFontTx/>
              <a:buBlip>
                <a:blip r:embed="rId5"/>
              </a:buBlip>
            </a:pPr>
            <a:r>
              <a:rPr lang="en-US"/>
              <a:t>Click to edit Master text styles</a:t>
            </a:r>
          </a:p>
          <a:p>
            <a:pPr marL="257175" lvl="1" indent="-257175" algn="l" defTabSz="342900" rtl="0" eaLnBrk="1" fontAlgn="base" hangingPunct="1">
              <a:spcBef>
                <a:spcPts val="600"/>
              </a:spcBef>
              <a:spcAft>
                <a:spcPct val="0"/>
              </a:spcAft>
              <a:buClr>
                <a:srgbClr val="F1AD49"/>
              </a:buClr>
              <a:buSzPct val="100000"/>
              <a:buFontTx/>
              <a:buBlip>
                <a:blip r:embed="rId5"/>
              </a:buBlip>
            </a:pPr>
            <a:r>
              <a:rPr lang="en-US"/>
              <a:t>Second level</a:t>
            </a:r>
          </a:p>
          <a:p>
            <a:pPr marL="257175" lvl="2" indent="-257175" algn="l" defTabSz="342900" rtl="0" eaLnBrk="1" fontAlgn="base" hangingPunct="1">
              <a:spcBef>
                <a:spcPts val="600"/>
              </a:spcBef>
              <a:spcAft>
                <a:spcPct val="0"/>
              </a:spcAft>
              <a:buClr>
                <a:srgbClr val="F1AD49"/>
              </a:buClr>
              <a:buSzPct val="100000"/>
              <a:buFontTx/>
              <a:buBlip>
                <a:blip r:embed="rId5"/>
              </a:buBlip>
            </a:pPr>
            <a:r>
              <a:rPr lang="en-US"/>
              <a:t>Third level</a:t>
            </a:r>
          </a:p>
          <a:p>
            <a:pPr marL="257175" lvl="3" indent="-257175" algn="l" defTabSz="342900" rtl="0" eaLnBrk="1" fontAlgn="base" hangingPunct="1">
              <a:spcBef>
                <a:spcPts val="600"/>
              </a:spcBef>
              <a:spcAft>
                <a:spcPct val="0"/>
              </a:spcAft>
              <a:buClr>
                <a:srgbClr val="F1AD49"/>
              </a:buClr>
              <a:buSzPct val="100000"/>
              <a:buFontTx/>
              <a:buBlip>
                <a:blip r:embed="rId5"/>
              </a:buBlip>
            </a:pPr>
            <a:r>
              <a:rPr lang="en-US"/>
              <a:t>Fourth level</a:t>
            </a:r>
          </a:p>
          <a:p>
            <a:pPr marL="257175" lvl="4" indent="-257175" algn="l" defTabSz="342900" rtl="0" eaLnBrk="1" fontAlgn="base" hangingPunct="1">
              <a:spcBef>
                <a:spcPts val="600"/>
              </a:spcBef>
              <a:spcAft>
                <a:spcPct val="0"/>
              </a:spcAft>
              <a:buClr>
                <a:srgbClr val="F1AD49"/>
              </a:buClr>
              <a:buSzPct val="100000"/>
              <a:buFontTx/>
              <a:buBlip>
                <a:blip r:embed="rId5"/>
              </a:buBlip>
            </a:pPr>
            <a:r>
              <a:rPr lang="en-US"/>
              <a:t>Fifth level</a:t>
            </a:r>
            <a:endParaRPr lang="en-US" dirty="0"/>
          </a:p>
        </p:txBody>
      </p:sp>
      <p:sp>
        <p:nvSpPr>
          <p:cNvPr id="12" name="Content Placeholder 3"/>
          <p:cNvSpPr>
            <a:spLocks noGrp="1"/>
          </p:cNvSpPr>
          <p:nvPr>
            <p:ph sz="half" idx="2"/>
          </p:nvPr>
        </p:nvSpPr>
        <p:spPr>
          <a:xfrm>
            <a:off x="4653161" y="1341438"/>
            <a:ext cx="4038600" cy="1069524"/>
          </a:xfrm>
          <a:prstGeom prst="rect">
            <a:avLst/>
          </a:prstGeom>
        </p:spPr>
        <p:txBody>
          <a:bodyPr lIns="0" tIns="0" rIns="0" bIns="0">
            <a:spAutoFit/>
          </a:bodyPr>
          <a:lstStyle>
            <a:lvl1pPr algn="l" rtl="0" eaLnBrk="1" fontAlgn="base" hangingPunct="1">
              <a:spcAft>
                <a:spcPct val="0"/>
              </a:spcAft>
              <a:buClr>
                <a:srgbClr val="F1AD49"/>
              </a:buClr>
              <a:defRPr lang="en-US" sz="1200" b="0" kern="1200" dirty="0" smtClean="0">
                <a:solidFill>
                  <a:srgbClr val="585056"/>
                </a:solidFill>
                <a:latin typeface="Arial"/>
                <a:ea typeface="ＭＳ Ｐゴシック" pitchFamily="-65" charset="-128"/>
                <a:cs typeface="Arial"/>
              </a:defRPr>
            </a:lvl1pPr>
            <a:lvl2pPr algn="l" rtl="0" eaLnBrk="1" fontAlgn="base" hangingPunct="1">
              <a:spcAft>
                <a:spcPct val="0"/>
              </a:spcAft>
              <a:buClr>
                <a:srgbClr val="F1AD49"/>
              </a:buClr>
              <a:defRPr lang="en-US" sz="1050" kern="1200" baseline="0" dirty="0" smtClean="0">
                <a:solidFill>
                  <a:srgbClr val="585056"/>
                </a:solidFill>
                <a:latin typeface="Arial"/>
                <a:ea typeface="ＭＳ Ｐゴシック" pitchFamily="-65" charset="-128"/>
                <a:cs typeface="Arial"/>
              </a:defRPr>
            </a:lvl2pPr>
            <a:lvl3pPr algn="l" rtl="0" eaLnBrk="1" fontAlgn="base" hangingPunct="1">
              <a:spcAft>
                <a:spcPct val="0"/>
              </a:spcAft>
              <a:buClr>
                <a:srgbClr val="F1AD49"/>
              </a:buClr>
              <a:defRPr lang="en-US" sz="900" kern="1200" baseline="0" dirty="0" smtClean="0">
                <a:solidFill>
                  <a:srgbClr val="585056"/>
                </a:solidFill>
                <a:latin typeface="Arial"/>
                <a:ea typeface="ＭＳ Ｐゴシック" pitchFamily="-65" charset="-128"/>
                <a:cs typeface="Arial"/>
              </a:defRPr>
            </a:lvl3pPr>
            <a:lvl4pPr algn="l" rtl="0" eaLnBrk="1" fontAlgn="base" hangingPunct="1">
              <a:spcAft>
                <a:spcPct val="0"/>
              </a:spcAft>
              <a:buClr>
                <a:srgbClr val="F1AD49"/>
              </a:buClr>
              <a:defRPr lang="en-US" sz="900" b="0" kern="1200" smtClean="0">
                <a:solidFill>
                  <a:srgbClr val="585056"/>
                </a:solidFill>
                <a:latin typeface="Arial"/>
                <a:ea typeface="ＭＳ Ｐゴシック" pitchFamily="-65" charset="-128"/>
                <a:cs typeface="Arial"/>
              </a:defRPr>
            </a:lvl4pPr>
            <a:lvl5pPr algn="l" rtl="0" eaLnBrk="1" fontAlgn="base" hangingPunct="1">
              <a:spcAft>
                <a:spcPct val="0"/>
              </a:spcAft>
              <a:buClr>
                <a:srgbClr val="F1AD49"/>
              </a:buClr>
              <a:defRPr lang="en-US" sz="900" b="0" kern="1200">
                <a:solidFill>
                  <a:srgbClr val="585056"/>
                </a:solidFill>
                <a:latin typeface="Arial"/>
                <a:ea typeface="ＭＳ Ｐゴシック" pitchFamily="-65" charset="-128"/>
                <a:cs typeface="Arial"/>
              </a:defRPr>
            </a:lvl5pPr>
            <a:lvl6pPr>
              <a:defRPr sz="1350"/>
            </a:lvl6pPr>
            <a:lvl7pPr>
              <a:defRPr sz="1350"/>
            </a:lvl7pPr>
            <a:lvl8pPr>
              <a:defRPr sz="1350"/>
            </a:lvl8pPr>
            <a:lvl9pPr>
              <a:defRPr sz="1350"/>
            </a:lvl9pPr>
          </a:lstStyle>
          <a:p>
            <a:pPr marL="257175" lvl="0" indent="-257175" algn="l" defTabSz="342900" rtl="0" eaLnBrk="1" fontAlgn="base" hangingPunct="1">
              <a:spcBef>
                <a:spcPts val="600"/>
              </a:spcBef>
              <a:spcAft>
                <a:spcPct val="0"/>
              </a:spcAft>
              <a:buClr>
                <a:srgbClr val="F1AD49"/>
              </a:buClr>
              <a:buSzPct val="100000"/>
              <a:buFontTx/>
              <a:buBlip>
                <a:blip r:embed="rId5"/>
              </a:buBlip>
            </a:pPr>
            <a:r>
              <a:rPr lang="en-US"/>
              <a:t>Click to edit Master text styles</a:t>
            </a:r>
          </a:p>
          <a:p>
            <a:pPr marL="257175" lvl="1" indent="-257175" algn="l" defTabSz="342900" rtl="0" eaLnBrk="1" fontAlgn="base" hangingPunct="1">
              <a:spcBef>
                <a:spcPts val="600"/>
              </a:spcBef>
              <a:spcAft>
                <a:spcPct val="0"/>
              </a:spcAft>
              <a:buClr>
                <a:srgbClr val="F1AD49"/>
              </a:buClr>
              <a:buSzPct val="100000"/>
              <a:buFontTx/>
              <a:buBlip>
                <a:blip r:embed="rId5"/>
              </a:buBlip>
            </a:pPr>
            <a:r>
              <a:rPr lang="en-US"/>
              <a:t>Second level</a:t>
            </a:r>
          </a:p>
          <a:p>
            <a:pPr marL="257175" lvl="2" indent="-257175" algn="l" defTabSz="342900" rtl="0" eaLnBrk="1" fontAlgn="base" hangingPunct="1">
              <a:spcBef>
                <a:spcPts val="600"/>
              </a:spcBef>
              <a:spcAft>
                <a:spcPct val="0"/>
              </a:spcAft>
              <a:buClr>
                <a:srgbClr val="F1AD49"/>
              </a:buClr>
              <a:buSzPct val="100000"/>
              <a:buFontTx/>
              <a:buBlip>
                <a:blip r:embed="rId5"/>
              </a:buBlip>
            </a:pPr>
            <a:r>
              <a:rPr lang="en-US"/>
              <a:t>Third level</a:t>
            </a:r>
          </a:p>
          <a:p>
            <a:pPr marL="257175" lvl="3" indent="-257175" algn="l" defTabSz="342900" rtl="0" eaLnBrk="1" fontAlgn="base" hangingPunct="1">
              <a:spcBef>
                <a:spcPts val="600"/>
              </a:spcBef>
              <a:spcAft>
                <a:spcPct val="0"/>
              </a:spcAft>
              <a:buClr>
                <a:srgbClr val="F1AD49"/>
              </a:buClr>
              <a:buSzPct val="100000"/>
              <a:buFontTx/>
              <a:buBlip>
                <a:blip r:embed="rId5"/>
              </a:buBlip>
            </a:pPr>
            <a:r>
              <a:rPr lang="en-US"/>
              <a:t>Fourth level</a:t>
            </a:r>
          </a:p>
          <a:p>
            <a:pPr marL="257175" lvl="4" indent="-257175" algn="l" defTabSz="342900" rtl="0" eaLnBrk="1" fontAlgn="base" hangingPunct="1">
              <a:spcBef>
                <a:spcPts val="600"/>
              </a:spcBef>
              <a:spcAft>
                <a:spcPct val="0"/>
              </a:spcAft>
              <a:buClr>
                <a:srgbClr val="F1AD49"/>
              </a:buClr>
              <a:buSzPct val="100000"/>
              <a:buFontTx/>
              <a:buBlip>
                <a:blip r:embed="rId5"/>
              </a:buBlip>
            </a:pPr>
            <a:r>
              <a:rPr lang="en-US"/>
              <a:t>Fifth level</a:t>
            </a:r>
            <a:endParaRPr lang="en-US" dirty="0"/>
          </a:p>
        </p:txBody>
      </p:sp>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92421" y="5752160"/>
            <a:ext cx="2151580" cy="1105840"/>
          </a:xfrm>
          <a:prstGeom prst="rect">
            <a:avLst/>
          </a:prstGeom>
        </p:spPr>
      </p:pic>
    </p:spTree>
    <p:extLst>
      <p:ext uri="{BB962C8B-B14F-4D97-AF65-F5344CB8AC3E}">
        <p14:creationId xmlns:p14="http://schemas.microsoft.com/office/powerpoint/2010/main" val="245104436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png"/><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Lst>
  <p:transition spd="med">
    <p:fade/>
  </p:transition>
  <p:txStyles>
    <p:titleStyle>
      <a:lvl1pPr algn="l" defTabSz="457200" rtl="0" eaLnBrk="1" fontAlgn="base" hangingPunct="1">
        <a:spcBef>
          <a:spcPct val="0"/>
        </a:spcBef>
        <a:spcAft>
          <a:spcPct val="0"/>
        </a:spcAft>
        <a:defRPr sz="2400" b="1" kern="1200">
          <a:solidFill>
            <a:srgbClr val="D21D2C"/>
          </a:solidFill>
          <a:latin typeface="Arial"/>
          <a:ea typeface="ＭＳ Ｐゴシック" pitchFamily="-65" charset="-128"/>
          <a:cs typeface="Arial"/>
        </a:defRPr>
      </a:lvl1pPr>
      <a:lvl2pPr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cs typeface="Arial" charset="0"/>
        </a:defRPr>
      </a:lvl2pPr>
      <a:lvl3pPr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cs typeface="Arial" charset="0"/>
        </a:defRPr>
      </a:lvl3pPr>
      <a:lvl4pPr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cs typeface="Arial" charset="0"/>
        </a:defRPr>
      </a:lvl4pPr>
      <a:lvl5pPr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cs typeface="Arial" charset="0"/>
        </a:defRPr>
      </a:lvl5pPr>
      <a:lvl6pPr marL="457200"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defRPr>
      </a:lvl6pPr>
      <a:lvl7pPr marL="914400"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defRPr>
      </a:lvl7pPr>
      <a:lvl8pPr marL="1371600"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defRPr>
      </a:lvl8pPr>
      <a:lvl9pPr marL="1828800"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Clr>
          <a:srgbClr val="D21D2C"/>
        </a:buClr>
        <a:buFont typeface="Arial" charset="0"/>
        <a:buChar char="•"/>
        <a:defRPr sz="3200" kern="1200">
          <a:solidFill>
            <a:schemeClr val="tx1"/>
          </a:solidFill>
          <a:latin typeface="Arial"/>
          <a:ea typeface="ＭＳ Ｐゴシック" pitchFamily="-65" charset="-128"/>
          <a:cs typeface="Arial"/>
        </a:defRPr>
      </a:lvl1pPr>
      <a:lvl2pPr marL="742950" indent="-285750" algn="l" defTabSz="457200" rtl="0" eaLnBrk="1" fontAlgn="base" hangingPunct="1">
        <a:spcBef>
          <a:spcPct val="20000"/>
        </a:spcBef>
        <a:spcAft>
          <a:spcPct val="0"/>
        </a:spcAft>
        <a:buClr>
          <a:srgbClr val="D21D2C"/>
        </a:buClr>
        <a:buFont typeface="Arial" charset="0"/>
        <a:buChar char="–"/>
        <a:defRPr sz="2800" kern="1200">
          <a:solidFill>
            <a:schemeClr val="tx1"/>
          </a:solidFill>
          <a:latin typeface="Arial"/>
          <a:ea typeface="ＭＳ Ｐゴシック" pitchFamily="-65" charset="-128"/>
          <a:cs typeface="Arial"/>
        </a:defRPr>
      </a:lvl2pPr>
      <a:lvl3pPr marL="1143000" indent="-228600" algn="l" defTabSz="457200" rtl="0" eaLnBrk="1" fontAlgn="base" hangingPunct="1">
        <a:spcBef>
          <a:spcPct val="20000"/>
        </a:spcBef>
        <a:spcAft>
          <a:spcPct val="0"/>
        </a:spcAft>
        <a:buClr>
          <a:srgbClr val="D21D2C"/>
        </a:buClr>
        <a:buFont typeface="Arial" charset="0"/>
        <a:buChar char="•"/>
        <a:defRPr sz="1600" kern="1200">
          <a:solidFill>
            <a:schemeClr val="tx1"/>
          </a:solidFill>
          <a:latin typeface="Arial"/>
          <a:ea typeface="ＭＳ Ｐゴシック" pitchFamily="-65" charset="-128"/>
          <a:cs typeface="Arial"/>
        </a:defRPr>
      </a:lvl3pPr>
      <a:lvl4pPr marL="1600200" indent="-228600" algn="l" defTabSz="457200" rtl="0" eaLnBrk="1" fontAlgn="base" hangingPunct="1">
        <a:spcBef>
          <a:spcPct val="20000"/>
        </a:spcBef>
        <a:spcAft>
          <a:spcPct val="0"/>
        </a:spcAft>
        <a:buClr>
          <a:srgbClr val="D21D2C"/>
        </a:buClr>
        <a:buFont typeface="Arial" charset="0"/>
        <a:buChar char="–"/>
        <a:defRPr sz="1600" kern="1200">
          <a:solidFill>
            <a:schemeClr val="tx1"/>
          </a:solidFill>
          <a:latin typeface="Arial"/>
          <a:ea typeface="ＭＳ Ｐゴシック" pitchFamily="-65" charset="-128"/>
          <a:cs typeface="Arial"/>
        </a:defRPr>
      </a:lvl4pPr>
      <a:lvl5pPr marL="2057400" indent="-228600" algn="l" defTabSz="457200" rtl="0" eaLnBrk="1" fontAlgn="base" hangingPunct="1">
        <a:spcBef>
          <a:spcPct val="20000"/>
        </a:spcBef>
        <a:spcAft>
          <a:spcPct val="0"/>
        </a:spcAft>
        <a:buClr>
          <a:srgbClr val="D21D2C"/>
        </a:buClr>
        <a:buFont typeface="Arial" charset="0"/>
        <a:buChar char="»"/>
        <a:defRPr sz="1600" kern="1200">
          <a:solidFill>
            <a:schemeClr val="tx1"/>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25793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Lst>
  <p:transition spd="med">
    <p:fade/>
  </p:transition>
  <p:txStyles>
    <p:titleStyle>
      <a:lvl1pPr algn="l" defTabSz="342900" rtl="0" eaLnBrk="1" fontAlgn="base" hangingPunct="1">
        <a:spcBef>
          <a:spcPct val="0"/>
        </a:spcBef>
        <a:spcAft>
          <a:spcPct val="0"/>
        </a:spcAft>
        <a:defRPr sz="1800" b="1" kern="1200">
          <a:solidFill>
            <a:srgbClr val="D21D2C"/>
          </a:solidFill>
          <a:latin typeface="Arial"/>
          <a:ea typeface="ＭＳ Ｐゴシック" pitchFamily="-65" charset="-128"/>
          <a:cs typeface="Arial"/>
        </a:defRPr>
      </a:lvl1pPr>
      <a:lvl2pPr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cs typeface="Arial" charset="0"/>
        </a:defRPr>
      </a:lvl2pPr>
      <a:lvl3pPr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cs typeface="Arial" charset="0"/>
        </a:defRPr>
      </a:lvl3pPr>
      <a:lvl4pPr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cs typeface="Arial" charset="0"/>
        </a:defRPr>
      </a:lvl4pPr>
      <a:lvl5pPr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cs typeface="Arial" charset="0"/>
        </a:defRPr>
      </a:lvl5pPr>
      <a:lvl6pPr marL="342900"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defRPr>
      </a:lvl6pPr>
      <a:lvl7pPr marL="685800"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defRPr>
      </a:lvl7pPr>
      <a:lvl8pPr marL="1028700"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defRPr>
      </a:lvl8pPr>
      <a:lvl9pPr marL="1371600"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defRPr>
      </a:lvl9pPr>
    </p:titleStyle>
    <p:bodyStyle>
      <a:lvl1pPr marL="257175" indent="-257175" algn="l" defTabSz="342900" rtl="0" eaLnBrk="1" fontAlgn="base" hangingPunct="1">
        <a:spcBef>
          <a:spcPct val="20000"/>
        </a:spcBef>
        <a:spcAft>
          <a:spcPct val="0"/>
        </a:spcAft>
        <a:buClr>
          <a:srgbClr val="D21D2C"/>
        </a:buClr>
        <a:buFont typeface="Arial" charset="0"/>
        <a:buChar char="•"/>
        <a:defRPr sz="2400" kern="1200">
          <a:solidFill>
            <a:schemeClr val="tx1"/>
          </a:solidFill>
          <a:latin typeface="Arial"/>
          <a:ea typeface="ＭＳ Ｐゴシック" pitchFamily="-65" charset="-128"/>
          <a:cs typeface="Arial"/>
        </a:defRPr>
      </a:lvl1pPr>
      <a:lvl2pPr marL="557213" indent="-214313" algn="l" defTabSz="342900" rtl="0" eaLnBrk="1" fontAlgn="base" hangingPunct="1">
        <a:spcBef>
          <a:spcPct val="20000"/>
        </a:spcBef>
        <a:spcAft>
          <a:spcPct val="0"/>
        </a:spcAft>
        <a:buClr>
          <a:srgbClr val="D21D2C"/>
        </a:buClr>
        <a:buFont typeface="Arial" charset="0"/>
        <a:buChar char="–"/>
        <a:defRPr sz="2100" kern="1200">
          <a:solidFill>
            <a:schemeClr val="tx1"/>
          </a:solidFill>
          <a:latin typeface="Arial"/>
          <a:ea typeface="ＭＳ Ｐゴシック" pitchFamily="-65" charset="-128"/>
          <a:cs typeface="Arial"/>
        </a:defRPr>
      </a:lvl2pPr>
      <a:lvl3pPr marL="857250" indent="-171450" algn="l" defTabSz="342900" rtl="0" eaLnBrk="1" fontAlgn="base" hangingPunct="1">
        <a:spcBef>
          <a:spcPct val="20000"/>
        </a:spcBef>
        <a:spcAft>
          <a:spcPct val="0"/>
        </a:spcAft>
        <a:buClr>
          <a:srgbClr val="D21D2C"/>
        </a:buClr>
        <a:buFont typeface="Arial" charset="0"/>
        <a:buChar char="•"/>
        <a:defRPr sz="1200" kern="1200">
          <a:solidFill>
            <a:schemeClr val="tx1"/>
          </a:solidFill>
          <a:latin typeface="Arial"/>
          <a:ea typeface="ＭＳ Ｐゴシック" pitchFamily="-65" charset="-128"/>
          <a:cs typeface="Arial"/>
        </a:defRPr>
      </a:lvl3pPr>
      <a:lvl4pPr marL="1200150" indent="-171450" algn="l" defTabSz="342900" rtl="0" eaLnBrk="1" fontAlgn="base" hangingPunct="1">
        <a:spcBef>
          <a:spcPct val="20000"/>
        </a:spcBef>
        <a:spcAft>
          <a:spcPct val="0"/>
        </a:spcAft>
        <a:buClr>
          <a:srgbClr val="D21D2C"/>
        </a:buClr>
        <a:buFont typeface="Arial" charset="0"/>
        <a:buChar char="–"/>
        <a:defRPr sz="1200" kern="1200">
          <a:solidFill>
            <a:schemeClr val="tx1"/>
          </a:solidFill>
          <a:latin typeface="Arial"/>
          <a:ea typeface="ＭＳ Ｐゴシック" pitchFamily="-65" charset="-128"/>
          <a:cs typeface="Arial"/>
        </a:defRPr>
      </a:lvl4pPr>
      <a:lvl5pPr marL="1543050" indent="-171450" algn="l" defTabSz="342900" rtl="0" eaLnBrk="1" fontAlgn="base" hangingPunct="1">
        <a:spcBef>
          <a:spcPct val="20000"/>
        </a:spcBef>
        <a:spcAft>
          <a:spcPct val="0"/>
        </a:spcAft>
        <a:buClr>
          <a:srgbClr val="D21D2C"/>
        </a:buClr>
        <a:buFont typeface="Arial" charset="0"/>
        <a:buChar char="»"/>
        <a:defRPr sz="1200" kern="1200">
          <a:solidFill>
            <a:schemeClr val="tx1"/>
          </a:solidFill>
          <a:latin typeface="Arial"/>
          <a:ea typeface="ＭＳ Ｐゴシック" pitchFamily="-65"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99415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Lst>
  <p:transition spd="med">
    <p:fade/>
  </p:transition>
  <p:txStyles>
    <p:titleStyle>
      <a:lvl1pPr algn="l" defTabSz="342900" rtl="0" eaLnBrk="1" fontAlgn="base" hangingPunct="1">
        <a:spcBef>
          <a:spcPct val="0"/>
        </a:spcBef>
        <a:spcAft>
          <a:spcPct val="0"/>
        </a:spcAft>
        <a:defRPr sz="1800" b="1" kern="1200">
          <a:solidFill>
            <a:srgbClr val="D21D2C"/>
          </a:solidFill>
          <a:latin typeface="Arial"/>
          <a:ea typeface="ＭＳ Ｐゴシック" pitchFamily="-65" charset="-128"/>
          <a:cs typeface="Arial"/>
        </a:defRPr>
      </a:lvl1pPr>
      <a:lvl2pPr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cs typeface="Arial" charset="0"/>
        </a:defRPr>
      </a:lvl2pPr>
      <a:lvl3pPr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cs typeface="Arial" charset="0"/>
        </a:defRPr>
      </a:lvl3pPr>
      <a:lvl4pPr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cs typeface="Arial" charset="0"/>
        </a:defRPr>
      </a:lvl4pPr>
      <a:lvl5pPr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cs typeface="Arial" charset="0"/>
        </a:defRPr>
      </a:lvl5pPr>
      <a:lvl6pPr marL="342900"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defRPr>
      </a:lvl6pPr>
      <a:lvl7pPr marL="685800"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defRPr>
      </a:lvl7pPr>
      <a:lvl8pPr marL="1028700"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defRPr>
      </a:lvl8pPr>
      <a:lvl9pPr marL="1371600" algn="l" defTabSz="342900" rtl="0" eaLnBrk="1" fontAlgn="base" hangingPunct="1">
        <a:spcBef>
          <a:spcPct val="0"/>
        </a:spcBef>
        <a:spcAft>
          <a:spcPct val="0"/>
        </a:spcAft>
        <a:defRPr sz="1800" b="1">
          <a:solidFill>
            <a:srgbClr val="D21D2C"/>
          </a:solidFill>
          <a:latin typeface="Arial" pitchFamily="-65" charset="0"/>
          <a:ea typeface="ＭＳ Ｐゴシック" pitchFamily="-65" charset="-128"/>
        </a:defRPr>
      </a:lvl9pPr>
    </p:titleStyle>
    <p:bodyStyle>
      <a:lvl1pPr marL="257175" indent="-257175" algn="l" defTabSz="342900" rtl="0" eaLnBrk="1" fontAlgn="base" hangingPunct="1">
        <a:spcBef>
          <a:spcPct val="20000"/>
        </a:spcBef>
        <a:spcAft>
          <a:spcPct val="0"/>
        </a:spcAft>
        <a:buClr>
          <a:srgbClr val="D21D2C"/>
        </a:buClr>
        <a:buFont typeface="Arial" charset="0"/>
        <a:buChar char="•"/>
        <a:defRPr sz="2400" kern="1200">
          <a:solidFill>
            <a:schemeClr val="tx1"/>
          </a:solidFill>
          <a:latin typeface="Arial"/>
          <a:ea typeface="ＭＳ Ｐゴシック" pitchFamily="-65" charset="-128"/>
          <a:cs typeface="Arial"/>
        </a:defRPr>
      </a:lvl1pPr>
      <a:lvl2pPr marL="557213" indent="-214313" algn="l" defTabSz="342900" rtl="0" eaLnBrk="1" fontAlgn="base" hangingPunct="1">
        <a:spcBef>
          <a:spcPct val="20000"/>
        </a:spcBef>
        <a:spcAft>
          <a:spcPct val="0"/>
        </a:spcAft>
        <a:buClr>
          <a:srgbClr val="D21D2C"/>
        </a:buClr>
        <a:buFont typeface="Arial" charset="0"/>
        <a:buChar char="–"/>
        <a:defRPr sz="2100" kern="1200">
          <a:solidFill>
            <a:schemeClr val="tx1"/>
          </a:solidFill>
          <a:latin typeface="Arial"/>
          <a:ea typeface="ＭＳ Ｐゴシック" pitchFamily="-65" charset="-128"/>
          <a:cs typeface="Arial"/>
        </a:defRPr>
      </a:lvl2pPr>
      <a:lvl3pPr marL="857250" indent="-171450" algn="l" defTabSz="342900" rtl="0" eaLnBrk="1" fontAlgn="base" hangingPunct="1">
        <a:spcBef>
          <a:spcPct val="20000"/>
        </a:spcBef>
        <a:spcAft>
          <a:spcPct val="0"/>
        </a:spcAft>
        <a:buClr>
          <a:srgbClr val="D21D2C"/>
        </a:buClr>
        <a:buFont typeface="Arial" charset="0"/>
        <a:buChar char="•"/>
        <a:defRPr sz="1200" kern="1200">
          <a:solidFill>
            <a:schemeClr val="tx1"/>
          </a:solidFill>
          <a:latin typeface="Arial"/>
          <a:ea typeface="ＭＳ Ｐゴシック" pitchFamily="-65" charset="-128"/>
          <a:cs typeface="Arial"/>
        </a:defRPr>
      </a:lvl3pPr>
      <a:lvl4pPr marL="1200150" indent="-171450" algn="l" defTabSz="342900" rtl="0" eaLnBrk="1" fontAlgn="base" hangingPunct="1">
        <a:spcBef>
          <a:spcPct val="20000"/>
        </a:spcBef>
        <a:spcAft>
          <a:spcPct val="0"/>
        </a:spcAft>
        <a:buClr>
          <a:srgbClr val="D21D2C"/>
        </a:buClr>
        <a:buFont typeface="Arial" charset="0"/>
        <a:buChar char="–"/>
        <a:defRPr sz="1200" kern="1200">
          <a:solidFill>
            <a:schemeClr val="tx1"/>
          </a:solidFill>
          <a:latin typeface="Arial"/>
          <a:ea typeface="ＭＳ Ｐゴシック" pitchFamily="-65" charset="-128"/>
          <a:cs typeface="Arial"/>
        </a:defRPr>
      </a:lvl4pPr>
      <a:lvl5pPr marL="1543050" indent="-171450" algn="l" defTabSz="342900" rtl="0" eaLnBrk="1" fontAlgn="base" hangingPunct="1">
        <a:spcBef>
          <a:spcPct val="20000"/>
        </a:spcBef>
        <a:spcAft>
          <a:spcPct val="0"/>
        </a:spcAft>
        <a:buClr>
          <a:srgbClr val="D21D2C"/>
        </a:buClr>
        <a:buFont typeface="Arial" charset="0"/>
        <a:buChar char="»"/>
        <a:defRPr sz="1200" kern="1200">
          <a:solidFill>
            <a:schemeClr val="tx1"/>
          </a:solidFill>
          <a:latin typeface="Arial"/>
          <a:ea typeface="ＭＳ Ｐゴシック" pitchFamily="-65"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17" fontAlgn="auto">
              <a:spcBef>
                <a:spcPts val="0"/>
              </a:spcBef>
              <a:spcAft>
                <a:spcPts val="0"/>
              </a:spcAft>
            </a:pPr>
            <a:fld id="{24389EDF-9181-4BCE-B7E9-AF6E0A583114}" type="datetimeFigureOut">
              <a:rPr lang="en-AU" smtClean="0">
                <a:solidFill>
                  <a:prstClr val="black">
                    <a:tint val="75000"/>
                  </a:prstClr>
                </a:solidFill>
                <a:latin typeface="Calibri" panose="020F0502020204030204"/>
              </a:rPr>
              <a:pPr defTabSz="685817" fontAlgn="auto">
                <a:spcBef>
                  <a:spcPts val="0"/>
                </a:spcBef>
                <a:spcAft>
                  <a:spcPts val="0"/>
                </a:spcAft>
              </a:pPr>
              <a:t>13/09/2016</a:t>
            </a:fld>
            <a:endParaRPr lang="en-AU" dirty="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17" fontAlgn="auto">
              <a:spcBef>
                <a:spcPts val="0"/>
              </a:spcBef>
              <a:spcAft>
                <a:spcPts val="0"/>
              </a:spcAft>
            </a:pPr>
            <a:r>
              <a:rPr lang="en-AU">
                <a:solidFill>
                  <a:prstClr val="black">
                    <a:tint val="75000"/>
                  </a:prstClr>
                </a:solidFill>
                <a:latin typeface="Calibri" panose="020F0502020204030204"/>
              </a:rPr>
              <a:t>Presence of IT Confidential Information</a:t>
            </a:r>
            <a:endParaRPr lang="en-AU"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17" fontAlgn="auto">
              <a:spcBef>
                <a:spcPts val="0"/>
              </a:spcBef>
              <a:spcAft>
                <a:spcPts val="0"/>
              </a:spcAft>
            </a:pPr>
            <a:fld id="{653AA5FA-1916-41B7-8FC7-9926D7132D2B}" type="slidenum">
              <a:rPr lang="en-AU" smtClean="0">
                <a:solidFill>
                  <a:prstClr val="black">
                    <a:tint val="75000"/>
                  </a:prstClr>
                </a:solidFill>
                <a:latin typeface="Calibri" panose="020F0502020204030204"/>
              </a:rPr>
              <a:pPr defTabSz="685817" fontAlgn="auto">
                <a:spcBef>
                  <a:spcPts val="0"/>
                </a:spcBef>
                <a:spcAft>
                  <a:spcPts val="0"/>
                </a:spcAft>
              </a:pPr>
              <a:t>‹#›</a:t>
            </a:fld>
            <a:endParaRPr lang="en-AU"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0368084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35028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ransition spd="med">
    <p:fade/>
  </p:transition>
  <p:txStyles>
    <p:titleStyle>
      <a:lvl1pPr algn="l" defTabSz="457200" rtl="0" eaLnBrk="1" fontAlgn="base" hangingPunct="1">
        <a:spcBef>
          <a:spcPct val="0"/>
        </a:spcBef>
        <a:spcAft>
          <a:spcPct val="0"/>
        </a:spcAft>
        <a:defRPr sz="2400" b="1" kern="1200">
          <a:solidFill>
            <a:srgbClr val="D21D2C"/>
          </a:solidFill>
          <a:latin typeface="Arial"/>
          <a:ea typeface="ＭＳ Ｐゴシック" pitchFamily="-65" charset="-128"/>
          <a:cs typeface="Arial"/>
        </a:defRPr>
      </a:lvl1pPr>
      <a:lvl2pPr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cs typeface="Arial" charset="0"/>
        </a:defRPr>
      </a:lvl2pPr>
      <a:lvl3pPr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cs typeface="Arial" charset="0"/>
        </a:defRPr>
      </a:lvl3pPr>
      <a:lvl4pPr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cs typeface="Arial" charset="0"/>
        </a:defRPr>
      </a:lvl4pPr>
      <a:lvl5pPr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cs typeface="Arial" charset="0"/>
        </a:defRPr>
      </a:lvl5pPr>
      <a:lvl6pPr marL="457200"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defRPr>
      </a:lvl6pPr>
      <a:lvl7pPr marL="914400"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defRPr>
      </a:lvl7pPr>
      <a:lvl8pPr marL="1371600"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defRPr>
      </a:lvl8pPr>
      <a:lvl9pPr marL="1828800" algn="l" defTabSz="457200" rtl="0" eaLnBrk="1" fontAlgn="base" hangingPunct="1">
        <a:spcBef>
          <a:spcPct val="0"/>
        </a:spcBef>
        <a:spcAft>
          <a:spcPct val="0"/>
        </a:spcAft>
        <a:defRPr sz="2400" b="1">
          <a:solidFill>
            <a:srgbClr val="D21D2C"/>
          </a:solidFill>
          <a:latin typeface="Arial"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Clr>
          <a:srgbClr val="D21D2C"/>
        </a:buClr>
        <a:buFont typeface="Arial" charset="0"/>
        <a:buChar char="•"/>
        <a:defRPr sz="3200" kern="1200">
          <a:solidFill>
            <a:schemeClr val="tx1"/>
          </a:solidFill>
          <a:latin typeface="Arial"/>
          <a:ea typeface="ＭＳ Ｐゴシック" pitchFamily="-65" charset="-128"/>
          <a:cs typeface="Arial"/>
        </a:defRPr>
      </a:lvl1pPr>
      <a:lvl2pPr marL="742950" indent="-285750" algn="l" defTabSz="457200" rtl="0" eaLnBrk="1" fontAlgn="base" hangingPunct="1">
        <a:spcBef>
          <a:spcPct val="20000"/>
        </a:spcBef>
        <a:spcAft>
          <a:spcPct val="0"/>
        </a:spcAft>
        <a:buClr>
          <a:srgbClr val="D21D2C"/>
        </a:buClr>
        <a:buFont typeface="Arial" charset="0"/>
        <a:buChar char="–"/>
        <a:defRPr sz="2800" kern="1200">
          <a:solidFill>
            <a:schemeClr val="tx1"/>
          </a:solidFill>
          <a:latin typeface="Arial"/>
          <a:ea typeface="ＭＳ Ｐゴシック" pitchFamily="-65" charset="-128"/>
          <a:cs typeface="Arial"/>
        </a:defRPr>
      </a:lvl2pPr>
      <a:lvl3pPr marL="1143000" indent="-228600" algn="l" defTabSz="457200" rtl="0" eaLnBrk="1" fontAlgn="base" hangingPunct="1">
        <a:spcBef>
          <a:spcPct val="20000"/>
        </a:spcBef>
        <a:spcAft>
          <a:spcPct val="0"/>
        </a:spcAft>
        <a:buClr>
          <a:srgbClr val="D21D2C"/>
        </a:buClr>
        <a:buFont typeface="Arial" charset="0"/>
        <a:buChar char="•"/>
        <a:defRPr sz="1600" kern="1200">
          <a:solidFill>
            <a:schemeClr val="tx1"/>
          </a:solidFill>
          <a:latin typeface="Arial"/>
          <a:ea typeface="ＭＳ Ｐゴシック" pitchFamily="-65" charset="-128"/>
          <a:cs typeface="Arial"/>
        </a:defRPr>
      </a:lvl3pPr>
      <a:lvl4pPr marL="1600200" indent="-228600" algn="l" defTabSz="457200" rtl="0" eaLnBrk="1" fontAlgn="base" hangingPunct="1">
        <a:spcBef>
          <a:spcPct val="20000"/>
        </a:spcBef>
        <a:spcAft>
          <a:spcPct val="0"/>
        </a:spcAft>
        <a:buClr>
          <a:srgbClr val="D21D2C"/>
        </a:buClr>
        <a:buFont typeface="Arial" charset="0"/>
        <a:buChar char="–"/>
        <a:defRPr sz="1600" kern="1200">
          <a:solidFill>
            <a:schemeClr val="tx1"/>
          </a:solidFill>
          <a:latin typeface="Arial"/>
          <a:ea typeface="ＭＳ Ｐゴシック" pitchFamily="-65" charset="-128"/>
          <a:cs typeface="Arial"/>
        </a:defRPr>
      </a:lvl4pPr>
      <a:lvl5pPr marL="2057400" indent="-228600" algn="l" defTabSz="457200" rtl="0" eaLnBrk="1" fontAlgn="base" hangingPunct="1">
        <a:spcBef>
          <a:spcPct val="20000"/>
        </a:spcBef>
        <a:spcAft>
          <a:spcPct val="0"/>
        </a:spcAft>
        <a:buClr>
          <a:srgbClr val="D21D2C"/>
        </a:buClr>
        <a:buFont typeface="Arial" charset="0"/>
        <a:buChar char="»"/>
        <a:defRPr sz="1600" kern="1200">
          <a:solidFill>
            <a:schemeClr val="tx1"/>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2488"/>
            <a:ext cx="8229600" cy="1008112"/>
          </a:xfrm>
        </p:spPr>
        <p:txBody>
          <a:bodyPr/>
          <a:lstStyle/>
          <a:p>
            <a:r>
              <a:rPr lang="en-US" sz="3600" dirty="0">
                <a:latin typeface="Arial" charset="0"/>
                <a:ea typeface="ＭＳ Ｐゴシック" charset="-128"/>
              </a:rPr>
              <a:t>The Urgency to Organise for Change</a:t>
            </a:r>
            <a:endParaRPr lang="en-AU" sz="3600" dirty="0"/>
          </a:p>
        </p:txBody>
      </p:sp>
      <p:sp>
        <p:nvSpPr>
          <p:cNvPr id="4" name="Text Placeholder 3"/>
          <p:cNvSpPr>
            <a:spLocks noGrp="1"/>
          </p:cNvSpPr>
          <p:nvPr>
            <p:ph type="body" sz="quarter" idx="11"/>
          </p:nvPr>
        </p:nvSpPr>
        <p:spPr>
          <a:xfrm>
            <a:off x="442332" y="6113866"/>
            <a:ext cx="5410944" cy="346292"/>
          </a:xfrm>
        </p:spPr>
        <p:txBody>
          <a:bodyPr/>
          <a:lstStyle/>
          <a:p>
            <a:r>
              <a:rPr lang="en-AU" dirty="0">
                <a:latin typeface="Arial Bold"/>
                <a:cs typeface="Arial Bold"/>
              </a:rPr>
              <a:t>Keynote / Michelle Clyde / NZSUG / 8 September 2016</a:t>
            </a:r>
            <a:endParaRPr lang="en-AU" cap="all" dirty="0"/>
          </a:p>
          <a:p>
            <a:endParaRPr lang="en-AU" dirty="0"/>
          </a:p>
        </p:txBody>
      </p:sp>
      <p:cxnSp>
        <p:nvCxnSpPr>
          <p:cNvPr id="6" name="Straight Connector 5"/>
          <p:cNvCxnSpPr/>
          <p:nvPr/>
        </p:nvCxnSpPr>
        <p:spPr>
          <a:xfrm>
            <a:off x="457200" y="4509120"/>
            <a:ext cx="4618856"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437658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382000" cy="4462760"/>
          </a:xfrm>
          <a:prstGeom prst="rect">
            <a:avLst/>
          </a:prstGeom>
          <a:solidFill>
            <a:srgbClr val="FFFFFF">
              <a:alpha val="75000"/>
            </a:srgbClr>
          </a:solidFill>
        </p:spPr>
        <p:txBody>
          <a:bodyPr wrap="square" rtlCol="0">
            <a:spAutoFit/>
          </a:bodyPr>
          <a:lstStyle/>
          <a:p>
            <a:pPr defTabSz="685817" fontAlgn="auto">
              <a:spcBef>
                <a:spcPts val="0"/>
              </a:spcBef>
              <a:spcAft>
                <a:spcPts val="0"/>
              </a:spcAft>
            </a:pPr>
            <a:r>
              <a:rPr lang="en-AU" sz="3600" b="1" dirty="0"/>
              <a:t>Leaders &amp; Culture</a:t>
            </a:r>
          </a:p>
          <a:p>
            <a:pPr defTabSz="685817" fontAlgn="auto">
              <a:spcBef>
                <a:spcPts val="0"/>
              </a:spcBef>
              <a:spcAft>
                <a:spcPts val="0"/>
              </a:spcAft>
            </a:pPr>
            <a:endParaRPr lang="en-AU" altLang="en-US" sz="2400" b="1" dirty="0">
              <a:solidFill>
                <a:prstClr val="white">
                  <a:lumMod val="50000"/>
                </a:prstClr>
              </a:solidFill>
              <a:latin typeface="+mn-lt"/>
              <a:ea typeface="Tahoma" panose="020B0604030504040204" pitchFamily="34" charset="0"/>
              <a:cs typeface="Arial" panose="020B0604020202020204" pitchFamily="34" charset="0"/>
            </a:endParaRPr>
          </a:p>
          <a:p>
            <a:pPr marL="342900" indent="-342900" defTabSz="685817" fontAlgn="auto">
              <a:spcBef>
                <a:spcPts val="0"/>
              </a:spcBef>
              <a:spcAft>
                <a:spcPts val="0"/>
              </a:spcAft>
              <a:buFont typeface="Arial" panose="020B0604020202020204" pitchFamily="34" charset="0"/>
              <a:buChar char="•"/>
            </a:pPr>
            <a:r>
              <a:rPr lang="en-AU" sz="2800" dirty="0">
                <a:latin typeface="+mn-lt"/>
              </a:rPr>
              <a:t>Prepare your culture for a new strategy. </a:t>
            </a:r>
          </a:p>
          <a:p>
            <a:pPr marL="342900" indent="-342900" defTabSz="685817" fontAlgn="auto">
              <a:spcBef>
                <a:spcPts val="0"/>
              </a:spcBef>
              <a:spcAft>
                <a:spcPts val="0"/>
              </a:spcAft>
              <a:buFont typeface="Arial" panose="020B0604020202020204" pitchFamily="34" charset="0"/>
              <a:buChar char="•"/>
            </a:pPr>
            <a:r>
              <a:rPr lang="en-AU" sz="2800" dirty="0">
                <a:latin typeface="+mn-lt"/>
              </a:rPr>
              <a:t>Fill the tanks!</a:t>
            </a:r>
          </a:p>
          <a:p>
            <a:pPr marL="342900" indent="-342900" defTabSz="685817" fontAlgn="auto">
              <a:spcBef>
                <a:spcPts val="0"/>
              </a:spcBef>
              <a:spcAft>
                <a:spcPts val="0"/>
              </a:spcAft>
              <a:buFont typeface="Arial" panose="020B0604020202020204" pitchFamily="34" charset="0"/>
              <a:buChar char="•"/>
            </a:pPr>
            <a:r>
              <a:rPr lang="en-AU" sz="2800" dirty="0">
                <a:latin typeface="+mn-lt"/>
              </a:rPr>
              <a:t>How can you have a lasting impact on your culture? </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Reinforce with meaning, not money!</a:t>
            </a:r>
          </a:p>
          <a:p>
            <a:pPr defTabSz="685817" fontAlgn="auto">
              <a:spcBef>
                <a:spcPts val="0"/>
              </a:spcBef>
              <a:spcAft>
                <a:spcPts val="0"/>
              </a:spcAft>
            </a:pPr>
            <a:r>
              <a:rPr lang="en-AU" sz="2800" b="1" dirty="0">
                <a:latin typeface="+mn-lt"/>
              </a:rPr>
              <a:t>Culture is interested in emotional meaning &amp; purpose. </a:t>
            </a:r>
          </a:p>
          <a:p>
            <a:pPr marL="342900" indent="-342900" defTabSz="685817" fontAlgn="auto">
              <a:spcBef>
                <a:spcPts val="0"/>
              </a:spcBef>
              <a:spcAft>
                <a:spcPts val="0"/>
              </a:spcAft>
              <a:buFont typeface="Arial" panose="020B0604020202020204" pitchFamily="34" charset="0"/>
              <a:buChar char="•"/>
            </a:pPr>
            <a:r>
              <a:rPr lang="en-AU" sz="2800" dirty="0">
                <a:latin typeface="+mn-lt"/>
              </a:rPr>
              <a:t>A manager's emotional commitment is worth more than their financial, intellectual and physical commitment combined.</a:t>
            </a:r>
            <a:endParaRPr lang="en-US" altLang="en-US" sz="2000" dirty="0">
              <a:latin typeface="+mn-lt"/>
              <a:ea typeface="Tahoma" panose="020B0604030504040204" pitchFamily="34" charset="0"/>
              <a:cs typeface="Arial" panose="020B0604020202020204" pitchFamily="34" charset="0"/>
            </a:endParaRPr>
          </a:p>
        </p:txBody>
      </p:sp>
      <p:sp>
        <p:nvSpPr>
          <p:cNvPr id="8" name="Title 1"/>
          <p:cNvSpPr txBox="1">
            <a:spLocks/>
          </p:cNvSpPr>
          <p:nvPr/>
        </p:nvSpPr>
        <p:spPr>
          <a:xfrm>
            <a:off x="457200" y="515888"/>
            <a:ext cx="8229600" cy="1008112"/>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Leaders</a:t>
            </a:r>
            <a:endParaRPr lang="en-AU" b="1" dirty="0">
              <a:solidFill>
                <a:srgbClr val="F8971D"/>
              </a:solidFill>
            </a:endParaRPr>
          </a:p>
        </p:txBody>
      </p:sp>
      <p:cxnSp>
        <p:nvCxnSpPr>
          <p:cNvPr id="9" name="Straight Connector 8"/>
          <p:cNvCxnSpPr/>
          <p:nvPr/>
        </p:nvCxnSpPr>
        <p:spPr>
          <a:xfrm>
            <a:off x="609600" y="1232520"/>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533400" y="5867400"/>
            <a:ext cx="7543800" cy="369332"/>
          </a:xfrm>
          <a:prstGeom prst="rect">
            <a:avLst/>
          </a:prstGeom>
        </p:spPr>
        <p:txBody>
          <a:bodyPr wrap="square">
            <a:spAutoFit/>
          </a:bodyPr>
          <a:lstStyle/>
          <a:p>
            <a:pPr defTabSz="685817" fontAlgn="auto">
              <a:spcBef>
                <a:spcPts val="0"/>
              </a:spcBef>
              <a:spcAft>
                <a:spcPts val="0"/>
              </a:spcAft>
            </a:pPr>
            <a:r>
              <a:rPr lang="en-AU" i="1" dirty="0">
                <a:solidFill>
                  <a:schemeClr val="bg1">
                    <a:lumMod val="65000"/>
                  </a:schemeClr>
                </a:solidFill>
              </a:rPr>
              <a:t>Reference: Stan Slap Company</a:t>
            </a:r>
            <a:endParaRPr lang="en-US" altLang="en-US" i="1" dirty="0">
              <a:solidFill>
                <a:schemeClr val="bg1">
                  <a:lumMod val="65000"/>
                </a:schemeClr>
              </a:solidFil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0544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382000" cy="2185214"/>
          </a:xfrm>
          <a:prstGeom prst="rect">
            <a:avLst/>
          </a:prstGeom>
          <a:solidFill>
            <a:srgbClr val="FFFFFF">
              <a:alpha val="75000"/>
            </a:srgbClr>
          </a:solidFill>
        </p:spPr>
        <p:txBody>
          <a:bodyPr wrap="square" rtlCol="0">
            <a:spAutoFit/>
          </a:bodyPr>
          <a:lstStyle/>
          <a:p>
            <a:pPr defTabSz="685817" fontAlgn="auto">
              <a:spcBef>
                <a:spcPts val="0"/>
              </a:spcBef>
              <a:spcAft>
                <a:spcPts val="0"/>
              </a:spcAft>
            </a:pPr>
            <a:r>
              <a:rPr lang="en-AU" sz="3600" b="1" dirty="0"/>
              <a:t>The Learning Culture</a:t>
            </a:r>
          </a:p>
          <a:p>
            <a:pPr defTabSz="685817" fontAlgn="auto">
              <a:spcBef>
                <a:spcPts val="0"/>
              </a:spcBef>
              <a:spcAft>
                <a:spcPts val="0"/>
              </a:spcAft>
            </a:pPr>
            <a:endParaRPr lang="en-AU" altLang="en-US" sz="2400" b="1" dirty="0">
              <a:solidFill>
                <a:prstClr val="white">
                  <a:lumMod val="50000"/>
                </a:prstClr>
              </a:solidFill>
              <a:latin typeface="+mn-lt"/>
              <a:ea typeface="Tahoma" panose="020B0604030504040204" pitchFamily="34" charset="0"/>
              <a:cs typeface="Arial" panose="020B0604020202020204" pitchFamily="34" charset="0"/>
            </a:endParaRPr>
          </a:p>
          <a:p>
            <a:pPr marL="342900" indent="-342900" defTabSz="685817" fontAlgn="auto">
              <a:spcBef>
                <a:spcPts val="0"/>
              </a:spcBef>
              <a:spcAft>
                <a:spcPts val="0"/>
              </a:spcAft>
              <a:buFont typeface="Arial" panose="020B0604020202020204" pitchFamily="34" charset="0"/>
              <a:buChar char="•"/>
            </a:pPr>
            <a:r>
              <a:rPr lang="en-AU" sz="2800" dirty="0">
                <a:latin typeface="+mn-lt"/>
              </a:rPr>
              <a:t>Digital Transformation of Learning</a:t>
            </a:r>
          </a:p>
          <a:p>
            <a:pPr marL="342900" indent="-342900" defTabSz="685817" fontAlgn="auto">
              <a:spcBef>
                <a:spcPts val="0"/>
              </a:spcBef>
              <a:spcAft>
                <a:spcPts val="0"/>
              </a:spcAft>
              <a:buFont typeface="Arial" panose="020B0604020202020204" pitchFamily="34" charset="0"/>
              <a:buChar char="•"/>
            </a:pPr>
            <a:r>
              <a:rPr lang="en-AU" sz="2800" dirty="0">
                <a:latin typeface="+mn-lt"/>
              </a:rPr>
              <a:t>Analysing Learning and Competencies</a:t>
            </a:r>
          </a:p>
          <a:p>
            <a:pPr marL="342900" indent="-342900" defTabSz="685817" fontAlgn="auto">
              <a:spcBef>
                <a:spcPts val="0"/>
              </a:spcBef>
              <a:spcAft>
                <a:spcPts val="0"/>
              </a:spcAft>
              <a:buFont typeface="Arial" panose="020B0604020202020204" pitchFamily="34" charset="0"/>
              <a:buChar char="•"/>
            </a:pPr>
            <a:endParaRPr lang="en-US" altLang="en-US" sz="2000" dirty="0">
              <a:latin typeface="+mn-lt"/>
              <a:ea typeface="Tahoma" panose="020B0604030504040204" pitchFamily="34" charset="0"/>
              <a:cs typeface="Arial" panose="020B0604020202020204" pitchFamily="34" charset="0"/>
            </a:endParaRPr>
          </a:p>
        </p:txBody>
      </p:sp>
      <p:sp>
        <p:nvSpPr>
          <p:cNvPr id="8" name="Title 1"/>
          <p:cNvSpPr txBox="1">
            <a:spLocks/>
          </p:cNvSpPr>
          <p:nvPr/>
        </p:nvSpPr>
        <p:spPr>
          <a:xfrm>
            <a:off x="457200" y="515888"/>
            <a:ext cx="8229600" cy="1008112"/>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Leaders</a:t>
            </a:r>
            <a:endParaRPr lang="en-AU" b="1" dirty="0">
              <a:solidFill>
                <a:srgbClr val="F8971D"/>
              </a:solidFill>
            </a:endParaRPr>
          </a:p>
        </p:txBody>
      </p:sp>
      <p:cxnSp>
        <p:nvCxnSpPr>
          <p:cNvPr id="9" name="Straight Connector 8"/>
          <p:cNvCxnSpPr/>
          <p:nvPr/>
        </p:nvCxnSpPr>
        <p:spPr>
          <a:xfrm>
            <a:off x="609600" y="1232520"/>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92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15888"/>
            <a:ext cx="8229600" cy="1008112"/>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The Urgency to Organise for Change</a:t>
            </a:r>
            <a:endParaRPr lang="en-AU" b="1" dirty="0">
              <a:solidFill>
                <a:srgbClr val="F8971D"/>
              </a:solidFill>
            </a:endParaRPr>
          </a:p>
        </p:txBody>
      </p:sp>
      <p:cxnSp>
        <p:nvCxnSpPr>
          <p:cNvPr id="6" name="Straight Connector 5"/>
          <p:cNvCxnSpPr/>
          <p:nvPr/>
        </p:nvCxnSpPr>
        <p:spPr>
          <a:xfrm>
            <a:off x="457200" y="1232520"/>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7200" y="2231732"/>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Digitization</a:t>
            </a:r>
          </a:p>
        </p:txBody>
      </p:sp>
      <p:sp>
        <p:nvSpPr>
          <p:cNvPr id="20" name="TextBox 19"/>
          <p:cNvSpPr txBox="1"/>
          <p:nvPr/>
        </p:nvSpPr>
        <p:spPr>
          <a:xfrm>
            <a:off x="3238500" y="2231732"/>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Leaders</a:t>
            </a:r>
          </a:p>
        </p:txBody>
      </p:sp>
      <p:sp>
        <p:nvSpPr>
          <p:cNvPr id="21" name="TextBox 20"/>
          <p:cNvSpPr txBox="1"/>
          <p:nvPr/>
        </p:nvSpPr>
        <p:spPr>
          <a:xfrm>
            <a:off x="6019800" y="2222956"/>
            <a:ext cx="2667000" cy="523220"/>
          </a:xfrm>
          <a:prstGeom prst="rect">
            <a:avLst/>
          </a:prstGeom>
          <a:solidFill>
            <a:srgbClr val="F8971D"/>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Transform</a:t>
            </a:r>
          </a:p>
        </p:txBody>
      </p:sp>
      <p:sp>
        <p:nvSpPr>
          <p:cNvPr id="25" name="Down Arrow 24"/>
          <p:cNvSpPr/>
          <p:nvPr/>
        </p:nvSpPr>
        <p:spPr>
          <a:xfrm>
            <a:off x="6934200" y="1524000"/>
            <a:ext cx="914400" cy="622756"/>
          </a:xfrm>
          <a:prstGeom prst="downArrow">
            <a:avLst/>
          </a:prstGeom>
          <a:solidFill>
            <a:srgbClr val="F89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457200" y="5494601"/>
            <a:ext cx="82296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Purpose</a:t>
            </a:r>
          </a:p>
        </p:txBody>
      </p:sp>
      <p:pic>
        <p:nvPicPr>
          <p:cNvPr id="12" name="Picture 11"/>
          <p:cNvPicPr>
            <a:picLocks noChangeAspect="1"/>
          </p:cNvPicPr>
          <p:nvPr/>
        </p:nvPicPr>
        <p:blipFill>
          <a:blip r:embed="rId3"/>
          <a:stretch>
            <a:fillRect/>
          </a:stretch>
        </p:blipFill>
        <p:spPr>
          <a:xfrm>
            <a:off x="457200" y="3038200"/>
            <a:ext cx="2666999" cy="2219600"/>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a:stretch>
            <a:fillRect/>
          </a:stretch>
        </p:blipFill>
        <p:spPr>
          <a:xfrm>
            <a:off x="3238500" y="3038200"/>
            <a:ext cx="2667000" cy="221960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5"/>
          <a:stretch>
            <a:fillRect/>
          </a:stretch>
        </p:blipFill>
        <p:spPr>
          <a:xfrm>
            <a:off x="6019800" y="3038200"/>
            <a:ext cx="2667000" cy="22196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176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515888"/>
            <a:ext cx="8229600" cy="1433264"/>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Transform</a:t>
            </a:r>
          </a:p>
          <a:p>
            <a:pPr fontAlgn="auto">
              <a:spcAft>
                <a:spcPts val="0"/>
              </a:spcAft>
            </a:pPr>
            <a:endParaRPr lang="en-US" b="1" dirty="0">
              <a:solidFill>
                <a:srgbClr val="F8971D"/>
              </a:solidFill>
              <a:latin typeface="Arial" charset="0"/>
              <a:ea typeface="ＭＳ Ｐゴシック" charset="-128"/>
            </a:endParaRPr>
          </a:p>
          <a:p>
            <a:pPr fontAlgn="auto">
              <a:spcAft>
                <a:spcPts val="0"/>
              </a:spcAft>
            </a:pPr>
            <a:endParaRPr lang="en-US" b="1" dirty="0">
              <a:solidFill>
                <a:srgbClr val="F8971D"/>
              </a:solidFill>
              <a:latin typeface="Arial" charset="0"/>
              <a:ea typeface="ＭＳ Ｐゴシック" charset="-128"/>
            </a:endParaRPr>
          </a:p>
          <a:p>
            <a:pPr fontAlgn="auto">
              <a:spcAft>
                <a:spcPts val="0"/>
              </a:spcAft>
            </a:pPr>
            <a:endParaRPr lang="en-US" b="1" dirty="0">
              <a:solidFill>
                <a:srgbClr val="F8971D"/>
              </a:solidFill>
              <a:latin typeface="Arial" charset="0"/>
              <a:ea typeface="ＭＳ Ｐゴシック" charset="-128"/>
            </a:endParaRPr>
          </a:p>
          <a:p>
            <a:pPr fontAlgn="auto">
              <a:spcAft>
                <a:spcPts val="0"/>
              </a:spcAft>
            </a:pPr>
            <a:endParaRPr lang="en-US" b="1" dirty="0">
              <a:solidFill>
                <a:srgbClr val="F8971D"/>
              </a:solidFill>
              <a:latin typeface="Arial" charset="0"/>
              <a:ea typeface="ＭＳ Ｐゴシック" charset="-128"/>
            </a:endParaRPr>
          </a:p>
          <a:p>
            <a:pPr fontAlgn="auto">
              <a:spcAft>
                <a:spcPts val="0"/>
              </a:spcAft>
            </a:pPr>
            <a:endParaRPr lang="en-US" b="1" dirty="0">
              <a:solidFill>
                <a:srgbClr val="F8971D"/>
              </a:solidFill>
              <a:latin typeface="Arial" charset="0"/>
              <a:ea typeface="ＭＳ Ｐゴシック" charset="-128"/>
            </a:endParaRPr>
          </a:p>
          <a:p>
            <a:pPr fontAlgn="auto">
              <a:spcAft>
                <a:spcPts val="0"/>
              </a:spcAft>
            </a:pPr>
            <a:endParaRPr lang="en-US" b="1" dirty="0">
              <a:solidFill>
                <a:srgbClr val="F8971D"/>
              </a:solidFill>
              <a:latin typeface="Arial" charset="0"/>
              <a:ea typeface="ＭＳ Ｐゴシック" charset="-128"/>
            </a:endParaRPr>
          </a:p>
          <a:p>
            <a:pPr fontAlgn="auto">
              <a:spcAft>
                <a:spcPts val="0"/>
              </a:spcAft>
            </a:pPr>
            <a:endParaRPr lang="en-US" b="1" dirty="0">
              <a:solidFill>
                <a:srgbClr val="F8971D"/>
              </a:solidFill>
              <a:latin typeface="Arial" charset="0"/>
              <a:ea typeface="ＭＳ Ｐゴシック" charset="-128"/>
            </a:endParaRPr>
          </a:p>
          <a:p>
            <a:pPr fontAlgn="auto">
              <a:spcAft>
                <a:spcPts val="0"/>
              </a:spcAft>
            </a:pPr>
            <a:endParaRPr lang="en-US" b="1" dirty="0">
              <a:solidFill>
                <a:srgbClr val="F8971D"/>
              </a:solidFill>
              <a:latin typeface="Arial" charset="0"/>
              <a:ea typeface="ＭＳ Ｐゴシック" charset="-128"/>
            </a:endParaRPr>
          </a:p>
          <a:p>
            <a:pPr fontAlgn="auto">
              <a:spcAft>
                <a:spcPts val="0"/>
              </a:spcAft>
            </a:pPr>
            <a:endParaRPr lang="en-US" b="1" dirty="0">
              <a:solidFill>
                <a:srgbClr val="F8971D"/>
              </a:solidFill>
              <a:latin typeface="Arial" charset="0"/>
              <a:ea typeface="ＭＳ Ｐゴシック" charset="-128"/>
            </a:endParaRPr>
          </a:p>
          <a:p>
            <a:pPr fontAlgn="auto">
              <a:spcAft>
                <a:spcPts val="0"/>
              </a:spcAft>
            </a:pPr>
            <a:endParaRPr lang="en-US" b="1" dirty="0">
              <a:solidFill>
                <a:srgbClr val="F8971D"/>
              </a:solidFill>
              <a:latin typeface="Arial" charset="0"/>
              <a:ea typeface="ＭＳ Ｐゴシック" charset="-128"/>
            </a:endParaRPr>
          </a:p>
          <a:p>
            <a:pPr fontAlgn="auto">
              <a:spcAft>
                <a:spcPts val="0"/>
              </a:spcAft>
            </a:pPr>
            <a:endParaRPr lang="en-US" b="1" dirty="0">
              <a:solidFill>
                <a:srgbClr val="F8971D"/>
              </a:solidFill>
              <a:latin typeface="Arial" panose="020B0604020202020204" pitchFamily="34" charset="0"/>
              <a:ea typeface="ＭＳ Ｐゴシック" charset="-128"/>
              <a:cs typeface="Arial" panose="020B0604020202020204" pitchFamily="34" charset="0"/>
            </a:endParaRPr>
          </a:p>
          <a:p>
            <a:pPr fontAlgn="auto">
              <a:spcAft>
                <a:spcPts val="0"/>
              </a:spcAft>
            </a:pPr>
            <a:r>
              <a:rPr lang="en-AU" sz="2000" i="1" dirty="0">
                <a:solidFill>
                  <a:schemeClr val="bg1">
                    <a:lumMod val="65000"/>
                  </a:schemeClr>
                </a:solidFill>
                <a:latin typeface="+mn-lt"/>
                <a:cs typeface="Arial" panose="020B0604020202020204" pitchFamily="34" charset="0"/>
              </a:rPr>
              <a:t>Reference: BCG Research</a:t>
            </a:r>
          </a:p>
        </p:txBody>
      </p:sp>
      <p:cxnSp>
        <p:nvCxnSpPr>
          <p:cNvPr id="10" name="Straight Connector 9"/>
          <p:cNvCxnSpPr/>
          <p:nvPr/>
        </p:nvCxnSpPr>
        <p:spPr>
          <a:xfrm>
            <a:off x="533400" y="1232520"/>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Diagram 11"/>
          <p:cNvGraphicFramePr/>
          <p:nvPr>
            <p:extLst>
              <p:ext uri="{D42A27DB-BD31-4B8C-83A1-F6EECF244321}">
                <p14:modId xmlns:p14="http://schemas.microsoft.com/office/powerpoint/2010/main" val="2806072587"/>
              </p:ext>
            </p:extLst>
          </p:nvPr>
        </p:nvGraphicFramePr>
        <p:xfrm>
          <a:off x="152400" y="1800747"/>
          <a:ext cx="8839200" cy="4066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457200" y="1371600"/>
            <a:ext cx="8382000" cy="646331"/>
          </a:xfrm>
          <a:prstGeom prst="rect">
            <a:avLst/>
          </a:prstGeom>
          <a:solidFill>
            <a:srgbClr val="FFFFFF">
              <a:alpha val="75000"/>
            </a:srgbClr>
          </a:solidFill>
        </p:spPr>
        <p:txBody>
          <a:bodyPr wrap="square" rtlCol="0">
            <a:spAutoFit/>
          </a:bodyPr>
          <a:lstStyle/>
          <a:p>
            <a:pPr defTabSz="685817" fontAlgn="auto">
              <a:spcBef>
                <a:spcPts val="0"/>
              </a:spcBef>
              <a:spcAft>
                <a:spcPts val="0"/>
              </a:spcAft>
            </a:pPr>
            <a:r>
              <a:rPr lang="en-AU" sz="3600" b="1" dirty="0"/>
              <a:t>Digital Transformation Steps</a:t>
            </a:r>
            <a:endParaRPr lang="en-AU" altLang="en-US" sz="2400" b="1" dirty="0">
              <a:solidFill>
                <a:prstClr val="white">
                  <a:lumMod val="50000"/>
                </a:prstClr>
              </a:solidFill>
              <a:latin typeface="+mn-l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25495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15888"/>
            <a:ext cx="8229600" cy="1008112"/>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The Urgency to </a:t>
            </a:r>
            <a:r>
              <a:rPr lang="en-US" b="1" dirty="0" err="1">
                <a:solidFill>
                  <a:srgbClr val="F8971D"/>
                </a:solidFill>
                <a:latin typeface="Arial" charset="0"/>
                <a:ea typeface="ＭＳ Ｐゴシック" charset="-128"/>
              </a:rPr>
              <a:t>Organise</a:t>
            </a:r>
            <a:r>
              <a:rPr lang="en-US" b="1" dirty="0">
                <a:solidFill>
                  <a:srgbClr val="F8971D"/>
                </a:solidFill>
                <a:latin typeface="Arial" charset="0"/>
                <a:ea typeface="ＭＳ Ｐゴシック" charset="-128"/>
              </a:rPr>
              <a:t> for Change</a:t>
            </a:r>
            <a:endParaRPr lang="en-AU" b="1" dirty="0">
              <a:solidFill>
                <a:srgbClr val="F8971D"/>
              </a:solidFill>
            </a:endParaRPr>
          </a:p>
        </p:txBody>
      </p:sp>
      <p:cxnSp>
        <p:nvCxnSpPr>
          <p:cNvPr id="6" name="Straight Connector 5"/>
          <p:cNvCxnSpPr/>
          <p:nvPr/>
        </p:nvCxnSpPr>
        <p:spPr>
          <a:xfrm>
            <a:off x="609600" y="1455321"/>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7200" y="1838980"/>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Digitization</a:t>
            </a:r>
          </a:p>
        </p:txBody>
      </p:sp>
      <p:sp>
        <p:nvSpPr>
          <p:cNvPr id="20" name="TextBox 19"/>
          <p:cNvSpPr txBox="1"/>
          <p:nvPr/>
        </p:nvSpPr>
        <p:spPr>
          <a:xfrm>
            <a:off x="3238500" y="1838980"/>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Leaders</a:t>
            </a:r>
          </a:p>
        </p:txBody>
      </p:sp>
      <p:sp>
        <p:nvSpPr>
          <p:cNvPr id="21" name="TextBox 20"/>
          <p:cNvSpPr txBox="1"/>
          <p:nvPr/>
        </p:nvSpPr>
        <p:spPr>
          <a:xfrm>
            <a:off x="6019800" y="1830204"/>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Transform</a:t>
            </a:r>
          </a:p>
        </p:txBody>
      </p:sp>
      <p:sp>
        <p:nvSpPr>
          <p:cNvPr id="26" name="TextBox 25"/>
          <p:cNvSpPr txBox="1"/>
          <p:nvPr/>
        </p:nvSpPr>
        <p:spPr>
          <a:xfrm>
            <a:off x="457200" y="5047201"/>
            <a:ext cx="8229600" cy="523220"/>
          </a:xfrm>
          <a:prstGeom prst="rect">
            <a:avLst/>
          </a:prstGeom>
          <a:solidFill>
            <a:srgbClr val="F8971D"/>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Purpose</a:t>
            </a:r>
          </a:p>
        </p:txBody>
      </p:sp>
      <p:sp>
        <p:nvSpPr>
          <p:cNvPr id="11" name="Down Arrow 10"/>
          <p:cNvSpPr/>
          <p:nvPr/>
        </p:nvSpPr>
        <p:spPr>
          <a:xfrm rot="16200000">
            <a:off x="0" y="4997433"/>
            <a:ext cx="914400" cy="622756"/>
          </a:xfrm>
          <a:prstGeom prst="downArrow">
            <a:avLst/>
          </a:prstGeom>
          <a:solidFill>
            <a:srgbClr val="F89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a:blip r:embed="rId3"/>
          <a:stretch>
            <a:fillRect/>
          </a:stretch>
        </p:blipFill>
        <p:spPr>
          <a:xfrm>
            <a:off x="457200" y="2590800"/>
            <a:ext cx="2666999" cy="2219600"/>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a:stretch>
            <a:fillRect/>
          </a:stretch>
        </p:blipFill>
        <p:spPr>
          <a:xfrm>
            <a:off x="3238500" y="2590800"/>
            <a:ext cx="2667000" cy="221960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5"/>
          <a:stretch>
            <a:fillRect/>
          </a:stretch>
        </p:blipFill>
        <p:spPr>
          <a:xfrm>
            <a:off x="6019800" y="2590800"/>
            <a:ext cx="2667000" cy="22196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60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9083" y="3008055"/>
            <a:ext cx="8382000" cy="2677656"/>
          </a:xfrm>
          <a:prstGeom prst="rect">
            <a:avLst/>
          </a:prstGeom>
          <a:noFill/>
        </p:spPr>
        <p:txBody>
          <a:bodyPr wrap="square" rtlCol="0">
            <a:spAutoFit/>
          </a:bodyPr>
          <a:lstStyle/>
          <a:p>
            <a:pPr algn="ctr"/>
            <a:r>
              <a:rPr lang="en-AU" sz="2800" dirty="0">
                <a:latin typeface="+mn-lt"/>
                <a:cs typeface="Arial" panose="020B0604020202020204" pitchFamily="34" charset="0"/>
              </a:rPr>
              <a:t>“I think anybody who sets up a business sets it up </a:t>
            </a:r>
          </a:p>
          <a:p>
            <a:pPr algn="ctr"/>
            <a:r>
              <a:rPr lang="en-AU" sz="2800" dirty="0">
                <a:latin typeface="+mn-lt"/>
                <a:cs typeface="Arial" panose="020B0604020202020204" pitchFamily="34" charset="0"/>
              </a:rPr>
              <a:t>with a purpose.</a:t>
            </a:r>
          </a:p>
          <a:p>
            <a:pPr algn="ctr"/>
            <a:r>
              <a:rPr lang="en-AU" sz="2800" dirty="0">
                <a:latin typeface="+mn-lt"/>
                <a:cs typeface="Arial" panose="020B0604020202020204" pitchFamily="34" charset="0"/>
              </a:rPr>
              <a:t>I think just being in business itself, you’re almost definitely creating something to make a difference to other people’s lives.</a:t>
            </a:r>
          </a:p>
          <a:p>
            <a:pPr algn="ctr"/>
            <a:r>
              <a:rPr lang="en-AU" sz="2800" dirty="0">
                <a:latin typeface="+mn-lt"/>
                <a:cs typeface="Arial" panose="020B0604020202020204" pitchFamily="34" charset="0"/>
              </a:rPr>
              <a:t>Otherwise, you won’t have a successful business.”</a:t>
            </a:r>
            <a:endParaRPr lang="en-US" altLang="en-US" sz="2800" dirty="0">
              <a:solidFill>
                <a:prstClr val="white">
                  <a:lumMod val="50000"/>
                </a:prstClr>
              </a:solidFill>
              <a:latin typeface="+mn-lt"/>
              <a:ea typeface="Tahoma" panose="020B0604030504040204" pitchFamily="34" charset="0"/>
              <a:cs typeface="Arial" panose="020B0604020202020204" pitchFamily="34" charset="0"/>
            </a:endParaRPr>
          </a:p>
        </p:txBody>
      </p:sp>
      <p:sp>
        <p:nvSpPr>
          <p:cNvPr id="4" name="Title 1"/>
          <p:cNvSpPr txBox="1">
            <a:spLocks/>
          </p:cNvSpPr>
          <p:nvPr/>
        </p:nvSpPr>
        <p:spPr>
          <a:xfrm>
            <a:off x="427051" y="609600"/>
            <a:ext cx="8229600" cy="1008112"/>
          </a:xfrm>
          <a:prstGeom prst="rect">
            <a:avLst/>
          </a:prstGeom>
          <a:ln>
            <a:solidFill>
              <a:schemeClr val="bg1"/>
            </a:solidFill>
          </a:ln>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b="1" dirty="0">
                <a:latin typeface="Arial" charset="0"/>
                <a:ea typeface="ＭＳ Ｐゴシック" charset="-128"/>
              </a:rPr>
              <a:t>Quote</a:t>
            </a:r>
          </a:p>
          <a:p>
            <a:pPr algn="ctr" fontAlgn="auto">
              <a:spcAft>
                <a:spcPts val="0"/>
              </a:spcAft>
            </a:pPr>
            <a:endParaRPr lang="en-US" b="1" dirty="0">
              <a:latin typeface="Arial" charset="0"/>
              <a:ea typeface="ＭＳ Ｐゴシック" charset="-128"/>
            </a:endParaRPr>
          </a:p>
          <a:p>
            <a:pPr algn="ctr" fontAlgn="auto">
              <a:spcAft>
                <a:spcPts val="0"/>
              </a:spcAft>
            </a:pPr>
            <a:r>
              <a:rPr lang="en-US" sz="2800" b="1" dirty="0">
                <a:solidFill>
                  <a:srgbClr val="F8971D"/>
                </a:solidFill>
                <a:latin typeface="Arial" charset="0"/>
                <a:ea typeface="ＭＳ Ｐゴシック" charset="-128"/>
              </a:rPr>
              <a:t>Sir Richard Branson, Founder of Virgin Group has put it:</a:t>
            </a:r>
          </a:p>
          <a:p>
            <a:pPr algn="ctr" fontAlgn="auto">
              <a:spcAft>
                <a:spcPts val="0"/>
              </a:spcAft>
            </a:pPr>
            <a:endParaRPr lang="en-US" sz="1800" dirty="0">
              <a:solidFill>
                <a:schemeClr val="bg1">
                  <a:lumMod val="65000"/>
                </a:schemeClr>
              </a:solidFill>
            </a:endParaRPr>
          </a:p>
        </p:txBody>
      </p:sp>
      <p:cxnSp>
        <p:nvCxnSpPr>
          <p:cNvPr id="6" name="Straight Connector 5"/>
          <p:cNvCxnSpPr/>
          <p:nvPr/>
        </p:nvCxnSpPr>
        <p:spPr>
          <a:xfrm>
            <a:off x="2162944" y="1371600"/>
            <a:ext cx="4618856"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28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4038600"/>
            <a:ext cx="2181225" cy="2181225"/>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6914034" y="4038600"/>
            <a:ext cx="2170124" cy="2181225"/>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4648200" y="4037218"/>
            <a:ext cx="2171498" cy="2182606"/>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a:stretch>
            <a:fillRect/>
          </a:stretch>
        </p:blipFill>
        <p:spPr>
          <a:xfrm>
            <a:off x="2363773" y="4038600"/>
            <a:ext cx="2178078" cy="2183606"/>
          </a:xfrm>
          <a:prstGeom prst="rect">
            <a:avLst/>
          </a:prstGeom>
          <a:ln>
            <a:solidFill>
              <a:schemeClr val="tx1"/>
            </a:solidFill>
          </a:ln>
          <a:effectLst>
            <a:outerShdw blurRad="50800" dist="38100" dir="2700000" algn="tl" rotWithShape="0">
              <a:prstClr val="black">
                <a:alpha val="40000"/>
              </a:prstClr>
            </a:outerShdw>
          </a:effectLst>
        </p:spPr>
      </p:pic>
      <p:sp>
        <p:nvSpPr>
          <p:cNvPr id="8" name="Title 1"/>
          <p:cNvSpPr txBox="1">
            <a:spLocks/>
          </p:cNvSpPr>
          <p:nvPr/>
        </p:nvSpPr>
        <p:spPr>
          <a:xfrm>
            <a:off x="427051" y="914400"/>
            <a:ext cx="8229600" cy="1008112"/>
          </a:xfrm>
          <a:prstGeom prst="rect">
            <a:avLst/>
          </a:prstGeom>
          <a:ln>
            <a:solidFill>
              <a:schemeClr val="bg1"/>
            </a:solidFill>
          </a:ln>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b="1" dirty="0">
                <a:latin typeface="Arial" charset="0"/>
                <a:ea typeface="ＭＳ Ｐゴシック" charset="-128"/>
              </a:rPr>
              <a:t>In Closing</a:t>
            </a:r>
          </a:p>
          <a:p>
            <a:pPr algn="ctr" fontAlgn="auto">
              <a:spcAft>
                <a:spcPts val="0"/>
              </a:spcAft>
            </a:pPr>
            <a:endParaRPr lang="en-US" b="1" dirty="0">
              <a:latin typeface="Arial" charset="0"/>
              <a:ea typeface="ＭＳ Ｐゴシック" charset="-128"/>
            </a:endParaRPr>
          </a:p>
          <a:p>
            <a:pPr algn="ctr" fontAlgn="auto">
              <a:spcAft>
                <a:spcPts val="0"/>
              </a:spcAft>
            </a:pPr>
            <a:r>
              <a:rPr lang="en-US" sz="2800" b="1" dirty="0">
                <a:solidFill>
                  <a:srgbClr val="0070C0"/>
                </a:solidFill>
                <a:latin typeface="Arial" charset="0"/>
                <a:ea typeface="ＭＳ Ｐゴシック" charset="-128"/>
              </a:rPr>
              <a:t>Business Transformation Lead </a:t>
            </a:r>
          </a:p>
          <a:p>
            <a:pPr algn="ctr" fontAlgn="auto">
              <a:spcAft>
                <a:spcPts val="0"/>
              </a:spcAft>
            </a:pPr>
            <a:r>
              <a:rPr lang="en-US" sz="2800" b="1" dirty="0">
                <a:solidFill>
                  <a:srgbClr val="0070C0"/>
                </a:solidFill>
                <a:latin typeface="Arial" charset="0"/>
                <a:ea typeface="ＭＳ Ｐゴシック" charset="-128"/>
              </a:rPr>
              <a:t>Sharing steps in her own journey…</a:t>
            </a:r>
          </a:p>
          <a:p>
            <a:pPr algn="ctr" fontAlgn="auto">
              <a:spcAft>
                <a:spcPts val="0"/>
              </a:spcAft>
            </a:pPr>
            <a:endParaRPr lang="en-US" sz="1800" dirty="0">
              <a:solidFill>
                <a:schemeClr val="bg1">
                  <a:lumMod val="65000"/>
                </a:schemeClr>
              </a:solidFill>
            </a:endParaRPr>
          </a:p>
          <a:p>
            <a:pPr algn="ctr" fontAlgn="auto">
              <a:spcAft>
                <a:spcPts val="0"/>
              </a:spcAft>
            </a:pPr>
            <a:r>
              <a:rPr lang="en-US" sz="1800" dirty="0">
                <a:solidFill>
                  <a:schemeClr val="bg1">
                    <a:lumMod val="65000"/>
                  </a:schemeClr>
                </a:solidFill>
              </a:rPr>
              <a:t>LinkedIn Michelle Clyde</a:t>
            </a:r>
          </a:p>
          <a:p>
            <a:pPr algn="ctr" fontAlgn="auto">
              <a:spcAft>
                <a:spcPts val="0"/>
              </a:spcAft>
            </a:pPr>
            <a:r>
              <a:rPr lang="en-US" sz="1800" dirty="0">
                <a:solidFill>
                  <a:schemeClr val="bg1">
                    <a:lumMod val="65000"/>
                  </a:schemeClr>
                </a:solidFill>
              </a:rPr>
              <a:t>Twitter @Michelle_Clyde</a:t>
            </a:r>
            <a:endParaRPr lang="en-AU" sz="1800" b="1" dirty="0">
              <a:solidFill>
                <a:schemeClr val="bg1">
                  <a:lumMod val="65000"/>
                </a:schemeClr>
              </a:solidFill>
            </a:endParaRPr>
          </a:p>
        </p:txBody>
      </p:sp>
      <p:cxnSp>
        <p:nvCxnSpPr>
          <p:cNvPr id="9" name="Straight Connector 8"/>
          <p:cNvCxnSpPr/>
          <p:nvPr/>
        </p:nvCxnSpPr>
        <p:spPr>
          <a:xfrm>
            <a:off x="2162944" y="1676400"/>
            <a:ext cx="4618856"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29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36441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15888"/>
            <a:ext cx="8229600" cy="1008112"/>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The Urgency to Organise for Change</a:t>
            </a:r>
            <a:endParaRPr lang="en-AU" b="1" dirty="0">
              <a:solidFill>
                <a:srgbClr val="F8971D"/>
              </a:solidFill>
            </a:endParaRPr>
          </a:p>
        </p:txBody>
      </p:sp>
      <p:cxnSp>
        <p:nvCxnSpPr>
          <p:cNvPr id="6" name="Straight Connector 5"/>
          <p:cNvCxnSpPr/>
          <p:nvPr/>
        </p:nvCxnSpPr>
        <p:spPr>
          <a:xfrm>
            <a:off x="609600" y="1232520"/>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7200" y="1913776"/>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Digitization</a:t>
            </a:r>
          </a:p>
        </p:txBody>
      </p:sp>
      <p:sp>
        <p:nvSpPr>
          <p:cNvPr id="20" name="TextBox 19"/>
          <p:cNvSpPr txBox="1"/>
          <p:nvPr/>
        </p:nvSpPr>
        <p:spPr>
          <a:xfrm>
            <a:off x="3238500" y="1913776"/>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Leaders</a:t>
            </a:r>
          </a:p>
        </p:txBody>
      </p:sp>
      <p:sp>
        <p:nvSpPr>
          <p:cNvPr id="21" name="TextBox 20"/>
          <p:cNvSpPr txBox="1"/>
          <p:nvPr/>
        </p:nvSpPr>
        <p:spPr>
          <a:xfrm>
            <a:off x="6019800" y="1905000"/>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Transform</a:t>
            </a:r>
          </a:p>
        </p:txBody>
      </p:sp>
      <p:sp>
        <p:nvSpPr>
          <p:cNvPr id="10" name="TextBox 9"/>
          <p:cNvSpPr txBox="1"/>
          <p:nvPr/>
        </p:nvSpPr>
        <p:spPr>
          <a:xfrm>
            <a:off x="457200" y="5191780"/>
            <a:ext cx="82296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Purpose</a:t>
            </a:r>
          </a:p>
        </p:txBody>
      </p:sp>
      <p:pic>
        <p:nvPicPr>
          <p:cNvPr id="2" name="Picture 1"/>
          <p:cNvPicPr>
            <a:picLocks noChangeAspect="1"/>
          </p:cNvPicPr>
          <p:nvPr/>
        </p:nvPicPr>
        <p:blipFill>
          <a:blip r:embed="rId3"/>
          <a:stretch>
            <a:fillRect/>
          </a:stretch>
        </p:blipFill>
        <p:spPr>
          <a:xfrm>
            <a:off x="457200" y="2720244"/>
            <a:ext cx="2666999" cy="2219600"/>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stretch>
            <a:fillRect/>
          </a:stretch>
        </p:blipFill>
        <p:spPr>
          <a:xfrm>
            <a:off x="3238500" y="2720244"/>
            <a:ext cx="2667000" cy="221960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stretch>
            <a:fillRect/>
          </a:stretch>
        </p:blipFill>
        <p:spPr>
          <a:xfrm>
            <a:off x="6019800" y="2720244"/>
            <a:ext cx="2667000" cy="22196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598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200" y="4038600"/>
            <a:ext cx="2181225" cy="2181225"/>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6914034" y="4038600"/>
            <a:ext cx="2170124" cy="2181225"/>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4648200" y="4037218"/>
            <a:ext cx="2171498" cy="2182606"/>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stretch>
            <a:fillRect/>
          </a:stretch>
        </p:blipFill>
        <p:spPr>
          <a:xfrm>
            <a:off x="2363773" y="4038600"/>
            <a:ext cx="2178078" cy="2183606"/>
          </a:xfrm>
          <a:prstGeom prst="rect">
            <a:avLst/>
          </a:prstGeom>
          <a:ln>
            <a:solidFill>
              <a:schemeClr val="tx1"/>
            </a:solidFill>
          </a:ln>
          <a:effectLst>
            <a:outerShdw blurRad="50800" dist="38100" dir="2700000" algn="tl" rotWithShape="0">
              <a:prstClr val="black">
                <a:alpha val="40000"/>
              </a:prstClr>
            </a:outerShdw>
          </a:effectLst>
        </p:spPr>
      </p:pic>
      <p:sp>
        <p:nvSpPr>
          <p:cNvPr id="9" name="Title 1"/>
          <p:cNvSpPr txBox="1">
            <a:spLocks/>
          </p:cNvSpPr>
          <p:nvPr/>
        </p:nvSpPr>
        <p:spPr>
          <a:xfrm>
            <a:off x="427051" y="1066800"/>
            <a:ext cx="8229600" cy="1008112"/>
          </a:xfrm>
          <a:prstGeom prst="rect">
            <a:avLst/>
          </a:prstGeom>
          <a:ln>
            <a:solidFill>
              <a:schemeClr val="bg1"/>
            </a:solidFill>
          </a:ln>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b="1" dirty="0">
                <a:latin typeface="Arial" charset="0"/>
                <a:ea typeface="ＭＳ Ｐゴシック" charset="-128"/>
              </a:rPr>
              <a:t>12 Week Program</a:t>
            </a:r>
          </a:p>
          <a:p>
            <a:pPr algn="ctr" fontAlgn="auto">
              <a:spcAft>
                <a:spcPts val="0"/>
              </a:spcAft>
            </a:pPr>
            <a:endParaRPr lang="en-US" b="1" dirty="0">
              <a:latin typeface="Arial" charset="0"/>
              <a:ea typeface="ＭＳ Ｐゴシック" charset="-128"/>
            </a:endParaRPr>
          </a:p>
        </p:txBody>
      </p:sp>
      <p:cxnSp>
        <p:nvCxnSpPr>
          <p:cNvPr id="10" name="Straight Connector 9"/>
          <p:cNvCxnSpPr/>
          <p:nvPr/>
        </p:nvCxnSpPr>
        <p:spPr>
          <a:xfrm>
            <a:off x="2162944" y="1828800"/>
            <a:ext cx="4618856"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64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15888"/>
            <a:ext cx="8229600" cy="1008112"/>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The Urgency to Organise for Change</a:t>
            </a:r>
            <a:endParaRPr lang="en-AU" b="1" dirty="0">
              <a:solidFill>
                <a:srgbClr val="F8971D"/>
              </a:solidFill>
            </a:endParaRPr>
          </a:p>
        </p:txBody>
      </p:sp>
      <p:cxnSp>
        <p:nvCxnSpPr>
          <p:cNvPr id="6" name="Straight Connector 5"/>
          <p:cNvCxnSpPr/>
          <p:nvPr/>
        </p:nvCxnSpPr>
        <p:spPr>
          <a:xfrm>
            <a:off x="609600" y="1232520"/>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7200" y="2231732"/>
            <a:ext cx="2667000" cy="523220"/>
          </a:xfrm>
          <a:prstGeom prst="rect">
            <a:avLst/>
          </a:prstGeom>
          <a:solidFill>
            <a:srgbClr val="F8971D"/>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Digitization</a:t>
            </a:r>
          </a:p>
        </p:txBody>
      </p:sp>
      <p:sp>
        <p:nvSpPr>
          <p:cNvPr id="20" name="TextBox 19"/>
          <p:cNvSpPr txBox="1"/>
          <p:nvPr/>
        </p:nvSpPr>
        <p:spPr>
          <a:xfrm>
            <a:off x="3238500" y="2231732"/>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Leaders</a:t>
            </a:r>
          </a:p>
        </p:txBody>
      </p:sp>
      <p:sp>
        <p:nvSpPr>
          <p:cNvPr id="21" name="TextBox 20"/>
          <p:cNvSpPr txBox="1"/>
          <p:nvPr/>
        </p:nvSpPr>
        <p:spPr>
          <a:xfrm>
            <a:off x="6019800" y="2222956"/>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Transform</a:t>
            </a:r>
          </a:p>
        </p:txBody>
      </p:sp>
      <p:sp>
        <p:nvSpPr>
          <p:cNvPr id="25" name="Down Arrow 24"/>
          <p:cNvSpPr/>
          <p:nvPr/>
        </p:nvSpPr>
        <p:spPr>
          <a:xfrm>
            <a:off x="1295400" y="1524000"/>
            <a:ext cx="914400" cy="622756"/>
          </a:xfrm>
          <a:prstGeom prst="downArrow">
            <a:avLst/>
          </a:prstGeom>
          <a:solidFill>
            <a:srgbClr val="F89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457200" y="5494601"/>
            <a:ext cx="82296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Purpose</a:t>
            </a:r>
          </a:p>
        </p:txBody>
      </p:sp>
      <p:pic>
        <p:nvPicPr>
          <p:cNvPr id="12" name="Picture 11"/>
          <p:cNvPicPr>
            <a:picLocks noChangeAspect="1"/>
          </p:cNvPicPr>
          <p:nvPr/>
        </p:nvPicPr>
        <p:blipFill>
          <a:blip r:embed="rId3"/>
          <a:stretch>
            <a:fillRect/>
          </a:stretch>
        </p:blipFill>
        <p:spPr>
          <a:xfrm>
            <a:off x="457200" y="3038200"/>
            <a:ext cx="2666999" cy="2219600"/>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a:stretch>
            <a:fillRect/>
          </a:stretch>
        </p:blipFill>
        <p:spPr>
          <a:xfrm>
            <a:off x="3238500" y="3038200"/>
            <a:ext cx="2667000" cy="221960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5"/>
          <a:stretch>
            <a:fillRect/>
          </a:stretch>
        </p:blipFill>
        <p:spPr>
          <a:xfrm>
            <a:off x="6019800" y="3038200"/>
            <a:ext cx="2667000" cy="22196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50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382000" cy="4893647"/>
          </a:xfrm>
          <a:prstGeom prst="rect">
            <a:avLst/>
          </a:prstGeom>
          <a:noFill/>
        </p:spPr>
        <p:txBody>
          <a:bodyPr wrap="square" rtlCol="0">
            <a:spAutoFit/>
          </a:bodyPr>
          <a:lstStyle/>
          <a:p>
            <a:pPr defTabSz="685817" fontAlgn="auto">
              <a:spcBef>
                <a:spcPts val="0"/>
              </a:spcBef>
              <a:spcAft>
                <a:spcPts val="0"/>
              </a:spcAft>
            </a:pPr>
            <a:r>
              <a:rPr lang="en-AU" sz="3600" b="1" dirty="0"/>
              <a:t>The Digital Economy:</a:t>
            </a:r>
          </a:p>
          <a:p>
            <a:pPr defTabSz="685817" fontAlgn="auto">
              <a:spcBef>
                <a:spcPts val="0"/>
              </a:spcBef>
              <a:spcAft>
                <a:spcPts val="0"/>
              </a:spcAft>
            </a:pPr>
            <a:r>
              <a:rPr lang="en-AU" sz="3600" b="1" dirty="0"/>
              <a:t>Opportunity or Threat?</a:t>
            </a:r>
          </a:p>
          <a:p>
            <a:pPr defTabSz="685817" fontAlgn="auto">
              <a:spcBef>
                <a:spcPts val="0"/>
              </a:spcBef>
              <a:spcAft>
                <a:spcPts val="0"/>
              </a:spcAft>
            </a:pPr>
            <a:endParaRPr lang="en-AU" altLang="en-US" sz="2400" b="1" dirty="0">
              <a:solidFill>
                <a:prstClr val="white">
                  <a:lumMod val="50000"/>
                </a:prstClr>
              </a:solidFill>
              <a:latin typeface="+mn-lt"/>
              <a:ea typeface="Tahoma" panose="020B0604030504040204" pitchFamily="34" charset="0"/>
              <a:cs typeface="Arial" panose="020B0604020202020204" pitchFamily="34" charset="0"/>
            </a:endParaRPr>
          </a:p>
          <a:p>
            <a:pPr marL="342900" indent="-342900" defTabSz="685817" fontAlgn="auto">
              <a:spcBef>
                <a:spcPts val="0"/>
              </a:spcBef>
              <a:spcAft>
                <a:spcPts val="0"/>
              </a:spcAft>
              <a:buFont typeface="Arial" panose="020B0604020202020204" pitchFamily="34" charset="0"/>
              <a:buChar char="•"/>
            </a:pPr>
            <a:r>
              <a:rPr lang="en-AU" altLang="en-US" sz="2800" dirty="0">
                <a:latin typeface="+mn-lt"/>
                <a:ea typeface="Tahoma" panose="020B0604030504040204" pitchFamily="34" charset="0"/>
                <a:cs typeface="Arial" panose="020B0604020202020204" pitchFamily="34" charset="0"/>
              </a:rPr>
              <a:t>Moore’s Law.</a:t>
            </a:r>
          </a:p>
          <a:p>
            <a:pPr marL="342900" indent="-342900" defTabSz="685817" fontAlgn="auto">
              <a:spcBef>
                <a:spcPts val="0"/>
              </a:spcBef>
              <a:spcAft>
                <a:spcPts val="0"/>
              </a:spcAft>
              <a:buFont typeface="Arial" panose="020B0604020202020204" pitchFamily="34" charset="0"/>
              <a:buChar char="•"/>
            </a:pPr>
            <a:r>
              <a:rPr lang="en-AU" altLang="en-US" sz="2800" dirty="0">
                <a:latin typeface="+mn-lt"/>
                <a:ea typeface="Tahoma" panose="020B0604030504040204" pitchFamily="34" charset="0"/>
                <a:cs typeface="Arial" panose="020B0604020202020204" pitchFamily="34" charset="0"/>
              </a:rPr>
              <a:t>Rapid Automation of Jobs. </a:t>
            </a:r>
          </a:p>
          <a:p>
            <a:pPr marL="342900" indent="-342900" defTabSz="685817" fontAlgn="auto">
              <a:spcBef>
                <a:spcPts val="0"/>
              </a:spcBef>
              <a:spcAft>
                <a:spcPts val="0"/>
              </a:spcAft>
              <a:buFont typeface="Arial" panose="020B0604020202020204" pitchFamily="34" charset="0"/>
              <a:buChar char="•"/>
            </a:pPr>
            <a:r>
              <a:rPr lang="en-AU" altLang="en-US" sz="2800" dirty="0">
                <a:latin typeface="+mn-lt"/>
                <a:ea typeface="Tahoma" panose="020B0604030504040204" pitchFamily="34" charset="0"/>
                <a:cs typeface="Arial" panose="020B0604020202020204" pitchFamily="34" charset="0"/>
              </a:rPr>
              <a:t>Language translation apps.</a:t>
            </a:r>
          </a:p>
          <a:p>
            <a:pPr marL="342900" indent="-342900" defTabSz="685817" fontAlgn="auto">
              <a:spcBef>
                <a:spcPts val="0"/>
              </a:spcBef>
              <a:spcAft>
                <a:spcPts val="0"/>
              </a:spcAft>
              <a:buFont typeface="Arial" panose="020B0604020202020204" pitchFamily="34" charset="0"/>
              <a:buChar char="•"/>
            </a:pPr>
            <a:r>
              <a:rPr lang="en-AU" altLang="en-US" sz="2800" dirty="0">
                <a:latin typeface="+mn-lt"/>
                <a:ea typeface="Tahoma" panose="020B0604030504040204" pitchFamily="34" charset="0"/>
                <a:cs typeface="Arial" panose="020B0604020202020204" pitchFamily="34" charset="0"/>
              </a:rPr>
              <a:t>Paperless office.</a:t>
            </a:r>
          </a:p>
          <a:p>
            <a:pPr marL="342900" indent="-342900" defTabSz="685817" fontAlgn="auto">
              <a:spcBef>
                <a:spcPts val="0"/>
              </a:spcBef>
              <a:spcAft>
                <a:spcPts val="0"/>
              </a:spcAft>
              <a:buFont typeface="Arial" panose="020B0604020202020204" pitchFamily="34" charset="0"/>
              <a:buChar char="•"/>
            </a:pPr>
            <a:r>
              <a:rPr lang="en-AU" altLang="en-US" sz="2800" dirty="0">
                <a:latin typeface="+mn-lt"/>
                <a:ea typeface="Tahoma" panose="020B0604030504040204" pitchFamily="34" charset="0"/>
                <a:cs typeface="Arial" panose="020B0604020202020204" pitchFamily="34" charset="0"/>
              </a:rPr>
              <a:t>Self driving cars.</a:t>
            </a:r>
          </a:p>
          <a:p>
            <a:pPr marL="342900" indent="-342900" defTabSz="685817" fontAlgn="auto">
              <a:spcBef>
                <a:spcPts val="0"/>
              </a:spcBef>
              <a:spcAft>
                <a:spcPts val="0"/>
              </a:spcAft>
              <a:buFont typeface="Arial" panose="020B0604020202020204" pitchFamily="34" charset="0"/>
              <a:buChar char="•"/>
            </a:pPr>
            <a:endParaRPr lang="en-US" altLang="en-US" sz="2000" dirty="0">
              <a:latin typeface="+mn-lt"/>
              <a:ea typeface="Tahoma" panose="020B0604030504040204" pitchFamily="34" charset="0"/>
              <a:cs typeface="Arial" panose="020B0604020202020204" pitchFamily="34" charset="0"/>
            </a:endParaRPr>
          </a:p>
          <a:p>
            <a:pPr defTabSz="685817" fontAlgn="auto">
              <a:spcBef>
                <a:spcPts val="0"/>
              </a:spcBef>
              <a:spcAft>
                <a:spcPts val="0"/>
              </a:spcAft>
            </a:pPr>
            <a:r>
              <a:rPr lang="en-AU" altLang="en-US" sz="2800" b="1" dirty="0">
                <a:latin typeface="+mn-lt"/>
                <a:ea typeface="Tahoma" panose="020B0604030504040204" pitchFamily="34" charset="0"/>
                <a:cs typeface="Arial" panose="020B0604020202020204" pitchFamily="34" charset="0"/>
              </a:rPr>
              <a:t>Humanity will change more in the next 20 years, than in the previous 300 years combined.</a:t>
            </a:r>
          </a:p>
        </p:txBody>
      </p:sp>
      <p:sp>
        <p:nvSpPr>
          <p:cNvPr id="8" name="Title 1"/>
          <p:cNvSpPr txBox="1">
            <a:spLocks/>
          </p:cNvSpPr>
          <p:nvPr/>
        </p:nvSpPr>
        <p:spPr>
          <a:xfrm>
            <a:off x="457200" y="515888"/>
            <a:ext cx="8229600" cy="1008112"/>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Digitization</a:t>
            </a:r>
            <a:endParaRPr lang="en-AU" b="1" dirty="0">
              <a:solidFill>
                <a:srgbClr val="F8971D"/>
              </a:solidFill>
            </a:endParaRPr>
          </a:p>
        </p:txBody>
      </p:sp>
      <p:cxnSp>
        <p:nvCxnSpPr>
          <p:cNvPr id="9" name="Straight Connector 8"/>
          <p:cNvCxnSpPr/>
          <p:nvPr/>
        </p:nvCxnSpPr>
        <p:spPr>
          <a:xfrm>
            <a:off x="609600" y="1232520"/>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87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382000" cy="5447645"/>
          </a:xfrm>
          <a:prstGeom prst="rect">
            <a:avLst/>
          </a:prstGeom>
          <a:noFill/>
        </p:spPr>
        <p:txBody>
          <a:bodyPr wrap="square" rtlCol="0">
            <a:spAutoFit/>
          </a:bodyPr>
          <a:lstStyle/>
          <a:p>
            <a:pPr defTabSz="685817" fontAlgn="auto">
              <a:spcBef>
                <a:spcPts val="0"/>
              </a:spcBef>
              <a:spcAft>
                <a:spcPts val="0"/>
              </a:spcAft>
            </a:pPr>
            <a:r>
              <a:rPr lang="en-AU" sz="3600" b="1" dirty="0"/>
              <a:t>Mobility in the Enterprise</a:t>
            </a:r>
          </a:p>
          <a:p>
            <a:pPr defTabSz="685817" fontAlgn="auto">
              <a:spcBef>
                <a:spcPts val="0"/>
              </a:spcBef>
              <a:spcAft>
                <a:spcPts val="0"/>
              </a:spcAft>
            </a:pPr>
            <a:endParaRPr lang="en-AU" altLang="en-US" sz="2400" b="1" dirty="0">
              <a:solidFill>
                <a:prstClr val="white">
                  <a:lumMod val="50000"/>
                </a:prstClr>
              </a:solidFill>
              <a:latin typeface="+mn-lt"/>
              <a:ea typeface="Tahoma" panose="020B0604030504040204" pitchFamily="34" charset="0"/>
              <a:cs typeface="Arial" panose="020B0604020202020204" pitchFamily="34" charset="0"/>
            </a:endParaRP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Mobility is driving innovation.</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Mobility is at the heart of digital transformation.</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Smartphones will become the primary channel for business.</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Rethink mobility initiatives and shift from being reactive to more strategic.</a:t>
            </a:r>
          </a:p>
          <a:p>
            <a:pPr defTabSz="685817" fontAlgn="auto">
              <a:spcBef>
                <a:spcPts val="0"/>
              </a:spcBef>
              <a:spcAft>
                <a:spcPts val="0"/>
              </a:spcAft>
            </a:pPr>
            <a:endParaRPr lang="en-US" altLang="en-US" sz="2000" dirty="0">
              <a:solidFill>
                <a:schemeClr val="bg1">
                  <a:lumMod val="65000"/>
                </a:schemeClr>
              </a:solidFill>
              <a:latin typeface="+mn-lt"/>
              <a:ea typeface="Tahoma" panose="020B0604030504040204" pitchFamily="34" charset="0"/>
              <a:cs typeface="Arial" panose="020B0604020202020204" pitchFamily="34" charset="0"/>
            </a:endParaRPr>
          </a:p>
          <a:p>
            <a:pPr defTabSz="685817" fontAlgn="auto">
              <a:spcBef>
                <a:spcPts val="0"/>
              </a:spcBef>
              <a:spcAft>
                <a:spcPts val="0"/>
              </a:spcAft>
            </a:pPr>
            <a:endParaRPr lang="en-US" altLang="en-US" sz="2000" dirty="0">
              <a:solidFill>
                <a:schemeClr val="bg1">
                  <a:lumMod val="65000"/>
                </a:schemeClr>
              </a:solidFill>
              <a:latin typeface="+mn-lt"/>
              <a:ea typeface="Tahoma" panose="020B0604030504040204" pitchFamily="34" charset="0"/>
              <a:cs typeface="Arial" panose="020B0604020202020204" pitchFamily="34" charset="0"/>
            </a:endParaRPr>
          </a:p>
          <a:p>
            <a:pPr defTabSz="685817" fontAlgn="auto">
              <a:spcBef>
                <a:spcPts val="0"/>
              </a:spcBef>
              <a:spcAft>
                <a:spcPts val="0"/>
              </a:spcAft>
            </a:pPr>
            <a:endParaRPr lang="en-US" altLang="en-US" sz="2000" dirty="0">
              <a:solidFill>
                <a:schemeClr val="bg1">
                  <a:lumMod val="65000"/>
                </a:schemeClr>
              </a:solidFill>
              <a:latin typeface="+mn-lt"/>
              <a:ea typeface="Tahoma" panose="020B0604030504040204" pitchFamily="34" charset="0"/>
              <a:cs typeface="Arial" panose="020B0604020202020204" pitchFamily="34" charset="0"/>
            </a:endParaRPr>
          </a:p>
          <a:p>
            <a:pPr defTabSz="685817" fontAlgn="auto">
              <a:spcBef>
                <a:spcPts val="0"/>
              </a:spcBef>
              <a:spcAft>
                <a:spcPts val="0"/>
              </a:spcAft>
            </a:pPr>
            <a:r>
              <a:rPr lang="en-US" altLang="en-US" sz="2000" i="1" dirty="0">
                <a:solidFill>
                  <a:schemeClr val="bg1">
                    <a:lumMod val="65000"/>
                  </a:schemeClr>
                </a:solidFill>
                <a:latin typeface="+mn-lt"/>
                <a:ea typeface="Tahoma" panose="020B0604030504040204" pitchFamily="34" charset="0"/>
                <a:cs typeface="Arial" panose="020B0604020202020204" pitchFamily="34" charset="0"/>
              </a:rPr>
              <a:t>Reference: Bersin, J.2014 The Top 10 Disruptions in HR Technology</a:t>
            </a:r>
          </a:p>
          <a:p>
            <a:pPr marL="342900" indent="-342900" defTabSz="685817" fontAlgn="auto">
              <a:spcBef>
                <a:spcPts val="0"/>
              </a:spcBef>
              <a:spcAft>
                <a:spcPts val="0"/>
              </a:spcAft>
              <a:buFont typeface="Arial" panose="020B0604020202020204" pitchFamily="34" charset="0"/>
              <a:buChar char="•"/>
            </a:pPr>
            <a:endParaRPr lang="en-US" altLang="en-US" sz="2000" dirty="0">
              <a:latin typeface="+mn-lt"/>
              <a:ea typeface="Tahoma" panose="020B0604030504040204" pitchFamily="34" charset="0"/>
              <a:cs typeface="Arial" panose="020B0604020202020204" pitchFamily="34" charset="0"/>
            </a:endParaRPr>
          </a:p>
          <a:p>
            <a:pPr marL="342900" indent="-342900" defTabSz="685817" fontAlgn="auto">
              <a:spcBef>
                <a:spcPts val="0"/>
              </a:spcBef>
              <a:spcAft>
                <a:spcPts val="0"/>
              </a:spcAft>
              <a:buFont typeface="Arial" panose="020B0604020202020204" pitchFamily="34" charset="0"/>
              <a:buChar char="•"/>
            </a:pPr>
            <a:endParaRPr lang="en-US" altLang="en-US" sz="2000" dirty="0">
              <a:latin typeface="+mn-lt"/>
              <a:ea typeface="Tahoma" panose="020B0604030504040204" pitchFamily="34" charset="0"/>
              <a:cs typeface="Arial" panose="020B0604020202020204" pitchFamily="34" charset="0"/>
            </a:endParaRPr>
          </a:p>
        </p:txBody>
      </p:sp>
      <p:sp>
        <p:nvSpPr>
          <p:cNvPr id="8" name="Title 1"/>
          <p:cNvSpPr txBox="1">
            <a:spLocks/>
          </p:cNvSpPr>
          <p:nvPr/>
        </p:nvSpPr>
        <p:spPr>
          <a:xfrm>
            <a:off x="457200" y="515888"/>
            <a:ext cx="8229600" cy="1008112"/>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Digitization</a:t>
            </a:r>
            <a:endParaRPr lang="en-AU" b="1" dirty="0">
              <a:solidFill>
                <a:srgbClr val="F8971D"/>
              </a:solidFill>
            </a:endParaRPr>
          </a:p>
        </p:txBody>
      </p:sp>
      <p:cxnSp>
        <p:nvCxnSpPr>
          <p:cNvPr id="9" name="Straight Connector 8"/>
          <p:cNvCxnSpPr/>
          <p:nvPr/>
        </p:nvCxnSpPr>
        <p:spPr>
          <a:xfrm>
            <a:off x="609600" y="1232520"/>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73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382000" cy="5509200"/>
          </a:xfrm>
          <a:prstGeom prst="rect">
            <a:avLst/>
          </a:prstGeom>
          <a:noFill/>
        </p:spPr>
        <p:txBody>
          <a:bodyPr wrap="square" rtlCol="0">
            <a:spAutoFit/>
          </a:bodyPr>
          <a:lstStyle/>
          <a:p>
            <a:pPr defTabSz="685817" fontAlgn="auto">
              <a:spcBef>
                <a:spcPts val="0"/>
              </a:spcBef>
              <a:spcAft>
                <a:spcPts val="0"/>
              </a:spcAft>
            </a:pPr>
            <a:r>
              <a:rPr lang="en-AU" sz="3600" b="1" dirty="0"/>
              <a:t>Internet of Things &amp; Innovation</a:t>
            </a:r>
          </a:p>
          <a:p>
            <a:pPr defTabSz="685817" fontAlgn="auto">
              <a:spcBef>
                <a:spcPts val="0"/>
              </a:spcBef>
              <a:spcAft>
                <a:spcPts val="0"/>
              </a:spcAft>
            </a:pPr>
            <a:endParaRPr lang="en-AU" altLang="en-US" sz="2400" b="1" dirty="0">
              <a:solidFill>
                <a:prstClr val="white">
                  <a:lumMod val="50000"/>
                </a:prstClr>
              </a:solidFill>
              <a:latin typeface="+mn-lt"/>
              <a:ea typeface="Tahoma" panose="020B0604030504040204" pitchFamily="34" charset="0"/>
              <a:cs typeface="Arial" panose="020B0604020202020204" pitchFamily="34" charset="0"/>
            </a:endParaRP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Software, Hardware and Services Innovation</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Invent new Services</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Turn Data into Insights</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Transform your Community</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Create new Experiences</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Change Lives</a:t>
            </a:r>
          </a:p>
          <a:p>
            <a:pPr defTabSz="685817" fontAlgn="auto">
              <a:spcBef>
                <a:spcPts val="0"/>
              </a:spcBef>
              <a:spcAft>
                <a:spcPts val="0"/>
              </a:spcAft>
            </a:pPr>
            <a:endParaRPr lang="en-US" altLang="en-US" sz="2800" dirty="0">
              <a:solidFill>
                <a:schemeClr val="bg1">
                  <a:lumMod val="65000"/>
                </a:schemeClr>
              </a:solidFill>
              <a:ea typeface="Tahoma" panose="020B0604030504040204" pitchFamily="34" charset="0"/>
              <a:cs typeface="Arial" panose="020B0604020202020204" pitchFamily="34" charset="0"/>
            </a:endParaRPr>
          </a:p>
          <a:p>
            <a:pPr defTabSz="685817" fontAlgn="auto">
              <a:spcBef>
                <a:spcPts val="0"/>
              </a:spcBef>
              <a:spcAft>
                <a:spcPts val="0"/>
              </a:spcAft>
            </a:pPr>
            <a:endParaRPr lang="en-US" altLang="en-US" sz="2800" dirty="0">
              <a:solidFill>
                <a:schemeClr val="bg1">
                  <a:lumMod val="65000"/>
                </a:schemeClr>
              </a:solidFill>
              <a:ea typeface="Tahoma" panose="020B0604030504040204" pitchFamily="34" charset="0"/>
              <a:cs typeface="Arial" panose="020B0604020202020204" pitchFamily="34" charset="0"/>
            </a:endParaRPr>
          </a:p>
          <a:p>
            <a:pPr defTabSz="685817" fontAlgn="auto">
              <a:spcBef>
                <a:spcPts val="0"/>
              </a:spcBef>
              <a:spcAft>
                <a:spcPts val="0"/>
              </a:spcAft>
            </a:pPr>
            <a:r>
              <a:rPr lang="en-US" altLang="en-US" sz="2000" i="1" dirty="0">
                <a:solidFill>
                  <a:schemeClr val="bg1">
                    <a:lumMod val="65000"/>
                  </a:schemeClr>
                </a:solidFill>
                <a:latin typeface="+mn-lt"/>
                <a:ea typeface="Tahoma" panose="020B0604030504040204" pitchFamily="34" charset="0"/>
                <a:cs typeface="Arial" panose="020B0604020202020204" pitchFamily="34" charset="0"/>
              </a:rPr>
              <a:t>Reference: Digital Futurist, Steve Sammartino</a:t>
            </a:r>
          </a:p>
          <a:p>
            <a:pPr marL="342900" indent="-342900" defTabSz="685817" fontAlgn="auto">
              <a:spcBef>
                <a:spcPts val="0"/>
              </a:spcBef>
              <a:spcAft>
                <a:spcPts val="0"/>
              </a:spcAft>
              <a:buFont typeface="Arial" panose="020B0604020202020204" pitchFamily="34" charset="0"/>
              <a:buChar char="•"/>
            </a:pPr>
            <a:endParaRPr lang="en-US" altLang="en-US" sz="2000" dirty="0">
              <a:latin typeface="+mn-lt"/>
              <a:ea typeface="Tahoma" panose="020B0604030504040204" pitchFamily="34" charset="0"/>
              <a:cs typeface="Arial" panose="020B0604020202020204" pitchFamily="34" charset="0"/>
            </a:endParaRPr>
          </a:p>
          <a:p>
            <a:pPr marL="342900" indent="-342900" defTabSz="685817" fontAlgn="auto">
              <a:spcBef>
                <a:spcPts val="0"/>
              </a:spcBef>
              <a:spcAft>
                <a:spcPts val="0"/>
              </a:spcAft>
              <a:buFont typeface="Arial" panose="020B0604020202020204" pitchFamily="34" charset="0"/>
              <a:buChar char="•"/>
            </a:pPr>
            <a:endParaRPr lang="en-US" altLang="en-US" sz="2800" dirty="0">
              <a:latin typeface="+mn-lt"/>
              <a:ea typeface="Tahoma" panose="020B0604030504040204" pitchFamily="34" charset="0"/>
              <a:cs typeface="Arial" panose="020B0604020202020204" pitchFamily="34" charset="0"/>
            </a:endParaRPr>
          </a:p>
        </p:txBody>
      </p:sp>
      <p:sp>
        <p:nvSpPr>
          <p:cNvPr id="8" name="Title 1"/>
          <p:cNvSpPr txBox="1">
            <a:spLocks/>
          </p:cNvSpPr>
          <p:nvPr/>
        </p:nvSpPr>
        <p:spPr>
          <a:xfrm>
            <a:off x="457200" y="515888"/>
            <a:ext cx="8229600" cy="1008112"/>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Digitization</a:t>
            </a:r>
            <a:endParaRPr lang="en-AU" b="1" dirty="0">
              <a:solidFill>
                <a:srgbClr val="F8971D"/>
              </a:solidFill>
            </a:endParaRPr>
          </a:p>
        </p:txBody>
      </p:sp>
      <p:cxnSp>
        <p:nvCxnSpPr>
          <p:cNvPr id="9" name="Straight Connector 8"/>
          <p:cNvCxnSpPr/>
          <p:nvPr/>
        </p:nvCxnSpPr>
        <p:spPr>
          <a:xfrm>
            <a:off x="609600" y="1232520"/>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901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15888"/>
            <a:ext cx="8229600" cy="1008112"/>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The Urgency to Organise for Change</a:t>
            </a:r>
            <a:endParaRPr lang="en-AU" b="1" dirty="0">
              <a:solidFill>
                <a:srgbClr val="F8971D"/>
              </a:solidFill>
            </a:endParaRPr>
          </a:p>
        </p:txBody>
      </p:sp>
      <p:cxnSp>
        <p:nvCxnSpPr>
          <p:cNvPr id="6" name="Straight Connector 5"/>
          <p:cNvCxnSpPr/>
          <p:nvPr/>
        </p:nvCxnSpPr>
        <p:spPr>
          <a:xfrm>
            <a:off x="457200" y="990600"/>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7200" y="2218412"/>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Digitization</a:t>
            </a:r>
          </a:p>
        </p:txBody>
      </p:sp>
      <p:sp>
        <p:nvSpPr>
          <p:cNvPr id="20" name="TextBox 19"/>
          <p:cNvSpPr txBox="1"/>
          <p:nvPr/>
        </p:nvSpPr>
        <p:spPr>
          <a:xfrm>
            <a:off x="3238500" y="2218412"/>
            <a:ext cx="2667000" cy="523220"/>
          </a:xfrm>
          <a:prstGeom prst="rect">
            <a:avLst/>
          </a:prstGeom>
          <a:solidFill>
            <a:srgbClr val="F8971D"/>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Leaders</a:t>
            </a:r>
          </a:p>
        </p:txBody>
      </p:sp>
      <p:sp>
        <p:nvSpPr>
          <p:cNvPr id="21" name="TextBox 20"/>
          <p:cNvSpPr txBox="1"/>
          <p:nvPr/>
        </p:nvSpPr>
        <p:spPr>
          <a:xfrm>
            <a:off x="6019800" y="2209636"/>
            <a:ext cx="26670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Transform</a:t>
            </a:r>
          </a:p>
        </p:txBody>
      </p:sp>
      <p:sp>
        <p:nvSpPr>
          <p:cNvPr id="25" name="Down Arrow 24"/>
          <p:cNvSpPr/>
          <p:nvPr/>
        </p:nvSpPr>
        <p:spPr>
          <a:xfrm>
            <a:off x="4114800" y="1510680"/>
            <a:ext cx="914400" cy="622756"/>
          </a:xfrm>
          <a:prstGeom prst="downArrow">
            <a:avLst/>
          </a:prstGeom>
          <a:solidFill>
            <a:srgbClr val="F89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457200" y="5494601"/>
            <a:ext cx="8229600" cy="52322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2800" b="1" dirty="0"/>
              <a:t>Purpose</a:t>
            </a:r>
          </a:p>
        </p:txBody>
      </p:sp>
      <p:pic>
        <p:nvPicPr>
          <p:cNvPr id="12" name="Picture 11"/>
          <p:cNvPicPr>
            <a:picLocks noChangeAspect="1"/>
          </p:cNvPicPr>
          <p:nvPr/>
        </p:nvPicPr>
        <p:blipFill>
          <a:blip r:embed="rId3"/>
          <a:stretch>
            <a:fillRect/>
          </a:stretch>
        </p:blipFill>
        <p:spPr>
          <a:xfrm>
            <a:off x="457200" y="3011888"/>
            <a:ext cx="2666999" cy="2219600"/>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a:stretch>
            <a:fillRect/>
          </a:stretch>
        </p:blipFill>
        <p:spPr>
          <a:xfrm>
            <a:off x="3238500" y="3011888"/>
            <a:ext cx="2667000" cy="221960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5"/>
          <a:stretch>
            <a:fillRect/>
          </a:stretch>
        </p:blipFill>
        <p:spPr>
          <a:xfrm>
            <a:off x="6019800" y="2971800"/>
            <a:ext cx="2667000" cy="225968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9168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382000" cy="4862870"/>
          </a:xfrm>
          <a:prstGeom prst="rect">
            <a:avLst/>
          </a:prstGeom>
          <a:solidFill>
            <a:srgbClr val="FFFFFF">
              <a:alpha val="75000"/>
            </a:srgbClr>
          </a:solidFill>
        </p:spPr>
        <p:txBody>
          <a:bodyPr wrap="square" rtlCol="0">
            <a:spAutoFit/>
          </a:bodyPr>
          <a:lstStyle/>
          <a:p>
            <a:pPr defTabSz="685817" fontAlgn="auto">
              <a:spcBef>
                <a:spcPts val="0"/>
              </a:spcBef>
              <a:spcAft>
                <a:spcPts val="0"/>
              </a:spcAft>
            </a:pPr>
            <a:r>
              <a:rPr lang="en-AU" sz="3600" b="1" dirty="0"/>
              <a:t>Network Leaders</a:t>
            </a:r>
          </a:p>
          <a:p>
            <a:pPr defTabSz="685817" fontAlgn="auto">
              <a:spcBef>
                <a:spcPts val="0"/>
              </a:spcBef>
              <a:spcAft>
                <a:spcPts val="0"/>
              </a:spcAft>
            </a:pPr>
            <a:endParaRPr lang="en-AU" altLang="en-US" sz="2800" b="1" dirty="0">
              <a:solidFill>
                <a:prstClr val="white">
                  <a:lumMod val="50000"/>
                </a:prstClr>
              </a:solidFill>
              <a:latin typeface="+mn-lt"/>
              <a:ea typeface="Tahoma" panose="020B0604030504040204" pitchFamily="34" charset="0"/>
              <a:cs typeface="Arial" panose="020B0604020202020204" pitchFamily="34" charset="0"/>
            </a:endParaRP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Be a network entrepreneur.</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Move beyond functional expertise.</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Tell people how to collaborate with you.</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Mentoring across the isle.</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Have Social Media Skills.</a:t>
            </a:r>
          </a:p>
          <a:p>
            <a:pPr marL="342900" indent="-342900" defTabSz="685817" fontAlgn="auto">
              <a:spcBef>
                <a:spcPts val="0"/>
              </a:spcBef>
              <a:spcAft>
                <a:spcPts val="0"/>
              </a:spcAft>
              <a:buFont typeface="Arial" panose="020B0604020202020204" pitchFamily="34" charset="0"/>
              <a:buChar char="•"/>
            </a:pPr>
            <a:r>
              <a:rPr lang="en-US" altLang="en-US" sz="2800" dirty="0">
                <a:latin typeface="+mn-lt"/>
                <a:ea typeface="Tahoma" panose="020B0604030504040204" pitchFamily="34" charset="0"/>
                <a:cs typeface="Arial" panose="020B0604020202020204" pitchFamily="34" charset="0"/>
              </a:rPr>
              <a:t>Have Passion and clear Purpose in what you do!</a:t>
            </a:r>
          </a:p>
          <a:p>
            <a:pPr marL="342900" indent="-342900" defTabSz="685817" fontAlgn="auto">
              <a:spcBef>
                <a:spcPts val="0"/>
              </a:spcBef>
              <a:spcAft>
                <a:spcPts val="0"/>
              </a:spcAft>
              <a:buFont typeface="Arial" panose="020B0604020202020204" pitchFamily="34" charset="0"/>
              <a:buChar char="•"/>
            </a:pPr>
            <a:endParaRPr lang="en-AU" sz="2000" dirty="0"/>
          </a:p>
          <a:p>
            <a:pPr marL="342900" indent="-342900" defTabSz="685817" fontAlgn="auto">
              <a:spcBef>
                <a:spcPts val="0"/>
              </a:spcBef>
              <a:spcAft>
                <a:spcPts val="0"/>
              </a:spcAft>
              <a:buFont typeface="Arial" panose="020B0604020202020204" pitchFamily="34" charset="0"/>
              <a:buChar char="•"/>
            </a:pPr>
            <a:endParaRPr lang="en-AU" sz="2000" dirty="0"/>
          </a:p>
          <a:p>
            <a:pPr marL="342900" indent="-342900" defTabSz="685817" fontAlgn="auto">
              <a:spcBef>
                <a:spcPts val="0"/>
              </a:spcBef>
              <a:spcAft>
                <a:spcPts val="0"/>
              </a:spcAft>
              <a:buFont typeface="Arial" panose="020B0604020202020204" pitchFamily="34" charset="0"/>
              <a:buChar char="•"/>
            </a:pPr>
            <a:endParaRPr lang="en-AU" sz="2000" dirty="0"/>
          </a:p>
          <a:p>
            <a:pPr defTabSz="685817" fontAlgn="auto">
              <a:spcBef>
                <a:spcPts val="0"/>
              </a:spcBef>
              <a:spcAft>
                <a:spcPts val="0"/>
              </a:spcAft>
            </a:pPr>
            <a:r>
              <a:rPr lang="en-AU" sz="2000" i="1" dirty="0">
                <a:solidFill>
                  <a:schemeClr val="bg1">
                    <a:lumMod val="65000"/>
                  </a:schemeClr>
                </a:solidFill>
                <a:latin typeface="+mn-lt"/>
              </a:rPr>
              <a:t>Reference: Stamford Social Innovation Review</a:t>
            </a:r>
            <a:endParaRPr lang="en-US" altLang="en-US" sz="2000" i="1" dirty="0">
              <a:solidFill>
                <a:schemeClr val="bg1">
                  <a:lumMod val="65000"/>
                </a:schemeClr>
              </a:solidFill>
              <a:latin typeface="+mn-lt"/>
              <a:ea typeface="Tahoma" panose="020B0604030504040204" pitchFamily="34" charset="0"/>
              <a:cs typeface="Arial" panose="020B0604020202020204" pitchFamily="34" charset="0"/>
            </a:endParaRPr>
          </a:p>
        </p:txBody>
      </p:sp>
      <p:sp>
        <p:nvSpPr>
          <p:cNvPr id="8" name="Title 1"/>
          <p:cNvSpPr txBox="1">
            <a:spLocks/>
          </p:cNvSpPr>
          <p:nvPr/>
        </p:nvSpPr>
        <p:spPr>
          <a:xfrm>
            <a:off x="457200" y="515888"/>
            <a:ext cx="8229600" cy="1008112"/>
          </a:xfrm>
          <a:prstGeom prst="rect">
            <a:avLst/>
          </a:prstGeom>
        </p:spPr>
        <p:txBody>
          <a:bodyPr/>
          <a:lstStyle>
            <a:lvl1pPr algn="l" defTabSz="685817"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solidFill>
                  <a:srgbClr val="F8971D"/>
                </a:solidFill>
                <a:latin typeface="Arial" charset="0"/>
                <a:ea typeface="ＭＳ Ｐゴシック" charset="-128"/>
              </a:rPr>
              <a:t>Leaders</a:t>
            </a:r>
            <a:endParaRPr lang="en-AU" b="1" dirty="0">
              <a:solidFill>
                <a:srgbClr val="F8971D"/>
              </a:solidFill>
            </a:endParaRPr>
          </a:p>
        </p:txBody>
      </p:sp>
      <p:cxnSp>
        <p:nvCxnSpPr>
          <p:cNvPr id="9" name="Straight Connector 8"/>
          <p:cNvCxnSpPr/>
          <p:nvPr/>
        </p:nvCxnSpPr>
        <p:spPr>
          <a:xfrm>
            <a:off x="609600" y="1232520"/>
            <a:ext cx="4618856" cy="0"/>
          </a:xfrm>
          <a:prstGeom prst="line">
            <a:avLst/>
          </a:prstGeom>
          <a:ln w="57150">
            <a:solidFill>
              <a:srgbClr val="F8971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7890100"/>
      </p:ext>
    </p:extLst>
  </p:cSld>
  <p:clrMapOvr>
    <a:masterClrMapping/>
  </p:clrMapOvr>
</p:sld>
</file>

<file path=ppt/theme/theme1.xml><?xml version="1.0" encoding="utf-8"?>
<a:theme xmlns:a="http://schemas.openxmlformats.org/drawingml/2006/main" name="TEMPLATE EC PowerPoint Template">
  <a:themeElements>
    <a:clrScheme name="PoIT Theme">
      <a:dk1>
        <a:srgbClr val="33242A"/>
      </a:dk1>
      <a:lt1>
        <a:srgbClr val="FFFFFF"/>
      </a:lt1>
      <a:dk2>
        <a:srgbClr val="585056"/>
      </a:dk2>
      <a:lt2>
        <a:srgbClr val="FFFFFF"/>
      </a:lt2>
      <a:accent1>
        <a:srgbClr val="F8971D"/>
      </a:accent1>
      <a:accent2>
        <a:srgbClr val="DA471F"/>
      </a:accent2>
      <a:accent3>
        <a:srgbClr val="94002A"/>
      </a:accent3>
      <a:accent4>
        <a:srgbClr val="0E3178"/>
      </a:accent4>
      <a:accent5>
        <a:srgbClr val="005952"/>
      </a:accent5>
      <a:accent6>
        <a:srgbClr val="5E3A66"/>
      </a:accent6>
      <a:hlink>
        <a:srgbClr val="0000FF"/>
      </a:hlink>
      <a:folHlink>
        <a:srgbClr val="800080"/>
      </a:folHlink>
    </a:clrScheme>
    <a:fontScheme name="POIT_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err="1" smtClean="0">
            <a:solidFill>
              <a:srgbClr val="585056"/>
            </a:solidFill>
          </a:defRPr>
        </a:defPPr>
      </a:lstStyle>
    </a:txDef>
  </a:objectDefaults>
  <a:extraClrSchemeLst/>
</a:theme>
</file>

<file path=ppt/theme/theme2.xml><?xml version="1.0" encoding="utf-8"?>
<a:theme xmlns:a="http://schemas.openxmlformats.org/drawingml/2006/main" name="1_TEMPLATE EC PowerPoint Template">
  <a:themeElements>
    <a:clrScheme name="PoIT Theme">
      <a:dk1>
        <a:srgbClr val="33242A"/>
      </a:dk1>
      <a:lt1>
        <a:srgbClr val="FFFFFF"/>
      </a:lt1>
      <a:dk2>
        <a:srgbClr val="585056"/>
      </a:dk2>
      <a:lt2>
        <a:srgbClr val="FFFFFF"/>
      </a:lt2>
      <a:accent1>
        <a:srgbClr val="F8971D"/>
      </a:accent1>
      <a:accent2>
        <a:srgbClr val="DA471F"/>
      </a:accent2>
      <a:accent3>
        <a:srgbClr val="94002A"/>
      </a:accent3>
      <a:accent4>
        <a:srgbClr val="0E3178"/>
      </a:accent4>
      <a:accent5>
        <a:srgbClr val="005952"/>
      </a:accent5>
      <a:accent6>
        <a:srgbClr val="5E3A66"/>
      </a:accent6>
      <a:hlink>
        <a:srgbClr val="0000FF"/>
      </a:hlink>
      <a:folHlink>
        <a:srgbClr val="800080"/>
      </a:folHlink>
    </a:clrScheme>
    <a:fontScheme name="POIT_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err="1" smtClean="0">
            <a:solidFill>
              <a:srgbClr val="585056"/>
            </a:solidFill>
          </a:defRPr>
        </a:defPPr>
      </a:lstStyle>
    </a:txDef>
  </a:objectDefaults>
  <a:extraClrSchemeLst/>
</a:theme>
</file>

<file path=ppt/theme/theme3.xml><?xml version="1.0" encoding="utf-8"?>
<a:theme xmlns:a="http://schemas.openxmlformats.org/drawingml/2006/main" name="2_TEMPLATE EC PowerPoint Template">
  <a:themeElements>
    <a:clrScheme name="PoIT Theme">
      <a:dk1>
        <a:srgbClr val="33242A"/>
      </a:dk1>
      <a:lt1>
        <a:srgbClr val="FFFFFF"/>
      </a:lt1>
      <a:dk2>
        <a:srgbClr val="585056"/>
      </a:dk2>
      <a:lt2>
        <a:srgbClr val="FFFFFF"/>
      </a:lt2>
      <a:accent1>
        <a:srgbClr val="F8971D"/>
      </a:accent1>
      <a:accent2>
        <a:srgbClr val="DA471F"/>
      </a:accent2>
      <a:accent3>
        <a:srgbClr val="94002A"/>
      </a:accent3>
      <a:accent4>
        <a:srgbClr val="0E3178"/>
      </a:accent4>
      <a:accent5>
        <a:srgbClr val="005952"/>
      </a:accent5>
      <a:accent6>
        <a:srgbClr val="5E3A66"/>
      </a:accent6>
      <a:hlink>
        <a:srgbClr val="0000FF"/>
      </a:hlink>
      <a:folHlink>
        <a:srgbClr val="800080"/>
      </a:folHlink>
    </a:clrScheme>
    <a:fontScheme name="POIT_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err="1" smtClean="0">
            <a:solidFill>
              <a:srgbClr val="585056"/>
            </a:solidFill>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POIT PowerPoint Template">
  <a:themeElements>
    <a:clrScheme name="PoIT Theme">
      <a:dk1>
        <a:srgbClr val="33242A"/>
      </a:dk1>
      <a:lt1>
        <a:srgbClr val="FFFFFF"/>
      </a:lt1>
      <a:dk2>
        <a:srgbClr val="585056"/>
      </a:dk2>
      <a:lt2>
        <a:srgbClr val="FFFFFF"/>
      </a:lt2>
      <a:accent1>
        <a:srgbClr val="F8971D"/>
      </a:accent1>
      <a:accent2>
        <a:srgbClr val="DA471F"/>
      </a:accent2>
      <a:accent3>
        <a:srgbClr val="94002A"/>
      </a:accent3>
      <a:accent4>
        <a:srgbClr val="0E3178"/>
      </a:accent4>
      <a:accent5>
        <a:srgbClr val="005952"/>
      </a:accent5>
      <a:accent6>
        <a:srgbClr val="5E3A66"/>
      </a:accent6>
      <a:hlink>
        <a:srgbClr val="0000FF"/>
      </a:hlink>
      <a:folHlink>
        <a:srgbClr val="800080"/>
      </a:folHlink>
    </a:clrScheme>
    <a:fontScheme name="POIT_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err="1" smtClean="0">
            <a:solidFill>
              <a:srgbClr val="585056"/>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EC PowerPoint Template</Template>
  <TotalTime>0</TotalTime>
  <Words>4201</Words>
  <Application>Microsoft Office PowerPoint</Application>
  <PresentationFormat>On-screen Show (4:3)</PresentationFormat>
  <Paragraphs>412</Paragraphs>
  <Slides>17</Slides>
  <Notes>17</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TEMPLATE EC PowerPoint Template</vt:lpstr>
      <vt:lpstr>1_TEMPLATE EC PowerPoint Template</vt:lpstr>
      <vt:lpstr>2_TEMPLATE EC PowerPoint Template</vt:lpstr>
      <vt:lpstr>2_Office Theme</vt:lpstr>
      <vt:lpstr>POIT PowerPoint Template</vt:lpstr>
      <vt:lpstr>The Urgency to Organise for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2014-02-21T00:39:40Z</dcterms:created>
  <dcterms:modified xsi:type="dcterms:W3CDTF">2016-09-12T22:07:09Z</dcterms:modified>
</cp:coreProperties>
</file>