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14"/>
  </p:notesMasterIdLst>
  <p:sldIdLst>
    <p:sldId id="272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7" r:id="rId11"/>
    <p:sldId id="271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0"/>
    <p:restoredTop sz="78254"/>
  </p:normalViewPr>
  <p:slideViewPr>
    <p:cSldViewPr snapToGrid="0" snapToObjects="1" showGuides="1">
      <p:cViewPr>
        <p:scale>
          <a:sx n="129" d="100"/>
          <a:sy n="129" d="100"/>
        </p:scale>
        <p:origin x="-124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67672-4ECC-7841-A5E5-95ECB7A01BF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1D3D-4D33-FF4F-A400-40332CB6C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365608">
              <a:defRPr/>
            </a:pPr>
            <a:fld id="{99DCF0E9-C725-4594-992B-C46BBCED4155}" type="slidenum">
              <a:rPr altLang="de-DE" sz="1200">
                <a:solidFill>
                  <a:prstClr val="black"/>
                </a:solidFill>
                <a:latin typeface="Calibri" panose="020F0502020204030204"/>
              </a:rPr>
              <a:pPr algn="r" defTabSz="1365608">
                <a:defRPr/>
              </a:pPr>
              <a:t>6</a:t>
            </a:fld>
            <a:endParaRPr altLang="de-DE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250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1D3D-4D33-FF4F-A400-40332CB6C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Adoption:</a:t>
            </a:r>
          </a:p>
          <a:p>
            <a:endParaRPr lang="en-US" baseline="0" dirty="0" smtClean="0"/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Beta programs: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Experience a new product release in test phase, prior to RTC.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SAP Early Adopter Care: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Adopt SAP innovations early on, directly after RTC. </a:t>
            </a:r>
          </a:p>
          <a:p>
            <a:endParaRPr lang="en-US" dirty="0" smtClean="0"/>
          </a:p>
          <a:p>
            <a:r>
              <a:rPr lang="en-US" dirty="0" smtClean="0"/>
              <a:t>Influence on Roadmaps:</a:t>
            </a:r>
          </a:p>
          <a:p>
            <a:endParaRPr lang="en-US" dirty="0" smtClean="0"/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SAP Roadmaps: 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Access SAP current roadmaps for insight into planned innovations.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User Groups: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Collaborate with your peers and SAP on SAP’s future direction.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Advisory Councils: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Strategic councils for SAP and customers to network and influence.    </a:t>
            </a:r>
          </a:p>
          <a:p>
            <a:endParaRPr lang="en-US" dirty="0" smtClean="0"/>
          </a:p>
          <a:p>
            <a:r>
              <a:rPr lang="en-US" dirty="0" smtClean="0"/>
              <a:t>Collaborate on Current Dev Projects</a:t>
            </a:r>
          </a:p>
          <a:p>
            <a:endParaRPr lang="en-US" dirty="0" smtClean="0"/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Co-Innovate on building solutions to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improve business performance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Work </a:t>
            </a:r>
            <a:r>
              <a:rPr lang="en-US" sz="1200" kern="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collaaboratively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with SAP on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defining brand new solutions.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schemeClr val="bg1"/>
                </a:solidFill>
              </a:rPr>
              <a:t>Extend the </a:t>
            </a:r>
            <a:r>
              <a:rPr lang="en-US" sz="1200" b="1" dirty="0" err="1" smtClean="0">
                <a:solidFill>
                  <a:schemeClr val="bg1"/>
                </a:solidFill>
              </a:rPr>
              <a:t>R&amp;Da</a:t>
            </a:r>
            <a:r>
              <a:rPr lang="en-US" sz="1200" b="1" dirty="0" smtClean="0">
                <a:solidFill>
                  <a:schemeClr val="bg1"/>
                </a:solidFill>
              </a:rPr>
              <a:t> arm </a:t>
            </a:r>
            <a:r>
              <a:rPr lang="en-US" sz="1200" dirty="0" smtClean="0">
                <a:solidFill>
                  <a:schemeClr val="bg1"/>
                </a:solidFill>
              </a:rPr>
              <a:t>of a customer with resources and processes from SAP.</a:t>
            </a:r>
            <a:endParaRPr lang="en-US" sz="1200" b="1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/>
          </a:p>
          <a:p>
            <a:r>
              <a:rPr lang="en-US" dirty="0" smtClean="0"/>
              <a:t>Co-create</a:t>
            </a:r>
            <a:r>
              <a:rPr lang="en-US" baseline="0" dirty="0" smtClean="0"/>
              <a:t> new Business Models</a:t>
            </a:r>
            <a:endParaRPr lang="en-US" dirty="0" smtClean="0"/>
          </a:p>
          <a:p>
            <a:endParaRPr lang="en-US" dirty="0" smtClean="0"/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Take part in SAP’s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Customer Engagement Initiative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Get an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early insight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into SAP product plans.</a:t>
            </a:r>
          </a:p>
          <a:p>
            <a:pPr marL="285807" indent="-285807">
              <a:spcBef>
                <a:spcPts val="500"/>
              </a:spcBef>
              <a:buClr>
                <a:srgbClr val="FFC000"/>
              </a:buClr>
              <a:buSzPct val="80000"/>
              <a:buFont typeface="Wingdings" charset="2"/>
              <a:buChar char="q"/>
            </a:pPr>
            <a:r>
              <a:rPr lang="en-US" sz="1200" b="1" dirty="0" smtClean="0">
                <a:solidFill>
                  <a:schemeClr val="bg1"/>
                </a:solidFill>
              </a:rPr>
              <a:t>Influence development projects </a:t>
            </a:r>
            <a:r>
              <a:rPr lang="en-US" sz="1200" dirty="0" smtClean="0">
                <a:solidFill>
                  <a:schemeClr val="bg1"/>
                </a:solidFill>
              </a:rPr>
              <a:t>that are currently in the design and concept phase.      </a:t>
            </a:r>
          </a:p>
          <a:p>
            <a:endParaRPr lang="en-US" dirty="0" smtClean="0"/>
          </a:p>
          <a:p>
            <a:r>
              <a:rPr lang="en-US" dirty="0" smtClean="0"/>
              <a:t>Co-Innovate on Brand New Solutions</a:t>
            </a:r>
          </a:p>
          <a:p>
            <a:endParaRPr lang="en-US" dirty="0" smtClean="0"/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Co-Create with SAP to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initiate new joint business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.   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Pioneer Next Generation 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business models. 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Collaborate with SAP, leveraging R&amp;D expertise and </a:t>
            </a:r>
            <a:r>
              <a:rPr lang="en-US" sz="12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cutting edge technologies</a:t>
            </a:r>
            <a:r>
              <a:rPr lang="en-US" sz="1200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endParaRPr lang="en-US" sz="1200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q"/>
            </a:pPr>
            <a:endParaRPr lang="en-US" sz="1200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Machine Learning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err="1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Blockchain</a:t>
            </a:r>
            <a:endParaRPr lang="en-US" sz="1200" kern="0" dirty="0" smtClean="0">
              <a:solidFill>
                <a:srgbClr val="FFFFFF"/>
              </a:solidFill>
              <a:latin typeface="BentonSans" charset="0"/>
              <a:ea typeface="BentonSans" charset="0"/>
              <a:cs typeface="BentonSans" charset="0"/>
            </a:endParaRP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Security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3200 Startups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56 Countries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205 Startup Solutions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1,4bn US$ Volume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137 invests</a:t>
            </a:r>
          </a:p>
          <a:p>
            <a:pPr marL="257106" indent="-257106" defTabSz="816364">
              <a:buFont typeface="Arial" charset="0"/>
              <a:buChar char="•"/>
            </a:pPr>
            <a:r>
              <a:rPr lang="en-US" sz="1200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36 IPOs </a:t>
            </a:r>
          </a:p>
          <a:p>
            <a:pPr marL="257106" indent="-257106" defTabSz="816364">
              <a:buFont typeface="Arial" charset="0"/>
              <a:buChar char="•"/>
            </a:pPr>
            <a:endParaRPr lang="en-US" sz="1200" kern="0" dirty="0" smtClean="0">
              <a:solidFill>
                <a:srgbClr val="FFFFFF"/>
              </a:solidFill>
              <a:latin typeface="BentonSans" charset="0"/>
              <a:ea typeface="BentonSans" charset="0"/>
              <a:cs typeface="BentonSans" charset="0"/>
            </a:endParaRPr>
          </a:p>
          <a:p>
            <a:pPr marL="0" indent="0" fontAlgn="base">
              <a:spcBef>
                <a:spcPts val="3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None/>
            </a:pPr>
            <a:endParaRPr lang="en-US" sz="1200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1D3D-4D33-FF4F-A400-40332CB6C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6709" y="2729275"/>
            <a:ext cx="7073222" cy="16170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which can go over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39131" y="4532465"/>
            <a:ext cx="6400800" cy="397305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EF66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– Speaker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2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77" y="445424"/>
            <a:ext cx="8229600" cy="934021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rgbClr val="EF6639"/>
                </a:solidFill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9977" y="1379446"/>
            <a:ext cx="4038600" cy="2884794"/>
          </a:xfrm>
        </p:spPr>
        <p:txBody>
          <a:bodyPr lIns="0" tIns="0" rIns="0" bIns="0">
            <a:normAutofit/>
          </a:bodyPr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00396" y="1379446"/>
            <a:ext cx="4038600" cy="2884794"/>
          </a:xfrm>
        </p:spPr>
        <p:txBody>
          <a:bodyPr lIns="0" tIns="0" rIns="0" bIns="0">
            <a:normAutofit/>
          </a:bodyPr>
          <a:lstStyle>
            <a:lvl1pPr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79977" y="205980"/>
            <a:ext cx="8784046" cy="239446"/>
          </a:xfrm>
          <a:solidFill>
            <a:srgbClr val="EF6639"/>
          </a:solidFill>
        </p:spPr>
        <p:txBody>
          <a:bodyPr anchor="ctr" anchorCtr="0"/>
          <a:lstStyle>
            <a:lvl1pPr marL="0" indent="0">
              <a:buFontTx/>
              <a:buNone/>
              <a:defRPr sz="1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 smtClean="0"/>
              <a:t>CLICK TO EDIT TOPIC OF PRESENTATION OR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black picture - two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37" y="4561738"/>
            <a:ext cx="1453652" cy="33686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42937" y="1124903"/>
            <a:ext cx="8656646" cy="438480"/>
          </a:xfrm>
        </p:spPr>
        <p:txBody>
          <a:bodyPr anchor="t" anchorCtr="0">
            <a:noAutofit/>
          </a:bodyPr>
          <a:lstStyle>
            <a:lvl1pPr marL="0" marR="0" indent="0" algn="l" defTabSz="816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marL="40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2015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42937" y="243000"/>
            <a:ext cx="8656646" cy="830805"/>
          </a:xfrm>
        </p:spPr>
        <p:txBody>
          <a:bodyPr anchor="t" anchorCtr="0">
            <a:noAutofit/>
          </a:bodyPr>
          <a:lstStyle>
            <a:lvl1pPr>
              <a:defRPr sz="2699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699" dirty="0" smtClean="0"/>
              <a:t>Presentation Title</a:t>
            </a:r>
            <a:br>
              <a:rPr lang="en-US" sz="2699" dirty="0" smtClean="0"/>
            </a:br>
            <a:r>
              <a:rPr lang="en-US" sz="2699" dirty="0" smtClean="0"/>
              <a:t>Breaks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5AA9-107A-3249-8EBE-06AAB5F39B1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D244-F9A3-5A4A-BD1A-BF2F93D3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EF6639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241539" y="242890"/>
            <a:ext cx="865866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Insert page 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2765" y="923925"/>
            <a:ext cx="865753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43894" y="1276444"/>
            <a:ext cx="8655846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First level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88750" rtl="0" eaLnBrk="0" fontAlgn="base" hangingPunct="0">
        <a:spcBef>
          <a:spcPct val="0"/>
        </a:spcBef>
        <a:spcAft>
          <a:spcPct val="0"/>
        </a:spcAft>
        <a:defRPr sz="2399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988750" rtl="0" eaLnBrk="0" fontAlgn="base" hangingPunct="0">
        <a:spcBef>
          <a:spcPct val="0"/>
        </a:spcBef>
        <a:spcAft>
          <a:spcPct val="0"/>
        </a:spcAft>
        <a:defRPr sz="2499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88750" rtl="0" eaLnBrk="0" fontAlgn="base" hangingPunct="0">
        <a:spcBef>
          <a:spcPct val="0"/>
        </a:spcBef>
        <a:spcAft>
          <a:spcPct val="0"/>
        </a:spcAft>
        <a:defRPr sz="2499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88750" rtl="0" eaLnBrk="0" fontAlgn="base" hangingPunct="0">
        <a:spcBef>
          <a:spcPct val="0"/>
        </a:spcBef>
        <a:spcAft>
          <a:spcPct val="0"/>
        </a:spcAft>
        <a:defRPr sz="2499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88750" rtl="0" eaLnBrk="0" fontAlgn="base" hangingPunct="0">
        <a:spcBef>
          <a:spcPct val="0"/>
        </a:spcBef>
        <a:spcAft>
          <a:spcPct val="0"/>
        </a:spcAft>
        <a:defRPr sz="2499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15898" algn="l" defTabSz="989236" rtl="0" fontAlgn="base">
        <a:spcBef>
          <a:spcPct val="0"/>
        </a:spcBef>
        <a:spcAft>
          <a:spcPct val="0"/>
        </a:spcAft>
        <a:defRPr sz="2499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6pPr>
      <a:lvl7pPr marL="831821" algn="l" defTabSz="989236" rtl="0" fontAlgn="base">
        <a:spcBef>
          <a:spcPct val="0"/>
        </a:spcBef>
        <a:spcAft>
          <a:spcPct val="0"/>
        </a:spcAft>
        <a:defRPr sz="2499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7pPr>
      <a:lvl8pPr marL="1247738" algn="l" defTabSz="989236" rtl="0" fontAlgn="base">
        <a:spcBef>
          <a:spcPct val="0"/>
        </a:spcBef>
        <a:spcAft>
          <a:spcPct val="0"/>
        </a:spcAft>
        <a:defRPr sz="2499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8pPr>
      <a:lvl9pPr marL="1663649" algn="l" defTabSz="989236" rtl="0" fontAlgn="base">
        <a:spcBef>
          <a:spcPct val="0"/>
        </a:spcBef>
        <a:spcAft>
          <a:spcPct val="0"/>
        </a:spcAft>
        <a:defRPr sz="2499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69777" indent="-169777" algn="l" defTabSz="988750" rtl="0" eaLnBrk="0" fontAlgn="base" hangingPunct="0">
        <a:spcBef>
          <a:spcPts val="2204"/>
        </a:spcBef>
        <a:spcAft>
          <a:spcPct val="0"/>
        </a:spcAft>
        <a:buClr>
          <a:schemeClr val="accent1"/>
        </a:buClr>
        <a:buSzPct val="80000"/>
        <a:defRPr sz="18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59379" indent="-259379" algn="l" defTabSz="988750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2704" indent="-162704" algn="l" defTabSz="988750" rtl="0" eaLnBrk="0" fontAlgn="base" hangingPunct="0">
        <a:spcBef>
          <a:spcPts val="369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"/>
        <a:defRPr sz="1449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6162" indent="-162704" algn="l" defTabSz="988750" rtl="0" eaLnBrk="0" fontAlgn="base" hangingPunct="0">
        <a:spcBef>
          <a:spcPts val="369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90457" indent="-162704" algn="l" defTabSz="988750" rtl="0" eaLnBrk="0" fontAlgn="base" hangingPunct="0">
        <a:spcBef>
          <a:spcPts val="232"/>
        </a:spcBef>
        <a:spcAft>
          <a:spcPct val="0"/>
        </a:spcAft>
        <a:buClr>
          <a:schemeClr val="accent1"/>
        </a:buClr>
        <a:buSzPct val="100000"/>
        <a:buFont typeface="Courier New" pitchFamily="49" charset="0"/>
        <a:buChar char="o"/>
        <a:defRPr sz="144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23752" indent="-247606" algn="l" defTabSz="990451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218975" indent="-247606" algn="l" defTabSz="990451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714206" indent="-247606" algn="l" defTabSz="990451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209432" indent="-247606" algn="l" defTabSz="990451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95218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90451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85681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80906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76139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2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466592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961817" algn="l" defTabSz="990451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cid:image004.jpg@01D08BFD.0C8B8000" TargetMode="External"/><Relationship Id="rId21" Type="http://schemas.openxmlformats.org/officeDocument/2006/relationships/image" Target="../media/image37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jpe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image" Target="../media/image83.png"/><Relationship Id="rId76" Type="http://schemas.openxmlformats.org/officeDocument/2006/relationships/image" Target="../media/image91.png"/><Relationship Id="rId84" Type="http://schemas.openxmlformats.org/officeDocument/2006/relationships/image" Target="../media/image99.png"/><Relationship Id="rId89" Type="http://schemas.openxmlformats.org/officeDocument/2006/relationships/image" Target="../media/image104.tiff"/><Relationship Id="rId97" Type="http://schemas.openxmlformats.org/officeDocument/2006/relationships/image" Target="../media/image112.png"/><Relationship Id="rId7" Type="http://schemas.openxmlformats.org/officeDocument/2006/relationships/image" Target="../media/image23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9" Type="http://schemas.openxmlformats.org/officeDocument/2006/relationships/image" Target="../media/image44.png"/><Relationship Id="rId11" Type="http://schemas.openxmlformats.org/officeDocument/2006/relationships/image" Target="../media/image27.png"/><Relationship Id="rId24" Type="http://schemas.openxmlformats.org/officeDocument/2006/relationships/image" Target="../media/image40.jpe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66" Type="http://schemas.openxmlformats.org/officeDocument/2006/relationships/image" Target="../media/image81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87" Type="http://schemas.openxmlformats.org/officeDocument/2006/relationships/image" Target="../media/image102.png"/><Relationship Id="rId5" Type="http://schemas.openxmlformats.org/officeDocument/2006/relationships/image" Target="../media/image21.png"/><Relationship Id="rId61" Type="http://schemas.openxmlformats.org/officeDocument/2006/relationships/image" Target="../media/image76.png"/><Relationship Id="rId82" Type="http://schemas.openxmlformats.org/officeDocument/2006/relationships/image" Target="../media/image97.png"/><Relationship Id="rId90" Type="http://schemas.openxmlformats.org/officeDocument/2006/relationships/image" Target="../media/image105.png"/><Relationship Id="rId95" Type="http://schemas.openxmlformats.org/officeDocument/2006/relationships/image" Target="../media/image110.gif"/><Relationship Id="rId19" Type="http://schemas.openxmlformats.org/officeDocument/2006/relationships/image" Target="../media/image35.jpe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image" Target="../media/image84.png"/><Relationship Id="rId77" Type="http://schemas.openxmlformats.org/officeDocument/2006/relationships/image" Target="../media/image92.png"/><Relationship Id="rId100" Type="http://schemas.openxmlformats.org/officeDocument/2006/relationships/image" Target="../media/image7.png"/><Relationship Id="rId8" Type="http://schemas.openxmlformats.org/officeDocument/2006/relationships/image" Target="../media/image24.png"/><Relationship Id="rId51" Type="http://schemas.openxmlformats.org/officeDocument/2006/relationships/image" Target="../media/image66.png"/><Relationship Id="rId72" Type="http://schemas.openxmlformats.org/officeDocument/2006/relationships/image" Target="../media/image87.emf"/><Relationship Id="rId80" Type="http://schemas.openxmlformats.org/officeDocument/2006/relationships/image" Target="../media/image95.png"/><Relationship Id="rId85" Type="http://schemas.openxmlformats.org/officeDocument/2006/relationships/image" Target="../media/image100.png"/><Relationship Id="rId93" Type="http://schemas.openxmlformats.org/officeDocument/2006/relationships/image" Target="../media/image108.png"/><Relationship Id="rId98" Type="http://schemas.openxmlformats.org/officeDocument/2006/relationships/image" Target="../media/image113.tiff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33" Type="http://schemas.openxmlformats.org/officeDocument/2006/relationships/image" Target="../media/image48.png"/><Relationship Id="rId38" Type="http://schemas.openxmlformats.org/officeDocument/2006/relationships/image" Target="../media/image53.jpeg"/><Relationship Id="rId46" Type="http://schemas.openxmlformats.org/officeDocument/2006/relationships/image" Target="../media/image61.pn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6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70" Type="http://schemas.openxmlformats.org/officeDocument/2006/relationships/image" Target="../media/image85.jpeg"/><Relationship Id="rId75" Type="http://schemas.openxmlformats.org/officeDocument/2006/relationships/image" Target="../media/image90.png"/><Relationship Id="rId83" Type="http://schemas.openxmlformats.org/officeDocument/2006/relationships/image" Target="../media/image98.png"/><Relationship Id="rId88" Type="http://schemas.openxmlformats.org/officeDocument/2006/relationships/image" Target="../media/image103.tiff"/><Relationship Id="rId91" Type="http://schemas.openxmlformats.org/officeDocument/2006/relationships/image" Target="../media/image106.png"/><Relationship Id="rId96" Type="http://schemas.openxmlformats.org/officeDocument/2006/relationships/image" Target="../media/image111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emf"/><Relationship Id="rId10" Type="http://schemas.openxmlformats.org/officeDocument/2006/relationships/image" Target="../media/image26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81" Type="http://schemas.openxmlformats.org/officeDocument/2006/relationships/image" Target="../media/image96.jpeg"/><Relationship Id="rId86" Type="http://schemas.openxmlformats.org/officeDocument/2006/relationships/image" Target="../media/image101.png"/><Relationship Id="rId94" Type="http://schemas.openxmlformats.org/officeDocument/2006/relationships/image" Target="../media/image109.png"/><Relationship Id="rId99" Type="http://schemas.openxmlformats.org/officeDocument/2006/relationships/image" Target="../media/image114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242937" y="373024"/>
            <a:ext cx="8656646" cy="8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80979" numCol="1" anchor="b" anchorCtr="0" compatLnSpc="1">
            <a:prstTxWarp prst="textNoShape">
              <a:avLst/>
            </a:prstTxWarp>
            <a:noAutofit/>
          </a:bodyPr>
          <a:lstStyle>
            <a:lvl1pPr algn="l" defTabSz="1318685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318685" rtl="0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318685" rtl="0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318685" rtl="0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318685" rtl="0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554679" algn="l" defTabSz="1319333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109391" algn="l" defTabSz="1319333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664094" algn="l" defTabSz="1319333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218791" algn="l" defTabSz="1319333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699" b="0" dirty="0">
                <a:solidFill>
                  <a:srgbClr val="FFFFFF"/>
                </a:solidFill>
              </a:rPr>
              <a:t>Making the right strategic decisions – How the digital economy is impacting the SAP Portfolio</a:t>
            </a:r>
            <a:endParaRPr lang="en-US" sz="1500" b="0" dirty="0">
              <a:solidFill>
                <a:srgbClr val="BB2F4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gray">
          <a:xfrm>
            <a:off x="242937" y="3711051"/>
            <a:ext cx="8656646" cy="95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088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4370" indent="0" algn="ctr" defTabSz="1318685" rtl="0" eaLnBrk="0" fontAlgn="base" hangingPunct="0">
              <a:spcBef>
                <a:spcPts val="73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88740" indent="0" algn="ctr" defTabSz="1318685" rtl="0" eaLnBrk="0" fontAlgn="base" hangingPunct="0">
              <a:spcBef>
                <a:spcPts val="49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933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633109" indent="0" algn="ctr" defTabSz="1318685" rtl="0" eaLnBrk="0" fontAlgn="base" hangingPunct="0">
              <a:spcBef>
                <a:spcPts val="492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sz="1933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177480" indent="0" algn="ctr" defTabSz="1318685" rtl="0" eaLnBrk="0" fontAlgn="base" hangingPunct="0">
              <a:spcBef>
                <a:spcPts val="30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None/>
              <a:defRPr sz="1933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721849" indent="0" algn="ctr" defTabSz="132095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6219" indent="0" algn="ctr" defTabSz="132095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0589" indent="0" algn="ctr" defTabSz="132095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959" indent="0" algn="ctr" defTabSz="132095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4" defTabSz="301423" fontAlgn="base">
              <a:spcBef>
                <a:spcPct val="0"/>
              </a:spcBef>
              <a:spcAft>
                <a:spcPct val="0"/>
              </a:spcAft>
              <a:buClr>
                <a:srgbClr val="E9AF20"/>
              </a:buClr>
            </a:pPr>
            <a:r>
              <a:rPr lang="en-US" sz="2099" dirty="0" err="1">
                <a:solidFill>
                  <a:srgbClr val="FFFFFF"/>
                </a:solidFill>
                <a:ea typeface="ＭＳ Ｐゴシック" pitchFamily="34" charset="-128"/>
                <a:cs typeface="BentonSans Bold"/>
              </a:rPr>
              <a:t>Hala</a:t>
            </a:r>
            <a:r>
              <a:rPr lang="en-US" sz="2099" dirty="0">
                <a:solidFill>
                  <a:srgbClr val="FFFFFF"/>
                </a:solidFill>
                <a:ea typeface="ＭＳ Ｐゴシック" pitchFamily="34" charset="-128"/>
                <a:cs typeface="BentonSans Bold"/>
              </a:rPr>
              <a:t> </a:t>
            </a:r>
            <a:r>
              <a:rPr lang="en-US" sz="2099" dirty="0" err="1">
                <a:solidFill>
                  <a:srgbClr val="FFFFFF"/>
                </a:solidFill>
                <a:ea typeface="ＭＳ Ｐゴシック" pitchFamily="34" charset="-128"/>
                <a:cs typeface="BentonSans Bold"/>
              </a:rPr>
              <a:t>Zeine</a:t>
            </a:r>
            <a:endParaRPr lang="en-US" sz="2099" dirty="0">
              <a:solidFill>
                <a:srgbClr val="FFFFFF"/>
              </a:solidFill>
              <a:ea typeface="ＭＳ Ｐゴシック" pitchFamily="34" charset="-128"/>
              <a:cs typeface="BentonSans Bold"/>
            </a:endParaRPr>
          </a:p>
          <a:p>
            <a:pPr marL="794" defTabSz="301423" fontAlgn="base">
              <a:spcBef>
                <a:spcPct val="0"/>
              </a:spcBef>
              <a:spcAft>
                <a:spcPct val="0"/>
              </a:spcAft>
              <a:buClr>
                <a:srgbClr val="E9AF20"/>
              </a:buClr>
            </a:pPr>
            <a:r>
              <a:rPr lang="en-US" sz="1500" dirty="0">
                <a:solidFill>
                  <a:srgbClr val="FFFFFF"/>
                </a:solidFill>
                <a:ea typeface="ＭＳ Ｐゴシック" pitchFamily="34" charset="-128"/>
                <a:cs typeface="BentonSans Bold"/>
              </a:rPr>
              <a:t>SVP Head of SAP Portfolio Strategy &amp; Pricing</a:t>
            </a:r>
          </a:p>
          <a:p>
            <a:pPr marL="794" defTabSz="301423" fontAlgn="base">
              <a:spcBef>
                <a:spcPct val="0"/>
              </a:spcBef>
              <a:spcAft>
                <a:spcPct val="0"/>
              </a:spcAft>
              <a:buClr>
                <a:srgbClr val="E9AF20"/>
              </a:buClr>
            </a:pPr>
            <a:r>
              <a:rPr lang="en-US" sz="1500" b="1" dirty="0" smtClean="0">
                <a:solidFill>
                  <a:srgbClr val="FFFFFF"/>
                </a:solidFill>
                <a:ea typeface="ＭＳ Ｐゴシック" pitchFamily="34" charset="-128"/>
                <a:cs typeface="BentonSans Bold"/>
              </a:rPr>
              <a:t>New Zealand User Group 2016</a:t>
            </a:r>
            <a:endParaRPr lang="en-US" sz="1500" b="1" dirty="0">
              <a:solidFill>
                <a:srgbClr val="FFFFFF"/>
              </a:solidFill>
              <a:ea typeface="ＭＳ Ｐゴシック" pitchFamily="34" charset="-128"/>
              <a:cs typeface="BentonSans Ligh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33" y="1203805"/>
            <a:ext cx="9143735" cy="2455392"/>
            <a:chOff x="176" y="1605393"/>
            <a:chExt cx="12194822" cy="327470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7" y="1607044"/>
              <a:ext cx="12183159" cy="327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pieren 18"/>
            <p:cNvGrpSpPr/>
            <p:nvPr/>
          </p:nvGrpSpPr>
          <p:grpSpPr>
            <a:xfrm>
              <a:off x="176" y="1605393"/>
              <a:ext cx="12194822" cy="3274708"/>
              <a:chOff x="0" y="417923"/>
              <a:chExt cx="9144000" cy="2038938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0" y="417923"/>
                <a:ext cx="9144000" cy="14940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7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9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 flipV="1">
                <a:off x="0" y="2275765"/>
                <a:ext cx="9144000" cy="18109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81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9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2" name="Picture 11" descr="SAP_grad_R_pre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13" y="456017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/>
          <p:cNvSpPr/>
          <p:nvPr/>
        </p:nvSpPr>
        <p:spPr bwMode="gray">
          <a:xfrm rot="16200000">
            <a:off x="1058650" y="2295594"/>
            <a:ext cx="3126649" cy="558304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bg2"/>
              </a:gs>
              <a:gs pos="100000">
                <a:schemeClr val="accent3">
                  <a:lumMod val="100000"/>
                </a:schemeClr>
              </a:gs>
            </a:gsLst>
            <a:lin ang="10800000" scaled="1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67479" tIns="53983" rIns="67479" bIns="53983" rtlCol="0" anchor="ctr"/>
          <a:lstStyle/>
          <a:p>
            <a:pPr algn="ctr" defTabSz="81636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98" kern="0" dirty="0" err="1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3770" y="2252350"/>
            <a:ext cx="641915" cy="641896"/>
            <a:chOff x="5369829" y="1675664"/>
            <a:chExt cx="856159" cy="856134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gray">
            <a:xfrm>
              <a:off x="5369829" y="1675664"/>
              <a:ext cx="856159" cy="856134"/>
            </a:xfrm>
            <a:prstGeom prst="ellipse">
              <a:avLst/>
            </a:prstGeom>
            <a:solidFill>
              <a:srgbClr val="0076CB"/>
            </a:solidFill>
            <a:ln w="6350" algn="ctr">
              <a:noFill/>
              <a:miter lim="800000"/>
              <a:headEnd/>
              <a:tailEnd/>
            </a:ln>
          </p:spPr>
          <p:txBody>
            <a:bodyPr lIns="67479" tIns="53983" rIns="67479" bIns="53983" rtlCol="0" anchor="ctr"/>
            <a:lstStyle/>
            <a:p>
              <a:pPr algn="ctr" defTabSz="9140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F0AB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Cloud 4"/>
            <p:cNvSpPr/>
            <p:nvPr/>
          </p:nvSpPr>
          <p:spPr bwMode="gray">
            <a:xfrm>
              <a:off x="5500160" y="1904611"/>
              <a:ext cx="595494" cy="398239"/>
            </a:xfrm>
            <a:prstGeom prst="cloud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</p:spPr>
          <p:txBody>
            <a:bodyPr lIns="67479" tIns="53983" rIns="67479" bIns="53983" rtlCol="0" anchor="ctr"/>
            <a:lstStyle/>
            <a:p>
              <a:pPr algn="ctr" defTabSz="81636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0000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5341" y="2372713"/>
            <a:ext cx="1308428" cy="41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201"/>
            <a:r>
              <a:rPr lang="en-US" sz="2099" dirty="0">
                <a:solidFill>
                  <a:srgbClr val="0076CB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By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8516" y="2899330"/>
            <a:ext cx="1303738" cy="4154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Cloud will be mainstream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195341" y="524460"/>
            <a:ext cx="8682845" cy="300804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Strategic initiatives to ensure customer success in the digital economy and their transition towards it</a:t>
            </a:r>
            <a:endParaRPr lang="en-US" sz="1200" b="1" kern="0" dirty="0">
              <a:solidFill>
                <a:srgbClr val="FFFFFF"/>
              </a:solidFill>
              <a:latin typeface="BentonSans" charset="0"/>
              <a:ea typeface="BentonSans" charset="0"/>
              <a:cs typeface="BentonSans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376921" y="1459021"/>
            <a:ext cx="2081005" cy="267764"/>
          </a:xfrm>
          <a:prstGeom prst="rect">
            <a:avLst/>
          </a:prstGeom>
        </p:spPr>
        <p:txBody>
          <a:bodyPr lIns="0" tIns="40819" rIns="0" bIns="40819"/>
          <a:lstStyle/>
          <a:p>
            <a: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/>
            </a:pPr>
            <a:r>
              <a:rPr lang="en-US" sz="2400" b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Integration</a:t>
            </a:r>
            <a:endParaRPr lang="en-US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6022493" y="1726785"/>
            <a:ext cx="2081005" cy="267764"/>
          </a:xfrm>
          <a:prstGeom prst="rect">
            <a:avLst/>
          </a:prstGeom>
        </p:spPr>
        <p:txBody>
          <a:bodyPr lIns="0" tIns="40819" rIns="0" bIns="40819"/>
          <a:lstStyle/>
          <a:p>
            <a: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/>
            </a:pPr>
            <a:r>
              <a:rPr lang="en-US" sz="2400" b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Roadmaps</a:t>
            </a:r>
            <a:endParaRPr lang="en-US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497092" y="2588708"/>
            <a:ext cx="2805886" cy="267764"/>
          </a:xfrm>
          <a:prstGeom prst="rect">
            <a:avLst/>
          </a:prstGeom>
        </p:spPr>
        <p:txBody>
          <a:bodyPr lIns="0" tIns="40819" rIns="0" bIns="40819"/>
          <a:lstStyle/>
          <a:p>
            <a: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/>
            </a:pPr>
            <a:r>
              <a:rPr lang="en-US" sz="2400" b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Cloud Simplification</a:t>
            </a:r>
            <a:endParaRPr lang="en-US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701488" y="3180946"/>
            <a:ext cx="2081005" cy="267764"/>
          </a:xfrm>
          <a:prstGeom prst="rect">
            <a:avLst/>
          </a:prstGeom>
        </p:spPr>
        <p:txBody>
          <a:bodyPr lIns="0" tIns="40819" rIns="0" bIns="40819"/>
          <a:lstStyle/>
          <a:p>
            <a: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API Hub</a:t>
            </a:r>
            <a:endParaRPr lang="en-US" sz="24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242937" y="373024"/>
            <a:ext cx="8656646" cy="8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80979" numCol="1" anchor="b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defTabSz="1318685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defTabSz="1318685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defTabSz="1318685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defTabSz="1318685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defTabSz="1318685" eaLnBrk="0" fontAlgn="base" hangingPunct="0">
              <a:spcBef>
                <a:spcPct val="0"/>
              </a:spcBef>
              <a:spcAft>
                <a:spcPct val="0"/>
              </a:spcAft>
              <a:defRPr sz="3333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554679" defTabSz="1319333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109391" defTabSz="1319333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664094" defTabSz="1319333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218791" defTabSz="1319333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99" dirty="0"/>
              <a:t/>
            </a:r>
            <a:br>
              <a:rPr lang="en-US" sz="2699" dirty="0"/>
            </a:br>
            <a:endParaRPr lang="en-US" sz="2699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33" y="1203805"/>
            <a:ext cx="9143735" cy="2455392"/>
            <a:chOff x="176" y="1605393"/>
            <a:chExt cx="12194822" cy="327470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7" y="1607044"/>
              <a:ext cx="12183159" cy="327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pieren 18"/>
            <p:cNvGrpSpPr/>
            <p:nvPr/>
          </p:nvGrpSpPr>
          <p:grpSpPr>
            <a:xfrm>
              <a:off x="176" y="1605393"/>
              <a:ext cx="12194822" cy="3274708"/>
              <a:chOff x="0" y="417923"/>
              <a:chExt cx="9144000" cy="2038938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0" y="417923"/>
                <a:ext cx="9144000" cy="14940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73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9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 flipV="1">
                <a:off x="0" y="2275765"/>
                <a:ext cx="9144000" cy="181096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81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9"/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2" name="Picture 11" descr="SAP_grad_R_pre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7613" y="1813548"/>
            <a:ext cx="4139275" cy="1107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364"/>
            <a:r>
              <a:rPr lang="en-US" sz="6598" dirty="0">
                <a:solidFill>
                  <a:srgbClr val="FFFFFF"/>
                </a:solidFill>
                <a:latin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4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61108" y="1418696"/>
            <a:ext cx="2238475" cy="2470146"/>
            <a:chOff x="8883789" y="1891988"/>
            <a:chExt cx="2985411" cy="3294386"/>
          </a:xfrm>
        </p:grpSpPr>
        <p:sp>
          <p:nvSpPr>
            <p:cNvPr id="4" name="Rectangle 3"/>
            <p:cNvSpPr/>
            <p:nvPr/>
          </p:nvSpPr>
          <p:spPr>
            <a:xfrm>
              <a:off x="8941032" y="1891988"/>
              <a:ext cx="2817232" cy="2642100"/>
            </a:xfrm>
            <a:prstGeom prst="rect">
              <a:avLst/>
            </a:prstGeom>
            <a:solidFill>
              <a:srgbClr val="0E79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24" tIns="40813" rIns="81624" bIns="40813" rtlCol="0" anchor="ctr"/>
            <a:lstStyle/>
            <a:p>
              <a:pPr algn="ctr" defTabSz="816283"/>
              <a:endParaRPr lang="en-US" sz="1574" dirty="0">
                <a:solidFill>
                  <a:srgbClr val="FFFFFF"/>
                </a:solidFill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8911119" y="1937164"/>
              <a:ext cx="2872344" cy="2396072"/>
            </a:xfrm>
            <a:prstGeom prst="rect">
              <a:avLst/>
            </a:prstGeom>
          </p:spPr>
          <p:txBody>
            <a:bodyPr vert="horz" lIns="244872" tIns="0" rIns="163247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sz="975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941027" y="4823567"/>
              <a:ext cx="2872344" cy="0"/>
            </a:xfrm>
            <a:prstGeom prst="line">
              <a:avLst/>
            </a:prstGeom>
            <a:ln w="12700">
              <a:solidFill>
                <a:srgbClr val="0E79C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itle 1"/>
            <p:cNvSpPr txBox="1">
              <a:spLocks/>
            </p:cNvSpPr>
            <p:nvPr/>
          </p:nvSpPr>
          <p:spPr>
            <a:xfrm>
              <a:off x="8996856" y="4955231"/>
              <a:ext cx="2872344" cy="23114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274" dirty="0">
                  <a:solidFill>
                    <a:srgbClr val="0076CB">
                      <a:lumMod val="60000"/>
                      <a:lumOff val="40000"/>
                    </a:srgbClr>
                  </a:solidFill>
                  <a:latin typeface="BentonSans Medium"/>
                  <a:cs typeface="BentonSans Medium"/>
                </a:rPr>
                <a:t>2015</a:t>
              </a:r>
              <a:endParaRPr lang="en-US" sz="975" dirty="0">
                <a:solidFill>
                  <a:srgbClr val="0076CB">
                    <a:lumMod val="60000"/>
                    <a:lumOff val="40000"/>
                  </a:srgbClr>
                </a:solidFill>
                <a:latin typeface="BentonSans Medium"/>
                <a:cs typeface="BentonSans Medium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883789" y="1952530"/>
              <a:ext cx="2872344" cy="2806723"/>
            </a:xfrm>
            <a:prstGeom prst="rect">
              <a:avLst/>
            </a:prstGeom>
          </p:spPr>
          <p:txBody>
            <a:bodyPr vert="horz" lIns="244872" tIns="0" rIns="163247" bIns="0" rtlCol="0"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FFFFFF"/>
                  </a:solidFill>
                  <a:cs typeface="Arial" panose="020B0604020202020204" pitchFamily="34" charset="0"/>
                </a:rPr>
                <a:t>Digital</a:t>
              </a:r>
              <a:endParaRPr lang="en-US" sz="18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l"/>
              <a:r>
                <a:rPr lang="en-US" sz="1800" b="1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>SAP S/4HANA</a:t>
              </a:r>
              <a:r>
                <a:rPr lang="en-US" sz="1800" dirty="0">
                  <a:solidFill>
                    <a:srgbClr val="FFFFFF"/>
                  </a:solidFill>
                  <a:cs typeface="Arial" panose="020B0604020202020204" pitchFamily="34" charset="0"/>
                </a:rPr>
                <a:t/>
              </a:r>
              <a:br>
                <a:rPr lang="en-US" sz="1800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endParaRPr lang="en-US" sz="18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3"/>
          <p:cNvSpPr/>
          <p:nvPr/>
        </p:nvSpPr>
        <p:spPr>
          <a:xfrm>
            <a:off x="263419" y="1421119"/>
            <a:ext cx="2263322" cy="1981059"/>
          </a:xfrm>
          <a:custGeom>
            <a:avLst/>
            <a:gdLst>
              <a:gd name="connsiteX0" fmla="*/ 2057400 w 2162124"/>
              <a:gd name="connsiteY0" fmla="*/ 2971800 h 2971800"/>
              <a:gd name="connsiteX1" fmla="*/ 0 w 2162124"/>
              <a:gd name="connsiteY1" fmla="*/ 2971800 h 2971800"/>
              <a:gd name="connsiteX2" fmla="*/ 0 w 2162124"/>
              <a:gd name="connsiteY2" fmla="*/ 0 h 2971800"/>
              <a:gd name="connsiteX3" fmla="*/ 2057400 w 2162124"/>
              <a:gd name="connsiteY3" fmla="*/ 0 h 2971800"/>
              <a:gd name="connsiteX4" fmla="*/ 2057400 w 2162124"/>
              <a:gd name="connsiteY4" fmla="*/ 329158 h 2971800"/>
              <a:gd name="connsiteX5" fmla="*/ 2162124 w 2162124"/>
              <a:gd name="connsiteY5" fmla="*/ 422846 h 2971800"/>
              <a:gd name="connsiteX6" fmla="*/ 2057400 w 2162124"/>
              <a:gd name="connsiteY6" fmla="*/ 516547 h 2971800"/>
              <a:gd name="connsiteX7" fmla="*/ 2057400 w 2162124"/>
              <a:gd name="connsiteY7" fmla="*/ 2971800 h 297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62124" h="2971800">
                <a:moveTo>
                  <a:pt x="2057400" y="2971800"/>
                </a:moveTo>
                <a:lnTo>
                  <a:pt x="0" y="2971800"/>
                </a:lnTo>
                <a:lnTo>
                  <a:pt x="0" y="0"/>
                </a:lnTo>
                <a:lnTo>
                  <a:pt x="2057400" y="0"/>
                </a:lnTo>
                <a:lnTo>
                  <a:pt x="2057400" y="329158"/>
                </a:lnTo>
                <a:lnTo>
                  <a:pt x="2162124" y="422846"/>
                </a:lnTo>
                <a:lnTo>
                  <a:pt x="2057400" y="516547"/>
                </a:lnTo>
                <a:lnTo>
                  <a:pt x="2057400" y="2971800"/>
                </a:lnTo>
              </a:path>
            </a:pathLst>
          </a:custGeom>
          <a:solidFill>
            <a:srgbClr val="868686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3" rIns="81624" bIns="40813" rtlCol="0" anchor="ctr"/>
          <a:lstStyle/>
          <a:p>
            <a:pPr algn="ctr" defTabSz="816283"/>
            <a:endParaRPr lang="en-US" altLang="zh-CN" sz="1574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3539" y="1418696"/>
            <a:ext cx="2153697" cy="2104494"/>
          </a:xfrm>
          <a:prstGeom prst="rect">
            <a:avLst/>
          </a:prstGeom>
        </p:spPr>
        <p:txBody>
          <a:bodyPr vert="horz" lIns="163247" tIns="0" rIns="163247" bIns="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rPr>
              <a:t>Data processing</a:t>
            </a:r>
            <a:endParaRPr lang="en-US" sz="1800" b="1" dirty="0">
              <a:solidFill>
                <a:srgbClr val="FFFFFF"/>
              </a:solidFill>
              <a:latin typeface="BentonSans Regular" panose="02000503000000020004" pitchFamily="2" charset="0"/>
              <a:cs typeface="Arial"/>
            </a:endParaRPr>
          </a:p>
          <a:p>
            <a:pPr algn="l"/>
            <a:r>
              <a:rPr lang="en-US" sz="1800" b="1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rPr>
              <a:t>SAP R/1</a:t>
            </a:r>
            <a:br>
              <a:rPr lang="en-US" sz="1800" b="1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rPr>
            </a:br>
            <a:r>
              <a:rPr lang="en-US" sz="1200" b="1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rPr>
            </a:br>
            <a:endParaRPr lang="en-US" sz="975" dirty="0">
              <a:solidFill>
                <a:srgbClr val="FFFFFF"/>
              </a:solidFill>
              <a:latin typeface="BentonSans Regular" panose="02000503000000020004" pitchFamily="2" charset="0"/>
              <a:cs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720" y="3747205"/>
            <a:ext cx="2153697" cy="173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74" dirty="0">
                <a:solidFill>
                  <a:srgbClr val="868686"/>
                </a:solidFill>
                <a:latin typeface="BentonSans Medium"/>
                <a:cs typeface="BentonSans Medium"/>
              </a:rPr>
              <a:t>1972</a:t>
            </a:r>
            <a:endParaRPr lang="en-US" sz="975" dirty="0">
              <a:solidFill>
                <a:srgbClr val="868686"/>
              </a:solidFill>
              <a:latin typeface="BentonSans Medium"/>
              <a:cs typeface="BentonSans Medium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3419" y="3616808"/>
            <a:ext cx="2148096" cy="0"/>
          </a:xfrm>
          <a:prstGeom prst="line">
            <a:avLst/>
          </a:prstGeom>
          <a:ln w="12700">
            <a:solidFill>
              <a:srgbClr val="8686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364954" y="1301388"/>
            <a:ext cx="169556" cy="2773629"/>
          </a:xfrm>
          <a:custGeom>
            <a:avLst/>
            <a:gdLst>
              <a:gd name="connsiteX0" fmla="*/ 161976 w 161975"/>
              <a:gd name="connsiteY0" fmla="*/ 422846 h 2971800"/>
              <a:gd name="connsiteX1" fmla="*/ 38100 w 161975"/>
              <a:gd name="connsiteY1" fmla="*/ 312026 h 2971800"/>
              <a:gd name="connsiteX2" fmla="*/ 38100 w 161975"/>
              <a:gd name="connsiteY2" fmla="*/ 0 h 2971800"/>
              <a:gd name="connsiteX3" fmla="*/ 0 w 161975"/>
              <a:gd name="connsiteY3" fmla="*/ 0 h 2971800"/>
              <a:gd name="connsiteX4" fmla="*/ 0 w 161975"/>
              <a:gd name="connsiteY4" fmla="*/ 329158 h 2971800"/>
              <a:gd name="connsiteX5" fmla="*/ 104724 w 161975"/>
              <a:gd name="connsiteY5" fmla="*/ 422846 h 2971800"/>
              <a:gd name="connsiteX6" fmla="*/ 0 w 161975"/>
              <a:gd name="connsiteY6" fmla="*/ 516547 h 2971800"/>
              <a:gd name="connsiteX7" fmla="*/ 0 w 161975"/>
              <a:gd name="connsiteY7" fmla="*/ 2971800 h 2971800"/>
              <a:gd name="connsiteX8" fmla="*/ 38100 w 161975"/>
              <a:gd name="connsiteY8" fmla="*/ 2971800 h 2971800"/>
              <a:gd name="connsiteX9" fmla="*/ 38100 w 161975"/>
              <a:gd name="connsiteY9" fmla="*/ 533679 h 2971800"/>
              <a:gd name="connsiteX10" fmla="*/ 161976 w 161975"/>
              <a:gd name="connsiteY10" fmla="*/ 422846 h 297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61975" h="2971800">
                <a:moveTo>
                  <a:pt x="161976" y="422846"/>
                </a:moveTo>
                <a:lnTo>
                  <a:pt x="38100" y="312026"/>
                </a:lnTo>
                <a:lnTo>
                  <a:pt x="38100" y="0"/>
                </a:lnTo>
                <a:lnTo>
                  <a:pt x="0" y="0"/>
                </a:lnTo>
                <a:lnTo>
                  <a:pt x="0" y="329158"/>
                </a:lnTo>
                <a:lnTo>
                  <a:pt x="104724" y="422846"/>
                </a:lnTo>
                <a:lnTo>
                  <a:pt x="0" y="516547"/>
                </a:lnTo>
                <a:lnTo>
                  <a:pt x="0" y="2971800"/>
                </a:lnTo>
                <a:lnTo>
                  <a:pt x="38100" y="2971800"/>
                </a:lnTo>
                <a:lnTo>
                  <a:pt x="38100" y="533679"/>
                </a:lnTo>
                <a:lnTo>
                  <a:pt x="161976" y="422846"/>
                </a:lnTo>
              </a:path>
            </a:pathLst>
          </a:custGeom>
          <a:solidFill>
            <a:srgbClr val="FF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3" rIns="81624" bIns="40813" rtlCol="0" anchor="ctr"/>
          <a:lstStyle/>
          <a:p>
            <a:pPr algn="ctr" defTabSz="816283"/>
            <a:endParaRPr lang="en-US" altLang="zh-CN" sz="1574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74207" y="1309009"/>
            <a:ext cx="2302760" cy="2773629"/>
            <a:chOff x="3166433" y="1745701"/>
            <a:chExt cx="3071146" cy="3699135"/>
          </a:xfrm>
        </p:grpSpPr>
        <p:sp>
          <p:nvSpPr>
            <p:cNvPr id="20" name="Freeform 3"/>
            <p:cNvSpPr/>
            <p:nvPr/>
          </p:nvSpPr>
          <p:spPr>
            <a:xfrm>
              <a:off x="3196347" y="1891988"/>
              <a:ext cx="3018549" cy="2642099"/>
            </a:xfrm>
            <a:custGeom>
              <a:avLst/>
              <a:gdLst>
                <a:gd name="connsiteX0" fmla="*/ 2057400 w 2162124"/>
                <a:gd name="connsiteY0" fmla="*/ 2971800 h 2971800"/>
                <a:gd name="connsiteX1" fmla="*/ 0 w 2162124"/>
                <a:gd name="connsiteY1" fmla="*/ 2971800 h 2971800"/>
                <a:gd name="connsiteX2" fmla="*/ 0 w 2162124"/>
                <a:gd name="connsiteY2" fmla="*/ 0 h 2971800"/>
                <a:gd name="connsiteX3" fmla="*/ 2057400 w 2162124"/>
                <a:gd name="connsiteY3" fmla="*/ 0 h 2971800"/>
                <a:gd name="connsiteX4" fmla="*/ 2057400 w 2162124"/>
                <a:gd name="connsiteY4" fmla="*/ 329158 h 2971800"/>
                <a:gd name="connsiteX5" fmla="*/ 2162124 w 2162124"/>
                <a:gd name="connsiteY5" fmla="*/ 422846 h 2971800"/>
                <a:gd name="connsiteX6" fmla="*/ 2057400 w 2162124"/>
                <a:gd name="connsiteY6" fmla="*/ 516547 h 2971800"/>
                <a:gd name="connsiteX7" fmla="*/ 2057400 w 2162124"/>
                <a:gd name="connsiteY7" fmla="*/ 2971800 h 2971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2162124" h="2971800">
                  <a:moveTo>
                    <a:pt x="2057400" y="2971800"/>
                  </a:moveTo>
                  <a:lnTo>
                    <a:pt x="0" y="2971800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329158"/>
                  </a:lnTo>
                  <a:lnTo>
                    <a:pt x="2162124" y="422846"/>
                  </a:lnTo>
                  <a:lnTo>
                    <a:pt x="2057400" y="516547"/>
                  </a:lnTo>
                  <a:lnTo>
                    <a:pt x="2057400" y="2971800"/>
                  </a:lnTo>
                </a:path>
              </a:pathLst>
            </a:custGeom>
            <a:solidFill>
              <a:srgbClr val="EA9B08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24" tIns="40813" rIns="81624" bIns="40813" rtlCol="0" anchor="ctr"/>
            <a:lstStyle/>
            <a:p>
              <a:pPr algn="ctr" defTabSz="816283"/>
              <a:endParaRPr lang="en-US" altLang="zh-CN" sz="1574" dirty="0">
                <a:solidFill>
                  <a:srgbClr val="FFFFFF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166433" y="1949518"/>
              <a:ext cx="2872344" cy="2806723"/>
            </a:xfrm>
            <a:prstGeom prst="rect">
              <a:avLst/>
            </a:prstGeom>
          </p:spPr>
          <p:txBody>
            <a:bodyPr vert="horz" lIns="244872" tIns="0" rIns="163247" bIns="0" rtlCol="0"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>Globalization</a:t>
              </a:r>
            </a:p>
            <a:p>
              <a:pPr algn="l"/>
              <a:r>
                <a:rPr lang="en-US" sz="1800" b="1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>SAP R/2</a:t>
              </a:r>
              <a:r>
                <a:rPr lang="en-US" sz="1800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/>
              </a:r>
              <a:br>
                <a:rPr lang="en-US" sz="1800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</a:br>
              <a:endParaRPr lang="en-US" sz="1800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188876" y="4823567"/>
              <a:ext cx="2879811" cy="0"/>
            </a:xfrm>
            <a:prstGeom prst="line">
              <a:avLst/>
            </a:prstGeom>
            <a:ln w="12700">
              <a:solidFill>
                <a:srgbClr val="EA9B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3252169" y="4955231"/>
              <a:ext cx="2872344" cy="23114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274" dirty="0">
                  <a:solidFill>
                    <a:srgbClr val="EA9B08"/>
                  </a:solidFill>
                  <a:latin typeface="BentonSans Medium"/>
                  <a:cs typeface="BentonSans Medium"/>
                </a:rPr>
                <a:t>1982</a:t>
              </a:r>
              <a:endParaRPr lang="en-US" sz="975" dirty="0">
                <a:solidFill>
                  <a:srgbClr val="EA9B08"/>
                </a:solidFill>
                <a:latin typeface="BentonSans Medium"/>
                <a:cs typeface="BentonSans Medium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11445" y="1745701"/>
              <a:ext cx="226134" cy="3699135"/>
            </a:xfrm>
            <a:custGeom>
              <a:avLst/>
              <a:gdLst>
                <a:gd name="connsiteX0" fmla="*/ 161976 w 161975"/>
                <a:gd name="connsiteY0" fmla="*/ 422846 h 2971800"/>
                <a:gd name="connsiteX1" fmla="*/ 38100 w 161975"/>
                <a:gd name="connsiteY1" fmla="*/ 312026 h 2971800"/>
                <a:gd name="connsiteX2" fmla="*/ 38100 w 161975"/>
                <a:gd name="connsiteY2" fmla="*/ 0 h 2971800"/>
                <a:gd name="connsiteX3" fmla="*/ 0 w 161975"/>
                <a:gd name="connsiteY3" fmla="*/ 0 h 2971800"/>
                <a:gd name="connsiteX4" fmla="*/ 0 w 161975"/>
                <a:gd name="connsiteY4" fmla="*/ 329158 h 2971800"/>
                <a:gd name="connsiteX5" fmla="*/ 104724 w 161975"/>
                <a:gd name="connsiteY5" fmla="*/ 422846 h 2971800"/>
                <a:gd name="connsiteX6" fmla="*/ 0 w 161975"/>
                <a:gd name="connsiteY6" fmla="*/ 516547 h 2971800"/>
                <a:gd name="connsiteX7" fmla="*/ 0 w 161975"/>
                <a:gd name="connsiteY7" fmla="*/ 2971800 h 2971800"/>
                <a:gd name="connsiteX8" fmla="*/ 38100 w 161975"/>
                <a:gd name="connsiteY8" fmla="*/ 2971800 h 2971800"/>
                <a:gd name="connsiteX9" fmla="*/ 38100 w 161975"/>
                <a:gd name="connsiteY9" fmla="*/ 533679 h 2971800"/>
                <a:gd name="connsiteX10" fmla="*/ 161976 w 161975"/>
                <a:gd name="connsiteY10" fmla="*/ 422846 h 2971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161975" h="2971800">
                  <a:moveTo>
                    <a:pt x="161976" y="422846"/>
                  </a:moveTo>
                  <a:lnTo>
                    <a:pt x="38100" y="31202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29158"/>
                  </a:lnTo>
                  <a:lnTo>
                    <a:pt x="104724" y="422846"/>
                  </a:lnTo>
                  <a:lnTo>
                    <a:pt x="0" y="516547"/>
                  </a:lnTo>
                  <a:lnTo>
                    <a:pt x="0" y="2971800"/>
                  </a:lnTo>
                  <a:lnTo>
                    <a:pt x="38100" y="2971800"/>
                  </a:lnTo>
                  <a:lnTo>
                    <a:pt x="38100" y="533679"/>
                  </a:lnTo>
                  <a:lnTo>
                    <a:pt x="161976" y="422846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24" tIns="40813" rIns="81624" bIns="40813" rtlCol="0" anchor="ctr"/>
            <a:lstStyle/>
            <a:p>
              <a:pPr algn="ctr" defTabSz="816283"/>
              <a:endParaRPr lang="en-US" altLang="zh-CN" sz="1574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74864" y="1309009"/>
            <a:ext cx="2355800" cy="2773629"/>
            <a:chOff x="5968038" y="1745701"/>
            <a:chExt cx="3141885" cy="3699135"/>
          </a:xfrm>
        </p:grpSpPr>
        <p:sp>
          <p:nvSpPr>
            <p:cNvPr id="26" name="Freeform 3"/>
            <p:cNvSpPr/>
            <p:nvPr/>
          </p:nvSpPr>
          <p:spPr>
            <a:xfrm>
              <a:off x="6068688" y="1891987"/>
              <a:ext cx="3018549" cy="2642101"/>
            </a:xfrm>
            <a:custGeom>
              <a:avLst/>
              <a:gdLst>
                <a:gd name="connsiteX0" fmla="*/ 2057400 w 2162124"/>
                <a:gd name="connsiteY0" fmla="*/ 2971800 h 2971800"/>
                <a:gd name="connsiteX1" fmla="*/ 0 w 2162124"/>
                <a:gd name="connsiteY1" fmla="*/ 2971800 h 2971800"/>
                <a:gd name="connsiteX2" fmla="*/ 0 w 2162124"/>
                <a:gd name="connsiteY2" fmla="*/ 0 h 2971800"/>
                <a:gd name="connsiteX3" fmla="*/ 2057400 w 2162124"/>
                <a:gd name="connsiteY3" fmla="*/ 0 h 2971800"/>
                <a:gd name="connsiteX4" fmla="*/ 2057400 w 2162124"/>
                <a:gd name="connsiteY4" fmla="*/ 329158 h 2971800"/>
                <a:gd name="connsiteX5" fmla="*/ 2162124 w 2162124"/>
                <a:gd name="connsiteY5" fmla="*/ 422846 h 2971800"/>
                <a:gd name="connsiteX6" fmla="*/ 2057400 w 2162124"/>
                <a:gd name="connsiteY6" fmla="*/ 516547 h 2971800"/>
                <a:gd name="connsiteX7" fmla="*/ 2057400 w 2162124"/>
                <a:gd name="connsiteY7" fmla="*/ 2971800 h 2971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2162124" h="2971800">
                  <a:moveTo>
                    <a:pt x="2057400" y="2971800"/>
                  </a:moveTo>
                  <a:lnTo>
                    <a:pt x="0" y="2971800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329158"/>
                  </a:lnTo>
                  <a:lnTo>
                    <a:pt x="2162124" y="422846"/>
                  </a:lnTo>
                  <a:lnTo>
                    <a:pt x="2057400" y="516547"/>
                  </a:lnTo>
                  <a:lnTo>
                    <a:pt x="2057400" y="2971800"/>
                  </a:lnTo>
                </a:path>
              </a:pathLst>
            </a:custGeom>
            <a:solidFill>
              <a:srgbClr val="535353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24" tIns="40813" rIns="81624" bIns="40813" rtlCol="0" anchor="ctr"/>
            <a:lstStyle/>
            <a:p>
              <a:pPr algn="ctr" defTabSz="816283"/>
              <a:endParaRPr lang="en-US" altLang="zh-CN" sz="1574" dirty="0">
                <a:solidFill>
                  <a:srgbClr val="FFFFFF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5968038" y="1948458"/>
              <a:ext cx="2920395" cy="2423404"/>
            </a:xfrm>
            <a:prstGeom prst="rect">
              <a:avLst/>
            </a:prstGeom>
          </p:spPr>
          <p:txBody>
            <a:bodyPr vert="horz" lIns="244872" tIns="0" rIns="163247" bIns="0" rtlCol="0"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>Internet</a:t>
              </a:r>
              <a:endParaRPr lang="en-US" sz="1800" b="1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endParaRPr>
            </a:p>
            <a:p>
              <a:pPr algn="l"/>
              <a:r>
                <a:rPr lang="en-US" sz="1800" b="1" dirty="0">
                  <a:solidFill>
                    <a:srgbClr val="FFFFFF"/>
                  </a:solidFill>
                  <a:latin typeface="BentonSans Regular" panose="02000503000000020004" pitchFamily="2" charset="0"/>
                  <a:cs typeface="Arial"/>
                </a:rPr>
                <a:t>SAP R/3</a:t>
              </a:r>
              <a:endParaRPr lang="en-US" sz="1800" dirty="0">
                <a:solidFill>
                  <a:srgbClr val="FFFFFF"/>
                </a:solidFill>
                <a:latin typeface="BentonSans Regular" panose="02000503000000020004" pitchFamily="2" charset="0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068688" y="4823567"/>
              <a:ext cx="2872344" cy="0"/>
            </a:xfrm>
            <a:prstGeom prst="line">
              <a:avLst/>
            </a:prstGeom>
            <a:ln w="12700">
              <a:solidFill>
                <a:srgbClr val="53535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6124513" y="4955231"/>
              <a:ext cx="2872344" cy="23114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274" dirty="0">
                  <a:solidFill>
                    <a:srgbClr val="535353"/>
                  </a:solidFill>
                  <a:latin typeface="BentonSans Medium"/>
                  <a:cs typeface="BentonSans Medium"/>
                </a:rPr>
                <a:t>1992</a:t>
              </a:r>
              <a:endParaRPr lang="en-US" sz="975" dirty="0">
                <a:solidFill>
                  <a:srgbClr val="535353"/>
                </a:solidFill>
                <a:latin typeface="BentonSans Medium"/>
                <a:cs typeface="BentonSans Medium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883789" y="1745701"/>
              <a:ext cx="226134" cy="3699135"/>
            </a:xfrm>
            <a:custGeom>
              <a:avLst/>
              <a:gdLst>
                <a:gd name="connsiteX0" fmla="*/ 161976 w 161975"/>
                <a:gd name="connsiteY0" fmla="*/ 422846 h 2971800"/>
                <a:gd name="connsiteX1" fmla="*/ 38100 w 161975"/>
                <a:gd name="connsiteY1" fmla="*/ 312026 h 2971800"/>
                <a:gd name="connsiteX2" fmla="*/ 38100 w 161975"/>
                <a:gd name="connsiteY2" fmla="*/ 0 h 2971800"/>
                <a:gd name="connsiteX3" fmla="*/ 0 w 161975"/>
                <a:gd name="connsiteY3" fmla="*/ 0 h 2971800"/>
                <a:gd name="connsiteX4" fmla="*/ 0 w 161975"/>
                <a:gd name="connsiteY4" fmla="*/ 329158 h 2971800"/>
                <a:gd name="connsiteX5" fmla="*/ 104724 w 161975"/>
                <a:gd name="connsiteY5" fmla="*/ 422846 h 2971800"/>
                <a:gd name="connsiteX6" fmla="*/ 0 w 161975"/>
                <a:gd name="connsiteY6" fmla="*/ 516547 h 2971800"/>
                <a:gd name="connsiteX7" fmla="*/ 0 w 161975"/>
                <a:gd name="connsiteY7" fmla="*/ 2971800 h 2971800"/>
                <a:gd name="connsiteX8" fmla="*/ 38100 w 161975"/>
                <a:gd name="connsiteY8" fmla="*/ 2971800 h 2971800"/>
                <a:gd name="connsiteX9" fmla="*/ 38100 w 161975"/>
                <a:gd name="connsiteY9" fmla="*/ 533679 h 2971800"/>
                <a:gd name="connsiteX10" fmla="*/ 161976 w 161975"/>
                <a:gd name="connsiteY10" fmla="*/ 422846 h 29718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161975" h="2971800">
                  <a:moveTo>
                    <a:pt x="161976" y="422846"/>
                  </a:moveTo>
                  <a:lnTo>
                    <a:pt x="38100" y="31202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29158"/>
                  </a:lnTo>
                  <a:lnTo>
                    <a:pt x="104724" y="422846"/>
                  </a:lnTo>
                  <a:lnTo>
                    <a:pt x="0" y="516547"/>
                  </a:lnTo>
                  <a:lnTo>
                    <a:pt x="0" y="2971800"/>
                  </a:lnTo>
                  <a:lnTo>
                    <a:pt x="38100" y="2971800"/>
                  </a:lnTo>
                  <a:lnTo>
                    <a:pt x="38100" y="533679"/>
                  </a:lnTo>
                  <a:lnTo>
                    <a:pt x="161976" y="422846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24" tIns="40813" rIns="81624" bIns="40813" rtlCol="0" anchor="ctr"/>
            <a:lstStyle/>
            <a:p>
              <a:pPr algn="ctr" defTabSz="816283"/>
              <a:endParaRPr lang="en-US" altLang="zh-CN" sz="1574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1" name="Picture 30" descr="SAP_grad_R_pre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/>
          <p:cNvSpPr/>
          <p:nvPr/>
        </p:nvSpPr>
        <p:spPr bwMode="gray">
          <a:xfrm rot="16200000">
            <a:off x="1271307" y="2295594"/>
            <a:ext cx="3126649" cy="558304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bg2"/>
              </a:gs>
              <a:gs pos="100000">
                <a:schemeClr val="accent3">
                  <a:lumMod val="100000"/>
                </a:schemeClr>
              </a:gs>
            </a:gsLst>
            <a:lin ang="10800000" scaled="1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67479" tIns="53983" rIns="67479" bIns="53983" rtlCol="0" anchor="ctr"/>
          <a:lstStyle/>
          <a:p>
            <a:pPr algn="ctr" defTabSz="81636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98" kern="0" dirty="0" err="1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7249" y="3316169"/>
            <a:ext cx="1222291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3253"/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Always connected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9975" y="2302615"/>
            <a:ext cx="1098478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3253"/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Machine Learning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9392" y="3170480"/>
            <a:ext cx="641915" cy="641896"/>
            <a:chOff x="1381188" y="4410539"/>
            <a:chExt cx="856159" cy="856134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gray">
            <a:xfrm>
              <a:off x="1381188" y="4410539"/>
              <a:ext cx="856159" cy="856134"/>
            </a:xfrm>
            <a:prstGeom prst="ellipse">
              <a:avLst/>
            </a:pr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84" tIns="71987" rIns="89984" bIns="71987" rtlCol="0" anchor="ctr"/>
            <a:lstStyle/>
            <a:p>
              <a:pPr algn="ctr" defTabSz="914095" fontAlgn="base"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F0AB00"/>
                </a:solidFill>
                <a:latin typeface="BentonSans Regular" panose="02000503000000020004" pitchFamily="2" charset="0"/>
                <a:ea typeface="Arial Unicode MS" pitchFamily="34" charset="-128"/>
                <a:cs typeface="BentonSans Ligh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8775" y="4548320"/>
              <a:ext cx="340985" cy="580578"/>
            </a:xfrm>
            <a:prstGeom prst="rect">
              <a:avLst/>
            </a:prstGeom>
          </p:spPr>
        </p:pic>
      </p:grpSp>
      <p:sp>
        <p:nvSpPr>
          <p:cNvPr id="8" name="Oval 7"/>
          <p:cNvSpPr>
            <a:spLocks noChangeAspect="1"/>
          </p:cNvSpPr>
          <p:nvPr/>
        </p:nvSpPr>
        <p:spPr bwMode="gray">
          <a:xfrm>
            <a:off x="5947525" y="2155591"/>
            <a:ext cx="641915" cy="641896"/>
          </a:xfrm>
          <a:prstGeom prst="ellipse">
            <a:avLst/>
          </a:prstGeom>
          <a:solidFill>
            <a:srgbClr val="0076CB"/>
          </a:solidFill>
          <a:ln w="6350" algn="ctr">
            <a:noFill/>
            <a:miter lim="800000"/>
            <a:headEnd/>
            <a:tailEnd/>
          </a:ln>
        </p:spPr>
        <p:txBody>
          <a:bodyPr lIns="89984" tIns="71987" rIns="89984" bIns="71987" rtlCol="0" anchor="ctr"/>
          <a:lstStyle/>
          <a:p>
            <a:pPr algn="ctr" defTabSz="914095" fontAlgn="base">
              <a:buClr>
                <a:srgbClr val="F0AB00"/>
              </a:buClr>
              <a:buSzPct val="80000"/>
              <a:defRPr/>
            </a:pPr>
            <a:endParaRPr lang="en-US" sz="1573" kern="0" dirty="0">
              <a:solidFill>
                <a:srgbClr val="F0AB00"/>
              </a:solidFill>
              <a:latin typeface="BentonSans Regular" panose="02000503000000020004" pitchFamily="2" charset="0"/>
              <a:ea typeface="Arial Unicode MS" pitchFamily="34" charset="-128"/>
              <a:cs typeface="BentonSans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747" y="1300573"/>
            <a:ext cx="1303738" cy="4154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Connected </a:t>
            </a:r>
            <a:b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</a:b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Businesses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5332" y="2257643"/>
            <a:ext cx="1024090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3253"/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Internet of </a:t>
            </a:r>
            <a:b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</a:b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Things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69540" y="2110044"/>
            <a:ext cx="641915" cy="641896"/>
            <a:chOff x="3375507" y="1675664"/>
            <a:chExt cx="856159" cy="85613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 bwMode="gray">
            <a:xfrm>
              <a:off x="3375507" y="1675664"/>
              <a:ext cx="856159" cy="856134"/>
            </a:xfrm>
            <a:prstGeom prst="ellipse">
              <a:avLst/>
            </a:pr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84" tIns="71987" rIns="89984" bIns="71987" rtlCol="0" anchor="ctr"/>
            <a:lstStyle/>
            <a:p>
              <a:pPr algn="ctr" defTabSz="9140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F0AB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898" y="1835554"/>
              <a:ext cx="567414" cy="62059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69540" y="1173679"/>
            <a:ext cx="641915" cy="641896"/>
            <a:chOff x="1381188" y="1675664"/>
            <a:chExt cx="856159" cy="856134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gray">
            <a:xfrm>
              <a:off x="1381188" y="1675664"/>
              <a:ext cx="856159" cy="856134"/>
            </a:xfrm>
            <a:prstGeom prst="ellipse">
              <a:avLst/>
            </a:pr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84" tIns="71987" rIns="89984" bIns="71987" rtlCol="0" anchor="ctr"/>
            <a:lstStyle/>
            <a:p>
              <a:pPr algn="ctr" defTabSz="9140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F0AB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4585" y="1875750"/>
              <a:ext cx="629364" cy="36024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22594" y="2076109"/>
            <a:ext cx="641915" cy="641896"/>
            <a:chOff x="5369829" y="1675664"/>
            <a:chExt cx="856159" cy="856134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 bwMode="gray">
            <a:xfrm>
              <a:off x="5369829" y="1675664"/>
              <a:ext cx="856159" cy="856134"/>
            </a:xfrm>
            <a:prstGeom prst="ellipse">
              <a:avLst/>
            </a:prstGeom>
            <a:solidFill>
              <a:srgbClr val="0076CB"/>
            </a:solidFill>
            <a:ln w="6350" algn="ctr">
              <a:noFill/>
              <a:miter lim="800000"/>
              <a:headEnd/>
              <a:tailEnd/>
            </a:ln>
          </p:spPr>
          <p:txBody>
            <a:bodyPr lIns="67479" tIns="53983" rIns="67479" bIns="53983" rtlCol="0" anchor="ctr"/>
            <a:lstStyle/>
            <a:p>
              <a:pPr algn="ctr" defTabSz="914095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F0AB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Cloud 18"/>
            <p:cNvSpPr/>
            <p:nvPr/>
          </p:nvSpPr>
          <p:spPr bwMode="gray">
            <a:xfrm>
              <a:off x="5500160" y="1904611"/>
              <a:ext cx="595494" cy="398239"/>
            </a:xfrm>
            <a:prstGeom prst="cloud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</p:spPr>
          <p:txBody>
            <a:bodyPr lIns="67479" tIns="53983" rIns="67479" bIns="53983" rtlCol="0" anchor="ctr"/>
            <a:lstStyle/>
            <a:p>
              <a:pPr algn="ctr" defTabSz="816364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endParaRPr lang="en-US" sz="1573" kern="0" dirty="0">
                <a:solidFill>
                  <a:srgbClr val="000000"/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2176" y="2362080"/>
            <a:ext cx="1308428" cy="41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201"/>
            <a:r>
              <a:rPr lang="en-US" sz="2099" dirty="0">
                <a:solidFill>
                  <a:srgbClr val="0076CB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By 2020</a:t>
            </a:r>
          </a:p>
        </p:txBody>
      </p:sp>
      <p:sp>
        <p:nvSpPr>
          <p:cNvPr id="25" name="Oval 24"/>
          <p:cNvSpPr/>
          <p:nvPr/>
        </p:nvSpPr>
        <p:spPr bwMode="gray">
          <a:xfrm>
            <a:off x="5949879" y="1218650"/>
            <a:ext cx="642395" cy="642395"/>
          </a:xfrm>
          <a:prstGeom prst="ellipse">
            <a:avLst/>
          </a:prstGeom>
          <a:solidFill>
            <a:srgbClr val="0076CB"/>
          </a:solidFill>
          <a:ln w="6350" algn="ctr">
            <a:noFill/>
            <a:miter lim="800000"/>
            <a:headEnd/>
            <a:tailEnd/>
          </a:ln>
        </p:spPr>
        <p:txBody>
          <a:bodyPr lIns="89984" tIns="71987" rIns="89984" bIns="71987" rtlCol="0" anchor="ctr"/>
          <a:lstStyle/>
          <a:p>
            <a:pPr algn="ctr" defTabSz="914095" fontAlgn="base">
              <a:buClr>
                <a:srgbClr val="F0AB00"/>
              </a:buClr>
              <a:buSzPct val="80000"/>
            </a:pPr>
            <a:endParaRPr lang="en-US" sz="1573" kern="0" dirty="0" err="1">
              <a:solidFill>
                <a:srgbClr val="F0AB00"/>
              </a:solidFill>
              <a:latin typeface="BentonSans Regular" panose="02000503000000020004" pitchFamily="2" charset="0"/>
              <a:ea typeface="Arial Unicode MS" pitchFamily="34" charset="-128"/>
              <a:cs typeface="BentonSans Light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039907" y="1336002"/>
            <a:ext cx="485845" cy="426624"/>
            <a:chOff x="5487988" y="-1778000"/>
            <a:chExt cx="638175" cy="560387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5487988" y="-1778000"/>
              <a:ext cx="230188" cy="250825"/>
            </a:xfrm>
            <a:custGeom>
              <a:avLst/>
              <a:gdLst>
                <a:gd name="T0" fmla="*/ 14 w 127"/>
                <a:gd name="T1" fmla="*/ 106 h 138"/>
                <a:gd name="T2" fmla="*/ 30 w 127"/>
                <a:gd name="T3" fmla="*/ 89 h 138"/>
                <a:gd name="T4" fmla="*/ 35 w 127"/>
                <a:gd name="T5" fmla="*/ 89 h 138"/>
                <a:gd name="T6" fmla="*/ 84 w 127"/>
                <a:gd name="T7" fmla="*/ 138 h 138"/>
                <a:gd name="T8" fmla="*/ 127 w 127"/>
                <a:gd name="T9" fmla="*/ 72 h 138"/>
                <a:gd name="T10" fmla="*/ 90 w 127"/>
                <a:gd name="T11" fmla="*/ 35 h 138"/>
                <a:gd name="T12" fmla="*/ 90 w 127"/>
                <a:gd name="T13" fmla="*/ 30 h 138"/>
                <a:gd name="T14" fmla="*/ 106 w 127"/>
                <a:gd name="T15" fmla="*/ 13 h 138"/>
                <a:gd name="T16" fmla="*/ 100 w 127"/>
                <a:gd name="T17" fmla="*/ 0 h 138"/>
                <a:gd name="T18" fmla="*/ 12 w 127"/>
                <a:gd name="T19" fmla="*/ 0 h 138"/>
                <a:gd name="T20" fmla="*/ 0 w 127"/>
                <a:gd name="T21" fmla="*/ 11 h 138"/>
                <a:gd name="T22" fmla="*/ 0 w 127"/>
                <a:gd name="T23" fmla="*/ 100 h 138"/>
                <a:gd name="T24" fmla="*/ 14 w 127"/>
                <a:gd name="T25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38">
                  <a:moveTo>
                    <a:pt x="14" y="106"/>
                  </a:moveTo>
                  <a:cubicBezTo>
                    <a:pt x="30" y="89"/>
                    <a:pt x="30" y="89"/>
                    <a:pt x="30" y="89"/>
                  </a:cubicBezTo>
                  <a:cubicBezTo>
                    <a:pt x="31" y="88"/>
                    <a:pt x="34" y="88"/>
                    <a:pt x="35" y="89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8" y="110"/>
                    <a:pt x="104" y="86"/>
                    <a:pt x="127" y="7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3"/>
                    <a:pt x="88" y="31"/>
                    <a:pt x="90" y="30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14" y="6"/>
                    <a:pt x="111" y="0"/>
                    <a:pt x="10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1"/>
                    <a:pt x="6" y="113"/>
                    <a:pt x="1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58" tIns="34280" rIns="68558" bIns="34280" numCol="1" anchor="t" anchorCtr="0" compatLnSpc="1">
              <a:prstTxWarp prst="textNoShape">
                <a:avLst/>
              </a:prstTxWarp>
            </a:bodyPr>
            <a:lstStyle/>
            <a:p>
              <a:pPr defTabSz="816201"/>
              <a:endParaRPr lang="en-US" sz="157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5487988" y="-1471613"/>
              <a:ext cx="241300" cy="254000"/>
            </a:xfrm>
            <a:custGeom>
              <a:avLst/>
              <a:gdLst>
                <a:gd name="T0" fmla="*/ 90 w 133"/>
                <a:gd name="T1" fmla="*/ 110 h 140"/>
                <a:gd name="T2" fmla="*/ 90 w 133"/>
                <a:gd name="T3" fmla="*/ 105 h 140"/>
                <a:gd name="T4" fmla="*/ 133 w 133"/>
                <a:gd name="T5" fmla="*/ 62 h 140"/>
                <a:gd name="T6" fmla="*/ 86 w 133"/>
                <a:gd name="T7" fmla="*/ 0 h 140"/>
                <a:gd name="T8" fmla="*/ 35 w 133"/>
                <a:gd name="T9" fmla="*/ 51 h 140"/>
                <a:gd name="T10" fmla="*/ 30 w 133"/>
                <a:gd name="T11" fmla="*/ 51 h 140"/>
                <a:gd name="T12" fmla="*/ 14 w 133"/>
                <a:gd name="T13" fmla="*/ 34 h 140"/>
                <a:gd name="T14" fmla="*/ 0 w 133"/>
                <a:gd name="T15" fmla="*/ 40 h 140"/>
                <a:gd name="T16" fmla="*/ 0 w 133"/>
                <a:gd name="T17" fmla="*/ 129 h 140"/>
                <a:gd name="T18" fmla="*/ 12 w 133"/>
                <a:gd name="T19" fmla="*/ 140 h 140"/>
                <a:gd name="T20" fmla="*/ 100 w 133"/>
                <a:gd name="T21" fmla="*/ 140 h 140"/>
                <a:gd name="T22" fmla="*/ 106 w 133"/>
                <a:gd name="T23" fmla="*/ 127 h 140"/>
                <a:gd name="T24" fmla="*/ 90 w 133"/>
                <a:gd name="T25" fmla="*/ 11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40">
                  <a:moveTo>
                    <a:pt x="90" y="110"/>
                  </a:moveTo>
                  <a:cubicBezTo>
                    <a:pt x="88" y="109"/>
                    <a:pt x="88" y="106"/>
                    <a:pt x="90" y="105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09" y="49"/>
                    <a:pt x="92" y="27"/>
                    <a:pt x="86" y="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2"/>
                    <a:pt x="31" y="52"/>
                    <a:pt x="30" y="5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27"/>
                    <a:pt x="0" y="29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5"/>
                    <a:pt x="5" y="140"/>
                    <a:pt x="12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11" y="140"/>
                    <a:pt x="114" y="134"/>
                    <a:pt x="106" y="127"/>
                  </a:cubicBezTo>
                  <a:lnTo>
                    <a:pt x="90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58" tIns="34280" rIns="68558" bIns="34280" numCol="1" anchor="t" anchorCtr="0" compatLnSpc="1">
              <a:prstTxWarp prst="textNoShape">
                <a:avLst/>
              </a:prstTxWarp>
            </a:bodyPr>
            <a:lstStyle/>
            <a:p>
              <a:pPr defTabSz="816201"/>
              <a:endParaRPr lang="en-US" sz="157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894388" y="-1778000"/>
              <a:ext cx="231775" cy="255588"/>
            </a:xfrm>
            <a:custGeom>
              <a:avLst/>
              <a:gdLst>
                <a:gd name="T0" fmla="*/ 116 w 128"/>
                <a:gd name="T1" fmla="*/ 0 h 141"/>
                <a:gd name="T2" fmla="*/ 27 w 128"/>
                <a:gd name="T3" fmla="*/ 0 h 141"/>
                <a:gd name="T4" fmla="*/ 22 w 128"/>
                <a:gd name="T5" fmla="*/ 13 h 141"/>
                <a:gd name="T6" fmla="*/ 38 w 128"/>
                <a:gd name="T7" fmla="*/ 30 h 141"/>
                <a:gd name="T8" fmla="*/ 38 w 128"/>
                <a:gd name="T9" fmla="*/ 35 h 141"/>
                <a:gd name="T10" fmla="*/ 0 w 128"/>
                <a:gd name="T11" fmla="*/ 73 h 141"/>
                <a:gd name="T12" fmla="*/ 41 w 128"/>
                <a:gd name="T13" fmla="*/ 141 h 141"/>
                <a:gd name="T14" fmla="*/ 92 w 128"/>
                <a:gd name="T15" fmla="*/ 89 h 141"/>
                <a:gd name="T16" fmla="*/ 98 w 128"/>
                <a:gd name="T17" fmla="*/ 89 h 141"/>
                <a:gd name="T18" fmla="*/ 114 w 128"/>
                <a:gd name="T19" fmla="*/ 106 h 141"/>
                <a:gd name="T20" fmla="*/ 128 w 128"/>
                <a:gd name="T21" fmla="*/ 100 h 141"/>
                <a:gd name="T22" fmla="*/ 128 w 128"/>
                <a:gd name="T23" fmla="*/ 11 h 141"/>
                <a:gd name="T24" fmla="*/ 116 w 128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41">
                  <a:moveTo>
                    <a:pt x="116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0"/>
                    <a:pt x="14" y="6"/>
                    <a:pt x="22" y="13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0" y="31"/>
                    <a:pt x="40" y="33"/>
                    <a:pt x="38" y="3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3" y="88"/>
                    <a:pt x="38" y="112"/>
                    <a:pt x="41" y="141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4" y="88"/>
                    <a:pt x="96" y="88"/>
                    <a:pt x="98" y="89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22" y="113"/>
                    <a:pt x="128" y="111"/>
                    <a:pt x="128" y="100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58" tIns="34280" rIns="68558" bIns="34280" numCol="1" anchor="t" anchorCtr="0" compatLnSpc="1">
              <a:prstTxWarp prst="textNoShape">
                <a:avLst/>
              </a:prstTxWarp>
            </a:bodyPr>
            <a:lstStyle/>
            <a:p>
              <a:pPr defTabSz="816201"/>
              <a:endParaRPr lang="en-US" sz="157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883275" y="-1474788"/>
              <a:ext cx="242888" cy="257175"/>
            </a:xfrm>
            <a:custGeom>
              <a:avLst/>
              <a:gdLst>
                <a:gd name="T0" fmla="*/ 120 w 134"/>
                <a:gd name="T1" fmla="*/ 36 h 142"/>
                <a:gd name="T2" fmla="*/ 104 w 134"/>
                <a:gd name="T3" fmla="*/ 53 h 142"/>
                <a:gd name="T4" fmla="*/ 98 w 134"/>
                <a:gd name="T5" fmla="*/ 53 h 142"/>
                <a:gd name="T6" fmla="*/ 46 w 134"/>
                <a:gd name="T7" fmla="*/ 0 h 142"/>
                <a:gd name="T8" fmla="*/ 0 w 134"/>
                <a:gd name="T9" fmla="*/ 63 h 142"/>
                <a:gd name="T10" fmla="*/ 44 w 134"/>
                <a:gd name="T11" fmla="*/ 107 h 142"/>
                <a:gd name="T12" fmla="*/ 44 w 134"/>
                <a:gd name="T13" fmla="*/ 112 h 142"/>
                <a:gd name="T14" fmla="*/ 28 w 134"/>
                <a:gd name="T15" fmla="*/ 129 h 142"/>
                <a:gd name="T16" fmla="*/ 33 w 134"/>
                <a:gd name="T17" fmla="*/ 142 h 142"/>
                <a:gd name="T18" fmla="*/ 122 w 134"/>
                <a:gd name="T19" fmla="*/ 142 h 142"/>
                <a:gd name="T20" fmla="*/ 134 w 134"/>
                <a:gd name="T21" fmla="*/ 131 h 142"/>
                <a:gd name="T22" fmla="*/ 134 w 134"/>
                <a:gd name="T23" fmla="*/ 42 h 142"/>
                <a:gd name="T24" fmla="*/ 120 w 134"/>
                <a:gd name="T25" fmla="*/ 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2">
                  <a:moveTo>
                    <a:pt x="120" y="36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2" y="54"/>
                    <a:pt x="100" y="54"/>
                    <a:pt x="98" y="5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27"/>
                    <a:pt x="23" y="50"/>
                    <a:pt x="0" y="63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6" y="108"/>
                    <a:pt x="46" y="111"/>
                    <a:pt x="44" y="112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0" y="136"/>
                    <a:pt x="23" y="142"/>
                    <a:pt x="33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9" y="142"/>
                    <a:pt x="134" y="137"/>
                    <a:pt x="134" y="1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4" y="31"/>
                    <a:pt x="128" y="29"/>
                    <a:pt x="120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58" tIns="34280" rIns="68558" bIns="34280" numCol="1" anchor="t" anchorCtr="0" compatLnSpc="1">
              <a:prstTxWarp prst="textNoShape">
                <a:avLst/>
              </a:prstTxWarp>
            </a:bodyPr>
            <a:lstStyle/>
            <a:p>
              <a:pPr defTabSz="816201"/>
              <a:endParaRPr lang="en-US" sz="157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5694363" y="-1616075"/>
              <a:ext cx="219075" cy="219075"/>
            </a:xfrm>
            <a:custGeom>
              <a:avLst/>
              <a:gdLst>
                <a:gd name="T0" fmla="*/ 61 w 121"/>
                <a:gd name="T1" fmla="*/ 121 h 121"/>
                <a:gd name="T2" fmla="*/ 0 w 121"/>
                <a:gd name="T3" fmla="*/ 61 h 121"/>
                <a:gd name="T4" fmla="*/ 61 w 121"/>
                <a:gd name="T5" fmla="*/ 0 h 121"/>
                <a:gd name="T6" fmla="*/ 121 w 121"/>
                <a:gd name="T7" fmla="*/ 61 h 121"/>
                <a:gd name="T8" fmla="*/ 61 w 121"/>
                <a:gd name="T9" fmla="*/ 121 h 121"/>
                <a:gd name="T10" fmla="*/ 61 w 121"/>
                <a:gd name="T11" fmla="*/ 36 h 121"/>
                <a:gd name="T12" fmla="*/ 36 w 121"/>
                <a:gd name="T13" fmla="*/ 61 h 121"/>
                <a:gd name="T14" fmla="*/ 61 w 121"/>
                <a:gd name="T15" fmla="*/ 85 h 121"/>
                <a:gd name="T16" fmla="*/ 85 w 121"/>
                <a:gd name="T17" fmla="*/ 61 h 121"/>
                <a:gd name="T18" fmla="*/ 61 w 121"/>
                <a:gd name="T19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1" y="121"/>
                  </a:move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1"/>
                  </a:cubicBezTo>
                  <a:cubicBezTo>
                    <a:pt x="121" y="94"/>
                    <a:pt x="94" y="121"/>
                    <a:pt x="61" y="121"/>
                  </a:cubicBezTo>
                  <a:close/>
                  <a:moveTo>
                    <a:pt x="61" y="36"/>
                  </a:moveTo>
                  <a:cubicBezTo>
                    <a:pt x="47" y="36"/>
                    <a:pt x="36" y="47"/>
                    <a:pt x="36" y="61"/>
                  </a:cubicBezTo>
                  <a:cubicBezTo>
                    <a:pt x="36" y="74"/>
                    <a:pt x="47" y="85"/>
                    <a:pt x="61" y="85"/>
                  </a:cubicBezTo>
                  <a:cubicBezTo>
                    <a:pt x="74" y="85"/>
                    <a:pt x="85" y="74"/>
                    <a:pt x="85" y="61"/>
                  </a:cubicBezTo>
                  <a:cubicBezTo>
                    <a:pt x="85" y="47"/>
                    <a:pt x="74" y="36"/>
                    <a:pt x="6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58" tIns="34280" rIns="68558" bIns="34280" numCol="1" anchor="t" anchorCtr="0" compatLnSpc="1">
              <a:prstTxWarp prst="textNoShape">
                <a:avLst/>
              </a:prstTxWarp>
            </a:bodyPr>
            <a:lstStyle/>
            <a:p>
              <a:pPr defTabSz="816201"/>
              <a:endParaRPr lang="en-US" sz="157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513676" y="1345544"/>
            <a:ext cx="1098478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3253"/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API </a:t>
            </a:r>
            <a:b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</a:b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Economy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187340" y="2723089"/>
            <a:ext cx="1303738" cy="4154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350" dirty="0">
                <a:solidFill>
                  <a:srgbClr val="FFFFFF"/>
                </a:solidFill>
                <a:latin typeface="BentonSans Book" panose="02000503000000020004" pitchFamily="2" charset="0"/>
                <a:cs typeface="BentonSans Light"/>
              </a:rPr>
              <a:t>Cloud will be mainstream</a:t>
            </a:r>
          </a:p>
        </p:txBody>
      </p:sp>
      <p:pic>
        <p:nvPicPr>
          <p:cNvPr id="34" name="Picture 10" descr="C:\Users\d046845\AppData\Local\Temp\Rar$DRa0.841\settings_grey_96.png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03" y="2215985"/>
            <a:ext cx="520628" cy="5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756877" y="3432551"/>
            <a:ext cx="663643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16364" fontAlgn="base">
              <a:spcBef>
                <a:spcPts val="45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161A1F"/>
                </a:solidFill>
                <a:latin typeface="BentonSans Book" panose="02000503000000020004" pitchFamily="2" charset="0"/>
                <a:ea typeface="Arial Unicode MS" pitchFamily="34" charset="-128"/>
                <a:cs typeface="Arial Unicode MS" pitchFamily="34" charset="-128"/>
              </a:rPr>
              <a:t>Security</a:t>
            </a:r>
          </a:p>
        </p:txBody>
      </p:sp>
      <p:sp>
        <p:nvSpPr>
          <p:cNvPr id="36" name="Oval 35"/>
          <p:cNvSpPr/>
          <p:nvPr/>
        </p:nvSpPr>
        <p:spPr bwMode="gray">
          <a:xfrm>
            <a:off x="5949879" y="3229567"/>
            <a:ext cx="642395" cy="642395"/>
          </a:xfrm>
          <a:prstGeom prst="ellipse">
            <a:avLst/>
          </a:prstGeom>
          <a:solidFill>
            <a:srgbClr val="0076CB"/>
          </a:solidFill>
          <a:ln w="6350" algn="ctr">
            <a:noFill/>
            <a:miter lim="800000"/>
            <a:headEnd/>
            <a:tailEnd/>
          </a:ln>
        </p:spPr>
        <p:txBody>
          <a:bodyPr lIns="89984" tIns="71987" rIns="89984" bIns="71987" rtlCol="0" anchor="ctr"/>
          <a:lstStyle/>
          <a:p>
            <a:pPr algn="ctr" defTabSz="914095" fontAlgn="base">
              <a:buClr>
                <a:srgbClr val="F0AB00"/>
              </a:buClr>
              <a:buSzPct val="80000"/>
            </a:pPr>
            <a:endParaRPr lang="en-US" sz="1573" kern="0" dirty="0" err="1">
              <a:solidFill>
                <a:srgbClr val="F0AB00"/>
              </a:solidFill>
              <a:latin typeface="BentonSans Regular" panose="02000503000000020004" pitchFamily="2" charset="0"/>
              <a:ea typeface="Arial Unicode MS" pitchFamily="34" charset="-128"/>
              <a:cs typeface="BentonSans Light"/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6010823" y="3473244"/>
            <a:ext cx="520505" cy="17773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67481" tIns="53984" rIns="67481" bIns="53984" rtlCol="0" anchor="ctr"/>
          <a:lstStyle/>
          <a:p>
            <a:pPr algn="ctr" defTabSz="68554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99" kern="0" dirty="0" err="1">
              <a:solidFill>
                <a:srgbClr val="161A1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6877" y="3432550"/>
            <a:ext cx="663643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16364" fontAlgn="base">
              <a:spcBef>
                <a:spcPts val="45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50" kern="0" dirty="0">
                <a:solidFill>
                  <a:srgbClr val="FFFFFF"/>
                </a:solidFill>
                <a:latin typeface="BentonSans Book" panose="02000503000000020004" pitchFamily="2" charset="0"/>
                <a:ea typeface="Arial Unicode MS" pitchFamily="34" charset="-128"/>
                <a:cs typeface="Arial Unicode MS" pitchFamily="34" charset="-128"/>
              </a:rPr>
              <a:t>Security</a:t>
            </a:r>
          </a:p>
        </p:txBody>
      </p:sp>
      <p:pic>
        <p:nvPicPr>
          <p:cNvPr id="39" name="Picture 38" descr="SAP_grad_R_pref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3573" y="1634456"/>
            <a:ext cx="1924580" cy="1924580"/>
            <a:chOff x="3451016" y="5552672"/>
            <a:chExt cx="3749040" cy="3749040"/>
          </a:xfrm>
        </p:grpSpPr>
        <p:grpSp>
          <p:nvGrpSpPr>
            <p:cNvPr id="3" name="Group 2"/>
            <p:cNvGrpSpPr/>
            <p:nvPr/>
          </p:nvGrpSpPr>
          <p:grpSpPr>
            <a:xfrm>
              <a:off x="3451016" y="5552672"/>
              <a:ext cx="3749040" cy="3749040"/>
              <a:chOff x="955676" y="2209801"/>
              <a:chExt cx="5827712" cy="5541962"/>
            </a:xfrm>
          </p:grpSpPr>
          <p:sp>
            <p:nvSpPr>
              <p:cNvPr id="2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989013" y="2306638"/>
                <a:ext cx="5794375" cy="544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grpSp>
            <p:nvGrpSpPr>
              <p:cNvPr id="28" name="Group 208"/>
              <p:cNvGrpSpPr>
                <a:grpSpLocks/>
              </p:cNvGrpSpPr>
              <p:nvPr/>
            </p:nvGrpSpPr>
            <p:grpSpPr bwMode="auto">
              <a:xfrm>
                <a:off x="955676" y="2209801"/>
                <a:ext cx="5816600" cy="5538788"/>
                <a:chOff x="602" y="1392"/>
                <a:chExt cx="3664" cy="3489"/>
              </a:xfrm>
            </p:grpSpPr>
            <p:sp>
              <p:nvSpPr>
                <p:cNvPr id="80" name="Freeform 8"/>
                <p:cNvSpPr>
                  <a:spLocks/>
                </p:cNvSpPr>
                <p:nvPr/>
              </p:nvSpPr>
              <p:spPr bwMode="auto">
                <a:xfrm>
                  <a:off x="729" y="1560"/>
                  <a:ext cx="3322" cy="3321"/>
                </a:xfrm>
                <a:custGeom>
                  <a:avLst/>
                  <a:gdLst>
                    <a:gd name="T0" fmla="*/ 1403 w 1403"/>
                    <a:gd name="T1" fmla="*/ 701 h 1403"/>
                    <a:gd name="T2" fmla="*/ 702 w 1403"/>
                    <a:gd name="T3" fmla="*/ 1403 h 1403"/>
                    <a:gd name="T4" fmla="*/ 206 w 1403"/>
                    <a:gd name="T5" fmla="*/ 1197 h 1403"/>
                    <a:gd name="T6" fmla="*/ 0 w 1403"/>
                    <a:gd name="T7" fmla="*/ 701 h 1403"/>
                    <a:gd name="T8" fmla="*/ 206 w 1403"/>
                    <a:gd name="T9" fmla="*/ 205 h 1403"/>
                    <a:gd name="T10" fmla="*/ 702 w 1403"/>
                    <a:gd name="T11" fmla="*/ 0 h 1403"/>
                    <a:gd name="T12" fmla="*/ 1198 w 1403"/>
                    <a:gd name="T13" fmla="*/ 205 h 1403"/>
                    <a:gd name="T14" fmla="*/ 1403 w 1403"/>
                    <a:gd name="T15" fmla="*/ 701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3" h="1403">
                      <a:moveTo>
                        <a:pt x="1403" y="701"/>
                      </a:moveTo>
                      <a:cubicBezTo>
                        <a:pt x="1403" y="1089"/>
                        <a:pt x="1089" y="1403"/>
                        <a:pt x="702" y="1403"/>
                      </a:cubicBezTo>
                      <a:cubicBezTo>
                        <a:pt x="508" y="1403"/>
                        <a:pt x="333" y="1324"/>
                        <a:pt x="206" y="1197"/>
                      </a:cubicBezTo>
                      <a:cubicBezTo>
                        <a:pt x="79" y="1070"/>
                        <a:pt x="0" y="895"/>
                        <a:pt x="0" y="701"/>
                      </a:cubicBezTo>
                      <a:cubicBezTo>
                        <a:pt x="0" y="508"/>
                        <a:pt x="79" y="332"/>
                        <a:pt x="206" y="205"/>
                      </a:cubicBezTo>
                      <a:cubicBezTo>
                        <a:pt x="333" y="79"/>
                        <a:pt x="508" y="0"/>
                        <a:pt x="702" y="0"/>
                      </a:cubicBezTo>
                      <a:cubicBezTo>
                        <a:pt x="896" y="0"/>
                        <a:pt x="1071" y="79"/>
                        <a:pt x="1198" y="205"/>
                      </a:cubicBezTo>
                      <a:cubicBezTo>
                        <a:pt x="1325" y="332"/>
                        <a:pt x="1403" y="508"/>
                        <a:pt x="1403" y="70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1" name="Freeform 9"/>
                <p:cNvSpPr>
                  <a:spLocks/>
                </p:cNvSpPr>
                <p:nvPr/>
              </p:nvSpPr>
              <p:spPr bwMode="auto">
                <a:xfrm>
                  <a:off x="732" y="1560"/>
                  <a:ext cx="3309" cy="3304"/>
                </a:xfrm>
                <a:custGeom>
                  <a:avLst/>
                  <a:gdLst>
                    <a:gd name="T0" fmla="*/ 205 w 1398"/>
                    <a:gd name="T1" fmla="*/ 205 h 1396"/>
                    <a:gd name="T2" fmla="*/ 701 w 1398"/>
                    <a:gd name="T3" fmla="*/ 0 h 1396"/>
                    <a:gd name="T4" fmla="*/ 1197 w 1398"/>
                    <a:gd name="T5" fmla="*/ 205 h 1396"/>
                    <a:gd name="T6" fmla="*/ 1254 w 1398"/>
                    <a:gd name="T7" fmla="*/ 270 h 1396"/>
                    <a:gd name="T8" fmla="*/ 1387 w 1398"/>
                    <a:gd name="T9" fmla="*/ 572 h 1396"/>
                    <a:gd name="T10" fmla="*/ 1398 w 1398"/>
                    <a:gd name="T11" fmla="*/ 698 h 1396"/>
                    <a:gd name="T12" fmla="*/ 1170 w 1398"/>
                    <a:gd name="T13" fmla="*/ 1210 h 1396"/>
                    <a:gd name="T14" fmla="*/ 697 w 1398"/>
                    <a:gd name="T15" fmla="*/ 1396 h 1396"/>
                    <a:gd name="T16" fmla="*/ 554 w 1398"/>
                    <a:gd name="T17" fmla="*/ 1382 h 1396"/>
                    <a:gd name="T18" fmla="*/ 249 w 1398"/>
                    <a:gd name="T19" fmla="*/ 1237 h 1396"/>
                    <a:gd name="T20" fmla="*/ 206 w 1398"/>
                    <a:gd name="T21" fmla="*/ 1197 h 1396"/>
                    <a:gd name="T22" fmla="*/ 203 w 1398"/>
                    <a:gd name="T23" fmla="*/ 1195 h 1396"/>
                    <a:gd name="T24" fmla="*/ 57 w 1398"/>
                    <a:gd name="T25" fmla="*/ 979 h 1396"/>
                    <a:gd name="T26" fmla="*/ 0 w 1398"/>
                    <a:gd name="T27" fmla="*/ 699 h 1396"/>
                    <a:gd name="T28" fmla="*/ 205 w 1398"/>
                    <a:gd name="T29" fmla="*/ 205 h 1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98" h="1396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4" y="0"/>
                        <a:pt x="1070" y="79"/>
                        <a:pt x="1197" y="205"/>
                      </a:cubicBezTo>
                      <a:cubicBezTo>
                        <a:pt x="1217" y="226"/>
                        <a:pt x="1236" y="248"/>
                        <a:pt x="1254" y="270"/>
                      </a:cubicBezTo>
                      <a:cubicBezTo>
                        <a:pt x="1322" y="357"/>
                        <a:pt x="1368" y="460"/>
                        <a:pt x="1387" y="572"/>
                      </a:cubicBezTo>
                      <a:cubicBezTo>
                        <a:pt x="1394" y="613"/>
                        <a:pt x="1398" y="655"/>
                        <a:pt x="1398" y="698"/>
                      </a:cubicBezTo>
                      <a:cubicBezTo>
                        <a:pt x="1397" y="900"/>
                        <a:pt x="1309" y="1082"/>
                        <a:pt x="1170" y="1210"/>
                      </a:cubicBezTo>
                      <a:cubicBezTo>
                        <a:pt x="1045" y="1324"/>
                        <a:pt x="879" y="1395"/>
                        <a:pt x="697" y="1396"/>
                      </a:cubicBezTo>
                      <a:cubicBezTo>
                        <a:pt x="648" y="1396"/>
                        <a:pt x="600" y="1391"/>
                        <a:pt x="554" y="1382"/>
                      </a:cubicBezTo>
                      <a:cubicBezTo>
                        <a:pt x="439" y="1359"/>
                        <a:pt x="335" y="1309"/>
                        <a:pt x="249" y="1237"/>
                      </a:cubicBezTo>
                      <a:cubicBezTo>
                        <a:pt x="234" y="1224"/>
                        <a:pt x="220" y="1211"/>
                        <a:pt x="206" y="1197"/>
                      </a:cubicBezTo>
                      <a:cubicBezTo>
                        <a:pt x="205" y="1197"/>
                        <a:pt x="204" y="1196"/>
                        <a:pt x="203" y="1195"/>
                      </a:cubicBezTo>
                      <a:cubicBezTo>
                        <a:pt x="142" y="1133"/>
                        <a:pt x="92" y="1060"/>
                        <a:pt x="57" y="979"/>
                      </a:cubicBezTo>
                      <a:cubicBezTo>
                        <a:pt x="20" y="893"/>
                        <a:pt x="0" y="798"/>
                        <a:pt x="0" y="699"/>
                      </a:cubicBezTo>
                      <a:cubicBezTo>
                        <a:pt x="0" y="506"/>
                        <a:pt x="79" y="332"/>
                        <a:pt x="205" y="205"/>
                      </a:cubicBezTo>
                      <a:close/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2" name="Freeform 10"/>
                <p:cNvSpPr>
                  <a:spLocks/>
                </p:cNvSpPr>
                <p:nvPr/>
              </p:nvSpPr>
              <p:spPr bwMode="auto">
                <a:xfrm>
                  <a:off x="732" y="1560"/>
                  <a:ext cx="3300" cy="3288"/>
                </a:xfrm>
                <a:custGeom>
                  <a:avLst/>
                  <a:gdLst>
                    <a:gd name="T0" fmla="*/ 205 w 1394"/>
                    <a:gd name="T1" fmla="*/ 205 h 1389"/>
                    <a:gd name="T2" fmla="*/ 701 w 1394"/>
                    <a:gd name="T3" fmla="*/ 0 h 1389"/>
                    <a:gd name="T4" fmla="*/ 1197 w 1394"/>
                    <a:gd name="T5" fmla="*/ 205 h 1389"/>
                    <a:gd name="T6" fmla="*/ 1254 w 1394"/>
                    <a:gd name="T7" fmla="*/ 270 h 1389"/>
                    <a:gd name="T8" fmla="*/ 1384 w 1394"/>
                    <a:gd name="T9" fmla="*/ 569 h 1389"/>
                    <a:gd name="T10" fmla="*/ 1393 w 1394"/>
                    <a:gd name="T11" fmla="*/ 694 h 1389"/>
                    <a:gd name="T12" fmla="*/ 1164 w 1394"/>
                    <a:gd name="T13" fmla="*/ 1202 h 1389"/>
                    <a:gd name="T14" fmla="*/ 692 w 1394"/>
                    <a:gd name="T15" fmla="*/ 1389 h 1389"/>
                    <a:gd name="T16" fmla="*/ 550 w 1394"/>
                    <a:gd name="T17" fmla="*/ 1376 h 1389"/>
                    <a:gd name="T18" fmla="*/ 248 w 1394"/>
                    <a:gd name="T19" fmla="*/ 1234 h 1389"/>
                    <a:gd name="T20" fmla="*/ 204 w 1394"/>
                    <a:gd name="T21" fmla="*/ 1195 h 1389"/>
                    <a:gd name="T22" fmla="*/ 202 w 1394"/>
                    <a:gd name="T23" fmla="*/ 1193 h 1389"/>
                    <a:gd name="T24" fmla="*/ 57 w 1394"/>
                    <a:gd name="T25" fmla="*/ 977 h 1389"/>
                    <a:gd name="T26" fmla="*/ 1 w 1394"/>
                    <a:gd name="T27" fmla="*/ 696 h 1389"/>
                    <a:gd name="T28" fmla="*/ 205 w 1394"/>
                    <a:gd name="T29" fmla="*/ 205 h 1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94" h="1389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4" y="0"/>
                        <a:pt x="1070" y="78"/>
                        <a:pt x="1197" y="205"/>
                      </a:cubicBezTo>
                      <a:cubicBezTo>
                        <a:pt x="1217" y="226"/>
                        <a:pt x="1236" y="247"/>
                        <a:pt x="1254" y="270"/>
                      </a:cubicBezTo>
                      <a:cubicBezTo>
                        <a:pt x="1321" y="356"/>
                        <a:pt x="1366" y="458"/>
                        <a:pt x="1384" y="569"/>
                      </a:cubicBezTo>
                      <a:cubicBezTo>
                        <a:pt x="1390" y="610"/>
                        <a:pt x="1394" y="651"/>
                        <a:pt x="1393" y="694"/>
                      </a:cubicBezTo>
                      <a:cubicBezTo>
                        <a:pt x="1391" y="895"/>
                        <a:pt x="1303" y="1075"/>
                        <a:pt x="1164" y="1202"/>
                      </a:cubicBezTo>
                      <a:cubicBezTo>
                        <a:pt x="1039" y="1316"/>
                        <a:pt x="873" y="1387"/>
                        <a:pt x="692" y="1389"/>
                      </a:cubicBezTo>
                      <a:cubicBezTo>
                        <a:pt x="644" y="1389"/>
                        <a:pt x="596" y="1384"/>
                        <a:pt x="550" y="1376"/>
                      </a:cubicBezTo>
                      <a:cubicBezTo>
                        <a:pt x="436" y="1354"/>
                        <a:pt x="333" y="1305"/>
                        <a:pt x="248" y="1234"/>
                      </a:cubicBezTo>
                      <a:cubicBezTo>
                        <a:pt x="233" y="1222"/>
                        <a:pt x="218" y="1209"/>
                        <a:pt x="204" y="1195"/>
                      </a:cubicBezTo>
                      <a:cubicBezTo>
                        <a:pt x="203" y="1194"/>
                        <a:pt x="203" y="1193"/>
                        <a:pt x="202" y="1193"/>
                      </a:cubicBezTo>
                      <a:cubicBezTo>
                        <a:pt x="141" y="1131"/>
                        <a:pt x="91" y="1058"/>
                        <a:pt x="57" y="977"/>
                      </a:cubicBezTo>
                      <a:cubicBezTo>
                        <a:pt x="20" y="890"/>
                        <a:pt x="0" y="796"/>
                        <a:pt x="1" y="696"/>
                      </a:cubicBezTo>
                      <a:cubicBezTo>
                        <a:pt x="1" y="505"/>
                        <a:pt x="79" y="331"/>
                        <a:pt x="205" y="205"/>
                      </a:cubicBez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3" name="Freeform 11"/>
                <p:cNvSpPr>
                  <a:spLocks/>
                </p:cNvSpPr>
                <p:nvPr/>
              </p:nvSpPr>
              <p:spPr bwMode="auto">
                <a:xfrm>
                  <a:off x="732" y="1560"/>
                  <a:ext cx="3290" cy="3271"/>
                </a:xfrm>
                <a:custGeom>
                  <a:avLst/>
                  <a:gdLst>
                    <a:gd name="T0" fmla="*/ 205 w 1390"/>
                    <a:gd name="T1" fmla="*/ 205 h 1382"/>
                    <a:gd name="T2" fmla="*/ 701 w 1390"/>
                    <a:gd name="T3" fmla="*/ 0 h 1382"/>
                    <a:gd name="T4" fmla="*/ 1197 w 1390"/>
                    <a:gd name="T5" fmla="*/ 205 h 1382"/>
                    <a:gd name="T6" fmla="*/ 1254 w 1390"/>
                    <a:gd name="T7" fmla="*/ 270 h 1382"/>
                    <a:gd name="T8" fmla="*/ 1380 w 1390"/>
                    <a:gd name="T9" fmla="*/ 567 h 1382"/>
                    <a:gd name="T10" fmla="*/ 1389 w 1390"/>
                    <a:gd name="T11" fmla="*/ 691 h 1382"/>
                    <a:gd name="T12" fmla="*/ 1158 w 1390"/>
                    <a:gd name="T13" fmla="*/ 1195 h 1382"/>
                    <a:gd name="T14" fmla="*/ 688 w 1390"/>
                    <a:gd name="T15" fmla="*/ 1381 h 1382"/>
                    <a:gd name="T16" fmla="*/ 547 w 1390"/>
                    <a:gd name="T17" fmla="*/ 1369 h 1382"/>
                    <a:gd name="T18" fmla="*/ 246 w 1390"/>
                    <a:gd name="T19" fmla="*/ 1231 h 1382"/>
                    <a:gd name="T20" fmla="*/ 203 w 1390"/>
                    <a:gd name="T21" fmla="*/ 1193 h 1382"/>
                    <a:gd name="T22" fmla="*/ 200 w 1390"/>
                    <a:gd name="T23" fmla="*/ 1190 h 1382"/>
                    <a:gd name="T24" fmla="*/ 56 w 1390"/>
                    <a:gd name="T25" fmla="*/ 974 h 1382"/>
                    <a:gd name="T26" fmla="*/ 1 w 1390"/>
                    <a:gd name="T27" fmla="*/ 694 h 1382"/>
                    <a:gd name="T28" fmla="*/ 205 w 1390"/>
                    <a:gd name="T29" fmla="*/ 205 h 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90" h="1382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4" y="0"/>
                        <a:pt x="1070" y="78"/>
                        <a:pt x="1197" y="205"/>
                      </a:cubicBezTo>
                      <a:cubicBezTo>
                        <a:pt x="1217" y="226"/>
                        <a:pt x="1236" y="247"/>
                        <a:pt x="1254" y="270"/>
                      </a:cubicBezTo>
                      <a:cubicBezTo>
                        <a:pt x="1320" y="356"/>
                        <a:pt x="1363" y="457"/>
                        <a:pt x="1380" y="567"/>
                      </a:cubicBezTo>
                      <a:cubicBezTo>
                        <a:pt x="1387" y="607"/>
                        <a:pt x="1390" y="648"/>
                        <a:pt x="1389" y="691"/>
                      </a:cubicBezTo>
                      <a:cubicBezTo>
                        <a:pt x="1385" y="889"/>
                        <a:pt x="1297" y="1068"/>
                        <a:pt x="1158" y="1195"/>
                      </a:cubicBezTo>
                      <a:cubicBezTo>
                        <a:pt x="1033" y="1308"/>
                        <a:pt x="868" y="1379"/>
                        <a:pt x="688" y="1381"/>
                      </a:cubicBezTo>
                      <a:cubicBezTo>
                        <a:pt x="639" y="1382"/>
                        <a:pt x="592" y="1378"/>
                        <a:pt x="547" y="1369"/>
                      </a:cubicBezTo>
                      <a:cubicBezTo>
                        <a:pt x="433" y="1349"/>
                        <a:pt x="331" y="1301"/>
                        <a:pt x="246" y="1231"/>
                      </a:cubicBezTo>
                      <a:cubicBezTo>
                        <a:pt x="231" y="1219"/>
                        <a:pt x="216" y="1206"/>
                        <a:pt x="203" y="1193"/>
                      </a:cubicBezTo>
                      <a:cubicBezTo>
                        <a:pt x="202" y="1192"/>
                        <a:pt x="201" y="1191"/>
                        <a:pt x="200" y="1190"/>
                      </a:cubicBezTo>
                      <a:cubicBezTo>
                        <a:pt x="140" y="1128"/>
                        <a:pt x="90" y="1055"/>
                        <a:pt x="56" y="974"/>
                      </a:cubicBezTo>
                      <a:cubicBezTo>
                        <a:pt x="20" y="888"/>
                        <a:pt x="0" y="793"/>
                        <a:pt x="1" y="694"/>
                      </a:cubicBezTo>
                      <a:cubicBezTo>
                        <a:pt x="3" y="503"/>
                        <a:pt x="80" y="331"/>
                        <a:pt x="205" y="205"/>
                      </a:cubicBezTo>
                      <a:close/>
                    </a:path>
                  </a:pathLst>
                </a:custGeom>
                <a:solidFill>
                  <a:srgbClr val="8F8F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4" name="Freeform 12"/>
                <p:cNvSpPr>
                  <a:spLocks/>
                </p:cNvSpPr>
                <p:nvPr/>
              </p:nvSpPr>
              <p:spPr bwMode="auto">
                <a:xfrm>
                  <a:off x="734" y="1560"/>
                  <a:ext cx="3279" cy="3254"/>
                </a:xfrm>
                <a:custGeom>
                  <a:avLst/>
                  <a:gdLst>
                    <a:gd name="T0" fmla="*/ 204 w 1385"/>
                    <a:gd name="T1" fmla="*/ 205 h 1375"/>
                    <a:gd name="T2" fmla="*/ 700 w 1385"/>
                    <a:gd name="T3" fmla="*/ 0 h 1375"/>
                    <a:gd name="T4" fmla="*/ 1195 w 1385"/>
                    <a:gd name="T5" fmla="*/ 205 h 1375"/>
                    <a:gd name="T6" fmla="*/ 1253 w 1385"/>
                    <a:gd name="T7" fmla="*/ 270 h 1375"/>
                    <a:gd name="T8" fmla="*/ 1376 w 1385"/>
                    <a:gd name="T9" fmla="*/ 564 h 1375"/>
                    <a:gd name="T10" fmla="*/ 1384 w 1385"/>
                    <a:gd name="T11" fmla="*/ 687 h 1375"/>
                    <a:gd name="T12" fmla="*/ 1151 w 1385"/>
                    <a:gd name="T13" fmla="*/ 1187 h 1375"/>
                    <a:gd name="T14" fmla="*/ 683 w 1385"/>
                    <a:gd name="T15" fmla="*/ 1374 h 1375"/>
                    <a:gd name="T16" fmla="*/ 542 w 1385"/>
                    <a:gd name="T17" fmla="*/ 1363 h 1375"/>
                    <a:gd name="T18" fmla="*/ 243 w 1385"/>
                    <a:gd name="T19" fmla="*/ 1229 h 1375"/>
                    <a:gd name="T20" fmla="*/ 200 w 1385"/>
                    <a:gd name="T21" fmla="*/ 1190 h 1375"/>
                    <a:gd name="T22" fmla="*/ 198 w 1385"/>
                    <a:gd name="T23" fmla="*/ 1188 h 1375"/>
                    <a:gd name="T24" fmla="*/ 55 w 1385"/>
                    <a:gd name="T25" fmla="*/ 971 h 1375"/>
                    <a:gd name="T26" fmla="*/ 1 w 1385"/>
                    <a:gd name="T27" fmla="*/ 691 h 1375"/>
                    <a:gd name="T28" fmla="*/ 204 w 1385"/>
                    <a:gd name="T29" fmla="*/ 205 h 1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5" h="1375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93" y="0"/>
                        <a:pt x="1069" y="78"/>
                        <a:pt x="1195" y="205"/>
                      </a:cubicBezTo>
                      <a:cubicBezTo>
                        <a:pt x="1216" y="225"/>
                        <a:pt x="1235" y="247"/>
                        <a:pt x="1253" y="270"/>
                      </a:cubicBezTo>
                      <a:cubicBezTo>
                        <a:pt x="1319" y="355"/>
                        <a:pt x="1360" y="455"/>
                        <a:pt x="1376" y="564"/>
                      </a:cubicBezTo>
                      <a:cubicBezTo>
                        <a:pt x="1382" y="604"/>
                        <a:pt x="1385" y="645"/>
                        <a:pt x="1384" y="687"/>
                      </a:cubicBezTo>
                      <a:cubicBezTo>
                        <a:pt x="1378" y="884"/>
                        <a:pt x="1289" y="1062"/>
                        <a:pt x="1151" y="1187"/>
                      </a:cubicBezTo>
                      <a:cubicBezTo>
                        <a:pt x="1025" y="1300"/>
                        <a:pt x="861" y="1371"/>
                        <a:pt x="683" y="1374"/>
                      </a:cubicBezTo>
                      <a:cubicBezTo>
                        <a:pt x="634" y="1375"/>
                        <a:pt x="588" y="1371"/>
                        <a:pt x="542" y="1363"/>
                      </a:cubicBezTo>
                      <a:cubicBezTo>
                        <a:pt x="429" y="1344"/>
                        <a:pt x="327" y="1298"/>
                        <a:pt x="243" y="1229"/>
                      </a:cubicBezTo>
                      <a:cubicBezTo>
                        <a:pt x="228" y="1217"/>
                        <a:pt x="214" y="1204"/>
                        <a:pt x="200" y="1190"/>
                      </a:cubicBezTo>
                      <a:cubicBezTo>
                        <a:pt x="199" y="1190"/>
                        <a:pt x="199" y="1189"/>
                        <a:pt x="198" y="1188"/>
                      </a:cubicBezTo>
                      <a:cubicBezTo>
                        <a:pt x="137" y="1126"/>
                        <a:pt x="89" y="1052"/>
                        <a:pt x="55" y="971"/>
                      </a:cubicBezTo>
                      <a:cubicBezTo>
                        <a:pt x="18" y="885"/>
                        <a:pt x="0" y="790"/>
                        <a:pt x="1" y="691"/>
                      </a:cubicBezTo>
                      <a:cubicBezTo>
                        <a:pt x="3" y="502"/>
                        <a:pt x="79" y="330"/>
                        <a:pt x="204" y="205"/>
                      </a:cubicBezTo>
                      <a:close/>
                    </a:path>
                  </a:pathLst>
                </a:custGeom>
                <a:solidFill>
                  <a:srgbClr val="909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5" name="Freeform 13"/>
                <p:cNvSpPr>
                  <a:spLocks/>
                </p:cNvSpPr>
                <p:nvPr/>
              </p:nvSpPr>
              <p:spPr bwMode="auto">
                <a:xfrm>
                  <a:off x="734" y="1560"/>
                  <a:ext cx="3267" cy="3238"/>
                </a:xfrm>
                <a:custGeom>
                  <a:avLst/>
                  <a:gdLst>
                    <a:gd name="T0" fmla="*/ 204 w 1380"/>
                    <a:gd name="T1" fmla="*/ 205 h 1368"/>
                    <a:gd name="T2" fmla="*/ 700 w 1380"/>
                    <a:gd name="T3" fmla="*/ 0 h 1368"/>
                    <a:gd name="T4" fmla="*/ 1195 w 1380"/>
                    <a:gd name="T5" fmla="*/ 205 h 1368"/>
                    <a:gd name="T6" fmla="*/ 1252 w 1380"/>
                    <a:gd name="T7" fmla="*/ 269 h 1368"/>
                    <a:gd name="T8" fmla="*/ 1372 w 1380"/>
                    <a:gd name="T9" fmla="*/ 562 h 1368"/>
                    <a:gd name="T10" fmla="*/ 1379 w 1380"/>
                    <a:gd name="T11" fmla="*/ 683 h 1368"/>
                    <a:gd name="T12" fmla="*/ 1144 w 1380"/>
                    <a:gd name="T13" fmla="*/ 1180 h 1368"/>
                    <a:gd name="T14" fmla="*/ 678 w 1380"/>
                    <a:gd name="T15" fmla="*/ 1367 h 1368"/>
                    <a:gd name="T16" fmla="*/ 539 w 1380"/>
                    <a:gd name="T17" fmla="*/ 1357 h 1368"/>
                    <a:gd name="T18" fmla="*/ 242 w 1380"/>
                    <a:gd name="T19" fmla="*/ 1226 h 1368"/>
                    <a:gd name="T20" fmla="*/ 198 w 1380"/>
                    <a:gd name="T21" fmla="*/ 1188 h 1368"/>
                    <a:gd name="T22" fmla="*/ 196 w 1380"/>
                    <a:gd name="T23" fmla="*/ 1186 h 1368"/>
                    <a:gd name="T24" fmla="*/ 54 w 1380"/>
                    <a:gd name="T25" fmla="*/ 969 h 1368"/>
                    <a:gd name="T26" fmla="*/ 1 w 1380"/>
                    <a:gd name="T27" fmla="*/ 688 h 1368"/>
                    <a:gd name="T28" fmla="*/ 204 w 1380"/>
                    <a:gd name="T29" fmla="*/ 205 h 1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0" h="1368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93" y="0"/>
                        <a:pt x="1068" y="78"/>
                        <a:pt x="1195" y="205"/>
                      </a:cubicBezTo>
                      <a:cubicBezTo>
                        <a:pt x="1216" y="225"/>
                        <a:pt x="1235" y="247"/>
                        <a:pt x="1252" y="269"/>
                      </a:cubicBezTo>
                      <a:cubicBezTo>
                        <a:pt x="1318" y="355"/>
                        <a:pt x="1358" y="454"/>
                        <a:pt x="1372" y="562"/>
                      </a:cubicBezTo>
                      <a:cubicBezTo>
                        <a:pt x="1378" y="601"/>
                        <a:pt x="1380" y="642"/>
                        <a:pt x="1379" y="683"/>
                      </a:cubicBezTo>
                      <a:cubicBezTo>
                        <a:pt x="1373" y="878"/>
                        <a:pt x="1283" y="1055"/>
                        <a:pt x="1144" y="1180"/>
                      </a:cubicBezTo>
                      <a:cubicBezTo>
                        <a:pt x="1019" y="1292"/>
                        <a:pt x="856" y="1363"/>
                        <a:pt x="678" y="1367"/>
                      </a:cubicBezTo>
                      <a:cubicBezTo>
                        <a:pt x="630" y="1368"/>
                        <a:pt x="584" y="1365"/>
                        <a:pt x="539" y="1357"/>
                      </a:cubicBezTo>
                      <a:cubicBezTo>
                        <a:pt x="426" y="1338"/>
                        <a:pt x="325" y="1294"/>
                        <a:pt x="242" y="1226"/>
                      </a:cubicBezTo>
                      <a:cubicBezTo>
                        <a:pt x="227" y="1214"/>
                        <a:pt x="212" y="1202"/>
                        <a:pt x="198" y="1188"/>
                      </a:cubicBezTo>
                      <a:cubicBezTo>
                        <a:pt x="198" y="1187"/>
                        <a:pt x="197" y="1186"/>
                        <a:pt x="196" y="1186"/>
                      </a:cubicBezTo>
                      <a:cubicBezTo>
                        <a:pt x="136" y="1123"/>
                        <a:pt x="88" y="1050"/>
                        <a:pt x="54" y="969"/>
                      </a:cubicBezTo>
                      <a:cubicBezTo>
                        <a:pt x="18" y="882"/>
                        <a:pt x="0" y="787"/>
                        <a:pt x="1" y="688"/>
                      </a:cubicBezTo>
                      <a:cubicBezTo>
                        <a:pt x="4" y="500"/>
                        <a:pt x="80" y="329"/>
                        <a:pt x="204" y="205"/>
                      </a:cubicBezTo>
                      <a:close/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6" name="Freeform 14"/>
                <p:cNvSpPr>
                  <a:spLocks/>
                </p:cNvSpPr>
                <p:nvPr/>
              </p:nvSpPr>
              <p:spPr bwMode="auto">
                <a:xfrm>
                  <a:off x="734" y="1560"/>
                  <a:ext cx="3257" cy="3221"/>
                </a:xfrm>
                <a:custGeom>
                  <a:avLst/>
                  <a:gdLst>
                    <a:gd name="T0" fmla="*/ 204 w 1376"/>
                    <a:gd name="T1" fmla="*/ 205 h 1361"/>
                    <a:gd name="T2" fmla="*/ 700 w 1376"/>
                    <a:gd name="T3" fmla="*/ 0 h 1361"/>
                    <a:gd name="T4" fmla="*/ 1195 w 1376"/>
                    <a:gd name="T5" fmla="*/ 205 h 1361"/>
                    <a:gd name="T6" fmla="*/ 1252 w 1376"/>
                    <a:gd name="T7" fmla="*/ 269 h 1361"/>
                    <a:gd name="T8" fmla="*/ 1369 w 1376"/>
                    <a:gd name="T9" fmla="*/ 559 h 1361"/>
                    <a:gd name="T10" fmla="*/ 1375 w 1376"/>
                    <a:gd name="T11" fmla="*/ 680 h 1361"/>
                    <a:gd name="T12" fmla="*/ 1138 w 1376"/>
                    <a:gd name="T13" fmla="*/ 1172 h 1361"/>
                    <a:gd name="T14" fmla="*/ 674 w 1376"/>
                    <a:gd name="T15" fmla="*/ 1360 h 1361"/>
                    <a:gd name="T16" fmla="*/ 535 w 1376"/>
                    <a:gd name="T17" fmla="*/ 1351 h 1361"/>
                    <a:gd name="T18" fmla="*/ 240 w 1376"/>
                    <a:gd name="T19" fmla="*/ 1223 h 1361"/>
                    <a:gd name="T20" fmla="*/ 197 w 1376"/>
                    <a:gd name="T21" fmla="*/ 1185 h 1361"/>
                    <a:gd name="T22" fmla="*/ 195 w 1376"/>
                    <a:gd name="T23" fmla="*/ 1183 h 1361"/>
                    <a:gd name="T24" fmla="*/ 53 w 1376"/>
                    <a:gd name="T25" fmla="*/ 966 h 1361"/>
                    <a:gd name="T26" fmla="*/ 2 w 1376"/>
                    <a:gd name="T27" fmla="*/ 686 h 1361"/>
                    <a:gd name="T28" fmla="*/ 204 w 1376"/>
                    <a:gd name="T29" fmla="*/ 205 h 1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6" h="1361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93" y="0"/>
                        <a:pt x="1068" y="78"/>
                        <a:pt x="1195" y="205"/>
                      </a:cubicBezTo>
                      <a:cubicBezTo>
                        <a:pt x="1216" y="225"/>
                        <a:pt x="1235" y="247"/>
                        <a:pt x="1252" y="269"/>
                      </a:cubicBezTo>
                      <a:cubicBezTo>
                        <a:pt x="1318" y="354"/>
                        <a:pt x="1356" y="452"/>
                        <a:pt x="1369" y="559"/>
                      </a:cubicBezTo>
                      <a:cubicBezTo>
                        <a:pt x="1374" y="598"/>
                        <a:pt x="1376" y="638"/>
                        <a:pt x="1375" y="680"/>
                      </a:cubicBezTo>
                      <a:cubicBezTo>
                        <a:pt x="1367" y="873"/>
                        <a:pt x="1277" y="1048"/>
                        <a:pt x="1138" y="1172"/>
                      </a:cubicBezTo>
                      <a:cubicBezTo>
                        <a:pt x="1013" y="1284"/>
                        <a:pt x="850" y="1355"/>
                        <a:pt x="674" y="1360"/>
                      </a:cubicBezTo>
                      <a:cubicBezTo>
                        <a:pt x="626" y="1361"/>
                        <a:pt x="580" y="1358"/>
                        <a:pt x="535" y="1351"/>
                      </a:cubicBezTo>
                      <a:cubicBezTo>
                        <a:pt x="423" y="1333"/>
                        <a:pt x="323" y="1290"/>
                        <a:pt x="240" y="1223"/>
                      </a:cubicBezTo>
                      <a:cubicBezTo>
                        <a:pt x="225" y="1212"/>
                        <a:pt x="211" y="1199"/>
                        <a:pt x="197" y="1185"/>
                      </a:cubicBezTo>
                      <a:cubicBezTo>
                        <a:pt x="196" y="1185"/>
                        <a:pt x="195" y="1184"/>
                        <a:pt x="195" y="1183"/>
                      </a:cubicBezTo>
                      <a:cubicBezTo>
                        <a:pt x="135" y="1121"/>
                        <a:pt x="87" y="1047"/>
                        <a:pt x="53" y="966"/>
                      </a:cubicBezTo>
                      <a:cubicBezTo>
                        <a:pt x="18" y="879"/>
                        <a:pt x="0" y="785"/>
                        <a:pt x="2" y="686"/>
                      </a:cubicBezTo>
                      <a:cubicBezTo>
                        <a:pt x="5" y="498"/>
                        <a:pt x="81" y="329"/>
                        <a:pt x="204" y="205"/>
                      </a:cubicBezTo>
                      <a:close/>
                    </a:path>
                  </a:pathLst>
                </a:custGeom>
                <a:solidFill>
                  <a:srgbClr val="9292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7" name="Freeform 15"/>
                <p:cNvSpPr>
                  <a:spLocks/>
                </p:cNvSpPr>
                <p:nvPr/>
              </p:nvSpPr>
              <p:spPr bwMode="auto">
                <a:xfrm>
                  <a:off x="734" y="1560"/>
                  <a:ext cx="3248" cy="3205"/>
                </a:xfrm>
                <a:custGeom>
                  <a:avLst/>
                  <a:gdLst>
                    <a:gd name="T0" fmla="*/ 204 w 1372"/>
                    <a:gd name="T1" fmla="*/ 205 h 1354"/>
                    <a:gd name="T2" fmla="*/ 700 w 1372"/>
                    <a:gd name="T3" fmla="*/ 0 h 1354"/>
                    <a:gd name="T4" fmla="*/ 1195 w 1372"/>
                    <a:gd name="T5" fmla="*/ 205 h 1354"/>
                    <a:gd name="T6" fmla="*/ 1252 w 1372"/>
                    <a:gd name="T7" fmla="*/ 269 h 1354"/>
                    <a:gd name="T8" fmla="*/ 1365 w 1372"/>
                    <a:gd name="T9" fmla="*/ 556 h 1354"/>
                    <a:gd name="T10" fmla="*/ 1370 w 1372"/>
                    <a:gd name="T11" fmla="*/ 676 h 1354"/>
                    <a:gd name="T12" fmla="*/ 1132 w 1372"/>
                    <a:gd name="T13" fmla="*/ 1164 h 1354"/>
                    <a:gd name="T14" fmla="*/ 670 w 1372"/>
                    <a:gd name="T15" fmla="*/ 1353 h 1354"/>
                    <a:gd name="T16" fmla="*/ 532 w 1372"/>
                    <a:gd name="T17" fmla="*/ 1345 h 1354"/>
                    <a:gd name="T18" fmla="*/ 238 w 1372"/>
                    <a:gd name="T19" fmla="*/ 1220 h 1354"/>
                    <a:gd name="T20" fmla="*/ 195 w 1372"/>
                    <a:gd name="T21" fmla="*/ 1183 h 1354"/>
                    <a:gd name="T22" fmla="*/ 193 w 1372"/>
                    <a:gd name="T23" fmla="*/ 1181 h 1354"/>
                    <a:gd name="T24" fmla="*/ 53 w 1372"/>
                    <a:gd name="T25" fmla="*/ 963 h 1354"/>
                    <a:gd name="T26" fmla="*/ 2 w 1372"/>
                    <a:gd name="T27" fmla="*/ 683 h 1354"/>
                    <a:gd name="T28" fmla="*/ 204 w 1372"/>
                    <a:gd name="T29" fmla="*/ 205 h 1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1354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93" y="0"/>
                        <a:pt x="1068" y="78"/>
                        <a:pt x="1195" y="205"/>
                      </a:cubicBezTo>
                      <a:cubicBezTo>
                        <a:pt x="1216" y="225"/>
                        <a:pt x="1235" y="247"/>
                        <a:pt x="1252" y="269"/>
                      </a:cubicBezTo>
                      <a:cubicBezTo>
                        <a:pt x="1317" y="353"/>
                        <a:pt x="1353" y="450"/>
                        <a:pt x="1365" y="556"/>
                      </a:cubicBezTo>
                      <a:cubicBezTo>
                        <a:pt x="1370" y="595"/>
                        <a:pt x="1372" y="635"/>
                        <a:pt x="1370" y="676"/>
                      </a:cubicBezTo>
                      <a:cubicBezTo>
                        <a:pt x="1361" y="867"/>
                        <a:pt x="1271" y="1041"/>
                        <a:pt x="1132" y="1164"/>
                      </a:cubicBezTo>
                      <a:cubicBezTo>
                        <a:pt x="1007" y="1276"/>
                        <a:pt x="845" y="1347"/>
                        <a:pt x="670" y="1353"/>
                      </a:cubicBezTo>
                      <a:cubicBezTo>
                        <a:pt x="622" y="1354"/>
                        <a:pt x="576" y="1351"/>
                        <a:pt x="532" y="1345"/>
                      </a:cubicBezTo>
                      <a:cubicBezTo>
                        <a:pt x="420" y="1328"/>
                        <a:pt x="320" y="1287"/>
                        <a:pt x="238" y="1220"/>
                      </a:cubicBezTo>
                      <a:cubicBezTo>
                        <a:pt x="224" y="1209"/>
                        <a:pt x="209" y="1197"/>
                        <a:pt x="195" y="1183"/>
                      </a:cubicBezTo>
                      <a:cubicBezTo>
                        <a:pt x="195" y="1183"/>
                        <a:pt x="194" y="1182"/>
                        <a:pt x="193" y="1181"/>
                      </a:cubicBezTo>
                      <a:cubicBezTo>
                        <a:pt x="134" y="1118"/>
                        <a:pt x="86" y="1045"/>
                        <a:pt x="53" y="963"/>
                      </a:cubicBezTo>
                      <a:cubicBezTo>
                        <a:pt x="18" y="877"/>
                        <a:pt x="0" y="782"/>
                        <a:pt x="2" y="683"/>
                      </a:cubicBezTo>
                      <a:cubicBezTo>
                        <a:pt x="6" y="497"/>
                        <a:pt x="81" y="328"/>
                        <a:pt x="204" y="205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8" name="Freeform 16"/>
                <p:cNvSpPr>
                  <a:spLocks/>
                </p:cNvSpPr>
                <p:nvPr/>
              </p:nvSpPr>
              <p:spPr bwMode="auto">
                <a:xfrm>
                  <a:off x="737" y="1560"/>
                  <a:ext cx="3235" cy="3190"/>
                </a:xfrm>
                <a:custGeom>
                  <a:avLst/>
                  <a:gdLst>
                    <a:gd name="T0" fmla="*/ 203 w 1367"/>
                    <a:gd name="T1" fmla="*/ 205 h 1348"/>
                    <a:gd name="T2" fmla="*/ 699 w 1367"/>
                    <a:gd name="T3" fmla="*/ 0 h 1348"/>
                    <a:gd name="T4" fmla="*/ 1194 w 1367"/>
                    <a:gd name="T5" fmla="*/ 205 h 1348"/>
                    <a:gd name="T6" fmla="*/ 1251 w 1367"/>
                    <a:gd name="T7" fmla="*/ 269 h 1348"/>
                    <a:gd name="T8" fmla="*/ 1361 w 1367"/>
                    <a:gd name="T9" fmla="*/ 554 h 1348"/>
                    <a:gd name="T10" fmla="*/ 1365 w 1367"/>
                    <a:gd name="T11" fmla="*/ 672 h 1348"/>
                    <a:gd name="T12" fmla="*/ 1125 w 1367"/>
                    <a:gd name="T13" fmla="*/ 1157 h 1348"/>
                    <a:gd name="T14" fmla="*/ 664 w 1367"/>
                    <a:gd name="T15" fmla="*/ 1346 h 1348"/>
                    <a:gd name="T16" fmla="*/ 527 w 1367"/>
                    <a:gd name="T17" fmla="*/ 1338 h 1348"/>
                    <a:gd name="T18" fmla="*/ 236 w 1367"/>
                    <a:gd name="T19" fmla="*/ 1218 h 1348"/>
                    <a:gd name="T20" fmla="*/ 193 w 1367"/>
                    <a:gd name="T21" fmla="*/ 1181 h 1348"/>
                    <a:gd name="T22" fmla="*/ 191 w 1367"/>
                    <a:gd name="T23" fmla="*/ 1179 h 1348"/>
                    <a:gd name="T24" fmla="*/ 51 w 1367"/>
                    <a:gd name="T25" fmla="*/ 961 h 1348"/>
                    <a:gd name="T26" fmla="*/ 2 w 1367"/>
                    <a:gd name="T27" fmla="*/ 681 h 1348"/>
                    <a:gd name="T28" fmla="*/ 203 w 1367"/>
                    <a:gd name="T29" fmla="*/ 205 h 1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7" h="1348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92" y="0"/>
                        <a:pt x="1067" y="78"/>
                        <a:pt x="1194" y="205"/>
                      </a:cubicBezTo>
                      <a:cubicBezTo>
                        <a:pt x="1215" y="225"/>
                        <a:pt x="1234" y="246"/>
                        <a:pt x="1251" y="269"/>
                      </a:cubicBezTo>
                      <a:cubicBezTo>
                        <a:pt x="1316" y="353"/>
                        <a:pt x="1350" y="449"/>
                        <a:pt x="1361" y="554"/>
                      </a:cubicBezTo>
                      <a:cubicBezTo>
                        <a:pt x="1365" y="592"/>
                        <a:pt x="1367" y="632"/>
                        <a:pt x="1365" y="672"/>
                      </a:cubicBezTo>
                      <a:cubicBezTo>
                        <a:pt x="1354" y="862"/>
                        <a:pt x="1264" y="1034"/>
                        <a:pt x="1125" y="1157"/>
                      </a:cubicBezTo>
                      <a:cubicBezTo>
                        <a:pt x="1000" y="1268"/>
                        <a:pt x="839" y="1339"/>
                        <a:pt x="664" y="1346"/>
                      </a:cubicBezTo>
                      <a:cubicBezTo>
                        <a:pt x="617" y="1348"/>
                        <a:pt x="571" y="1345"/>
                        <a:pt x="527" y="1338"/>
                      </a:cubicBezTo>
                      <a:cubicBezTo>
                        <a:pt x="416" y="1323"/>
                        <a:pt x="317" y="1283"/>
                        <a:pt x="236" y="1218"/>
                      </a:cubicBezTo>
                      <a:cubicBezTo>
                        <a:pt x="221" y="1207"/>
                        <a:pt x="206" y="1195"/>
                        <a:pt x="193" y="1181"/>
                      </a:cubicBezTo>
                      <a:cubicBezTo>
                        <a:pt x="192" y="1180"/>
                        <a:pt x="191" y="1179"/>
                        <a:pt x="191" y="1179"/>
                      </a:cubicBezTo>
                      <a:cubicBezTo>
                        <a:pt x="132" y="1116"/>
                        <a:pt x="84" y="1042"/>
                        <a:pt x="51" y="961"/>
                      </a:cubicBezTo>
                      <a:cubicBezTo>
                        <a:pt x="17" y="874"/>
                        <a:pt x="0" y="779"/>
                        <a:pt x="2" y="681"/>
                      </a:cubicBezTo>
                      <a:cubicBezTo>
                        <a:pt x="6" y="495"/>
                        <a:pt x="81" y="328"/>
                        <a:pt x="203" y="205"/>
                      </a:cubicBez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89" name="Freeform 17"/>
                <p:cNvSpPr>
                  <a:spLocks/>
                </p:cNvSpPr>
                <p:nvPr/>
              </p:nvSpPr>
              <p:spPr bwMode="auto">
                <a:xfrm>
                  <a:off x="737" y="1560"/>
                  <a:ext cx="3226" cy="3174"/>
                </a:xfrm>
                <a:custGeom>
                  <a:avLst/>
                  <a:gdLst>
                    <a:gd name="T0" fmla="*/ 203 w 1363"/>
                    <a:gd name="T1" fmla="*/ 205 h 1341"/>
                    <a:gd name="T2" fmla="*/ 699 w 1363"/>
                    <a:gd name="T3" fmla="*/ 0 h 1341"/>
                    <a:gd name="T4" fmla="*/ 1194 w 1363"/>
                    <a:gd name="T5" fmla="*/ 205 h 1341"/>
                    <a:gd name="T6" fmla="*/ 1250 w 1363"/>
                    <a:gd name="T7" fmla="*/ 268 h 1341"/>
                    <a:gd name="T8" fmla="*/ 1357 w 1363"/>
                    <a:gd name="T9" fmla="*/ 551 h 1341"/>
                    <a:gd name="T10" fmla="*/ 1360 w 1363"/>
                    <a:gd name="T11" fmla="*/ 669 h 1341"/>
                    <a:gd name="T12" fmla="*/ 1119 w 1363"/>
                    <a:gd name="T13" fmla="*/ 1149 h 1341"/>
                    <a:gd name="T14" fmla="*/ 660 w 1363"/>
                    <a:gd name="T15" fmla="*/ 1338 h 1341"/>
                    <a:gd name="T16" fmla="*/ 524 w 1363"/>
                    <a:gd name="T17" fmla="*/ 1332 h 1341"/>
                    <a:gd name="T18" fmla="*/ 234 w 1363"/>
                    <a:gd name="T19" fmla="*/ 1215 h 1341"/>
                    <a:gd name="T20" fmla="*/ 191 w 1363"/>
                    <a:gd name="T21" fmla="*/ 1178 h 1341"/>
                    <a:gd name="T22" fmla="*/ 189 w 1363"/>
                    <a:gd name="T23" fmla="*/ 1176 h 1341"/>
                    <a:gd name="T24" fmla="*/ 51 w 1363"/>
                    <a:gd name="T25" fmla="*/ 958 h 1341"/>
                    <a:gd name="T26" fmla="*/ 2 w 1363"/>
                    <a:gd name="T27" fmla="*/ 678 h 1341"/>
                    <a:gd name="T28" fmla="*/ 203 w 1363"/>
                    <a:gd name="T29" fmla="*/ 205 h 1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3" h="1341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92" y="0"/>
                        <a:pt x="1067" y="78"/>
                        <a:pt x="1194" y="205"/>
                      </a:cubicBezTo>
                      <a:cubicBezTo>
                        <a:pt x="1215" y="225"/>
                        <a:pt x="1233" y="246"/>
                        <a:pt x="1250" y="268"/>
                      </a:cubicBezTo>
                      <a:cubicBezTo>
                        <a:pt x="1315" y="352"/>
                        <a:pt x="1348" y="447"/>
                        <a:pt x="1357" y="551"/>
                      </a:cubicBezTo>
                      <a:cubicBezTo>
                        <a:pt x="1361" y="590"/>
                        <a:pt x="1363" y="629"/>
                        <a:pt x="1360" y="669"/>
                      </a:cubicBezTo>
                      <a:cubicBezTo>
                        <a:pt x="1349" y="857"/>
                        <a:pt x="1257" y="1027"/>
                        <a:pt x="1119" y="1149"/>
                      </a:cubicBezTo>
                      <a:cubicBezTo>
                        <a:pt x="994" y="1260"/>
                        <a:pt x="833" y="1330"/>
                        <a:pt x="660" y="1338"/>
                      </a:cubicBezTo>
                      <a:cubicBezTo>
                        <a:pt x="613" y="1341"/>
                        <a:pt x="568" y="1338"/>
                        <a:pt x="524" y="1332"/>
                      </a:cubicBezTo>
                      <a:cubicBezTo>
                        <a:pt x="413" y="1318"/>
                        <a:pt x="315" y="1280"/>
                        <a:pt x="234" y="1215"/>
                      </a:cubicBezTo>
                      <a:cubicBezTo>
                        <a:pt x="219" y="1204"/>
                        <a:pt x="205" y="1192"/>
                        <a:pt x="191" y="1178"/>
                      </a:cubicBezTo>
                      <a:cubicBezTo>
                        <a:pt x="191" y="1178"/>
                        <a:pt x="190" y="1177"/>
                        <a:pt x="189" y="1176"/>
                      </a:cubicBezTo>
                      <a:cubicBezTo>
                        <a:pt x="130" y="1113"/>
                        <a:pt x="83" y="1039"/>
                        <a:pt x="51" y="958"/>
                      </a:cubicBezTo>
                      <a:cubicBezTo>
                        <a:pt x="16" y="871"/>
                        <a:pt x="0" y="776"/>
                        <a:pt x="2" y="678"/>
                      </a:cubicBezTo>
                      <a:cubicBezTo>
                        <a:pt x="7" y="494"/>
                        <a:pt x="81" y="327"/>
                        <a:pt x="203" y="205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0" name="Freeform 18"/>
                <p:cNvSpPr>
                  <a:spLocks/>
                </p:cNvSpPr>
                <p:nvPr/>
              </p:nvSpPr>
              <p:spPr bwMode="auto">
                <a:xfrm>
                  <a:off x="737" y="1560"/>
                  <a:ext cx="3216" cy="3157"/>
                </a:xfrm>
                <a:custGeom>
                  <a:avLst/>
                  <a:gdLst>
                    <a:gd name="T0" fmla="*/ 203 w 1359"/>
                    <a:gd name="T1" fmla="*/ 205 h 1334"/>
                    <a:gd name="T2" fmla="*/ 699 w 1359"/>
                    <a:gd name="T3" fmla="*/ 0 h 1334"/>
                    <a:gd name="T4" fmla="*/ 1194 w 1359"/>
                    <a:gd name="T5" fmla="*/ 205 h 1334"/>
                    <a:gd name="T6" fmla="*/ 1250 w 1359"/>
                    <a:gd name="T7" fmla="*/ 268 h 1334"/>
                    <a:gd name="T8" fmla="*/ 1354 w 1359"/>
                    <a:gd name="T9" fmla="*/ 549 h 1334"/>
                    <a:gd name="T10" fmla="*/ 1356 w 1359"/>
                    <a:gd name="T11" fmla="*/ 665 h 1334"/>
                    <a:gd name="T12" fmla="*/ 1113 w 1359"/>
                    <a:gd name="T13" fmla="*/ 1142 h 1334"/>
                    <a:gd name="T14" fmla="*/ 656 w 1359"/>
                    <a:gd name="T15" fmla="*/ 1331 h 1334"/>
                    <a:gd name="T16" fmla="*/ 520 w 1359"/>
                    <a:gd name="T17" fmla="*/ 1326 h 1334"/>
                    <a:gd name="T18" fmla="*/ 232 w 1359"/>
                    <a:gd name="T19" fmla="*/ 1212 h 1334"/>
                    <a:gd name="T20" fmla="*/ 190 w 1359"/>
                    <a:gd name="T21" fmla="*/ 1176 h 1334"/>
                    <a:gd name="T22" fmla="*/ 188 w 1359"/>
                    <a:gd name="T23" fmla="*/ 1174 h 1334"/>
                    <a:gd name="T24" fmla="*/ 50 w 1359"/>
                    <a:gd name="T25" fmla="*/ 955 h 1334"/>
                    <a:gd name="T26" fmla="*/ 3 w 1359"/>
                    <a:gd name="T27" fmla="*/ 675 h 1334"/>
                    <a:gd name="T28" fmla="*/ 203 w 1359"/>
                    <a:gd name="T29" fmla="*/ 205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9" h="1334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92" y="0"/>
                        <a:pt x="1067" y="78"/>
                        <a:pt x="1194" y="205"/>
                      </a:cubicBezTo>
                      <a:cubicBezTo>
                        <a:pt x="1214" y="225"/>
                        <a:pt x="1233" y="246"/>
                        <a:pt x="1250" y="268"/>
                      </a:cubicBezTo>
                      <a:cubicBezTo>
                        <a:pt x="1314" y="351"/>
                        <a:pt x="1346" y="446"/>
                        <a:pt x="1354" y="549"/>
                      </a:cubicBezTo>
                      <a:cubicBezTo>
                        <a:pt x="1357" y="587"/>
                        <a:pt x="1359" y="625"/>
                        <a:pt x="1356" y="665"/>
                      </a:cubicBezTo>
                      <a:cubicBezTo>
                        <a:pt x="1343" y="851"/>
                        <a:pt x="1251" y="1020"/>
                        <a:pt x="1113" y="1142"/>
                      </a:cubicBezTo>
                      <a:cubicBezTo>
                        <a:pt x="988" y="1252"/>
                        <a:pt x="828" y="1322"/>
                        <a:pt x="656" y="1331"/>
                      </a:cubicBezTo>
                      <a:cubicBezTo>
                        <a:pt x="609" y="1334"/>
                        <a:pt x="564" y="1331"/>
                        <a:pt x="520" y="1326"/>
                      </a:cubicBezTo>
                      <a:cubicBezTo>
                        <a:pt x="410" y="1312"/>
                        <a:pt x="312" y="1276"/>
                        <a:pt x="232" y="1212"/>
                      </a:cubicBezTo>
                      <a:cubicBezTo>
                        <a:pt x="218" y="1202"/>
                        <a:pt x="203" y="1190"/>
                        <a:pt x="190" y="1176"/>
                      </a:cubicBezTo>
                      <a:cubicBezTo>
                        <a:pt x="189" y="1175"/>
                        <a:pt x="188" y="1174"/>
                        <a:pt x="188" y="1174"/>
                      </a:cubicBezTo>
                      <a:cubicBezTo>
                        <a:pt x="129" y="1111"/>
                        <a:pt x="82" y="1037"/>
                        <a:pt x="50" y="955"/>
                      </a:cubicBezTo>
                      <a:cubicBezTo>
                        <a:pt x="16" y="868"/>
                        <a:pt x="0" y="774"/>
                        <a:pt x="3" y="675"/>
                      </a:cubicBezTo>
                      <a:cubicBezTo>
                        <a:pt x="8" y="492"/>
                        <a:pt x="82" y="326"/>
                        <a:pt x="203" y="205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1" name="Freeform 19"/>
                <p:cNvSpPr>
                  <a:spLocks/>
                </p:cNvSpPr>
                <p:nvPr/>
              </p:nvSpPr>
              <p:spPr bwMode="auto">
                <a:xfrm>
                  <a:off x="737" y="1560"/>
                  <a:ext cx="3207" cy="3141"/>
                </a:xfrm>
                <a:custGeom>
                  <a:avLst/>
                  <a:gdLst>
                    <a:gd name="T0" fmla="*/ 203 w 1355"/>
                    <a:gd name="T1" fmla="*/ 205 h 1327"/>
                    <a:gd name="T2" fmla="*/ 699 w 1355"/>
                    <a:gd name="T3" fmla="*/ 0 h 1327"/>
                    <a:gd name="T4" fmla="*/ 1194 w 1355"/>
                    <a:gd name="T5" fmla="*/ 204 h 1327"/>
                    <a:gd name="T6" fmla="*/ 1250 w 1355"/>
                    <a:gd name="T7" fmla="*/ 268 h 1327"/>
                    <a:gd name="T8" fmla="*/ 1351 w 1355"/>
                    <a:gd name="T9" fmla="*/ 546 h 1327"/>
                    <a:gd name="T10" fmla="*/ 1351 w 1355"/>
                    <a:gd name="T11" fmla="*/ 661 h 1327"/>
                    <a:gd name="T12" fmla="*/ 1107 w 1355"/>
                    <a:gd name="T13" fmla="*/ 1134 h 1327"/>
                    <a:gd name="T14" fmla="*/ 651 w 1355"/>
                    <a:gd name="T15" fmla="*/ 1324 h 1327"/>
                    <a:gd name="T16" fmla="*/ 517 w 1355"/>
                    <a:gd name="T17" fmla="*/ 1320 h 1327"/>
                    <a:gd name="T18" fmla="*/ 231 w 1355"/>
                    <a:gd name="T19" fmla="*/ 1209 h 1327"/>
                    <a:gd name="T20" fmla="*/ 188 w 1355"/>
                    <a:gd name="T21" fmla="*/ 1174 h 1327"/>
                    <a:gd name="T22" fmla="*/ 186 w 1355"/>
                    <a:gd name="T23" fmla="*/ 1172 h 1327"/>
                    <a:gd name="T24" fmla="*/ 50 w 1355"/>
                    <a:gd name="T25" fmla="*/ 953 h 1327"/>
                    <a:gd name="T26" fmla="*/ 3 w 1355"/>
                    <a:gd name="T27" fmla="*/ 673 h 1327"/>
                    <a:gd name="T28" fmla="*/ 203 w 1355"/>
                    <a:gd name="T29" fmla="*/ 205 h 1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5" h="1327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92" y="0"/>
                        <a:pt x="1067" y="78"/>
                        <a:pt x="1194" y="204"/>
                      </a:cubicBezTo>
                      <a:cubicBezTo>
                        <a:pt x="1214" y="225"/>
                        <a:pt x="1233" y="246"/>
                        <a:pt x="1250" y="268"/>
                      </a:cubicBezTo>
                      <a:cubicBezTo>
                        <a:pt x="1314" y="351"/>
                        <a:pt x="1343" y="444"/>
                        <a:pt x="1351" y="546"/>
                      </a:cubicBezTo>
                      <a:cubicBezTo>
                        <a:pt x="1353" y="584"/>
                        <a:pt x="1355" y="622"/>
                        <a:pt x="1351" y="661"/>
                      </a:cubicBezTo>
                      <a:cubicBezTo>
                        <a:pt x="1337" y="846"/>
                        <a:pt x="1245" y="1013"/>
                        <a:pt x="1107" y="1134"/>
                      </a:cubicBezTo>
                      <a:cubicBezTo>
                        <a:pt x="981" y="1244"/>
                        <a:pt x="822" y="1314"/>
                        <a:pt x="651" y="1324"/>
                      </a:cubicBezTo>
                      <a:cubicBezTo>
                        <a:pt x="605" y="1327"/>
                        <a:pt x="560" y="1325"/>
                        <a:pt x="517" y="1320"/>
                      </a:cubicBezTo>
                      <a:cubicBezTo>
                        <a:pt x="407" y="1307"/>
                        <a:pt x="310" y="1272"/>
                        <a:pt x="231" y="1209"/>
                      </a:cubicBezTo>
                      <a:cubicBezTo>
                        <a:pt x="216" y="1199"/>
                        <a:pt x="202" y="1188"/>
                        <a:pt x="188" y="1174"/>
                      </a:cubicBezTo>
                      <a:cubicBezTo>
                        <a:pt x="188" y="1173"/>
                        <a:pt x="187" y="1172"/>
                        <a:pt x="186" y="1172"/>
                      </a:cubicBezTo>
                      <a:cubicBezTo>
                        <a:pt x="128" y="1108"/>
                        <a:pt x="81" y="1034"/>
                        <a:pt x="50" y="953"/>
                      </a:cubicBezTo>
                      <a:cubicBezTo>
                        <a:pt x="16" y="865"/>
                        <a:pt x="0" y="771"/>
                        <a:pt x="3" y="673"/>
                      </a:cubicBezTo>
                      <a:cubicBezTo>
                        <a:pt x="9" y="491"/>
                        <a:pt x="83" y="326"/>
                        <a:pt x="203" y="20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193" cy="3124"/>
                </a:xfrm>
                <a:custGeom>
                  <a:avLst/>
                  <a:gdLst>
                    <a:gd name="T0" fmla="*/ 202 w 1349"/>
                    <a:gd name="T1" fmla="*/ 205 h 1320"/>
                    <a:gd name="T2" fmla="*/ 698 w 1349"/>
                    <a:gd name="T3" fmla="*/ 0 h 1320"/>
                    <a:gd name="T4" fmla="*/ 1193 w 1349"/>
                    <a:gd name="T5" fmla="*/ 204 h 1320"/>
                    <a:gd name="T6" fmla="*/ 1249 w 1349"/>
                    <a:gd name="T7" fmla="*/ 267 h 1320"/>
                    <a:gd name="T8" fmla="*/ 1346 w 1349"/>
                    <a:gd name="T9" fmla="*/ 544 h 1320"/>
                    <a:gd name="T10" fmla="*/ 1346 w 1349"/>
                    <a:gd name="T11" fmla="*/ 658 h 1320"/>
                    <a:gd name="T12" fmla="*/ 1100 w 1349"/>
                    <a:gd name="T13" fmla="*/ 1127 h 1320"/>
                    <a:gd name="T14" fmla="*/ 646 w 1349"/>
                    <a:gd name="T15" fmla="*/ 1317 h 1320"/>
                    <a:gd name="T16" fmla="*/ 512 w 1349"/>
                    <a:gd name="T17" fmla="*/ 1314 h 1320"/>
                    <a:gd name="T18" fmla="*/ 228 w 1349"/>
                    <a:gd name="T19" fmla="*/ 1207 h 1320"/>
                    <a:gd name="T20" fmla="*/ 186 w 1349"/>
                    <a:gd name="T21" fmla="*/ 1171 h 1320"/>
                    <a:gd name="T22" fmla="*/ 184 w 1349"/>
                    <a:gd name="T23" fmla="*/ 1169 h 1320"/>
                    <a:gd name="T24" fmla="*/ 48 w 1349"/>
                    <a:gd name="T25" fmla="*/ 950 h 1320"/>
                    <a:gd name="T26" fmla="*/ 3 w 1349"/>
                    <a:gd name="T27" fmla="*/ 670 h 1320"/>
                    <a:gd name="T28" fmla="*/ 202 w 1349"/>
                    <a:gd name="T29" fmla="*/ 205 h 1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49" h="1320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91" y="0"/>
                        <a:pt x="1066" y="78"/>
                        <a:pt x="1193" y="204"/>
                      </a:cubicBezTo>
                      <a:cubicBezTo>
                        <a:pt x="1213" y="224"/>
                        <a:pt x="1232" y="246"/>
                        <a:pt x="1249" y="267"/>
                      </a:cubicBezTo>
                      <a:cubicBezTo>
                        <a:pt x="1312" y="350"/>
                        <a:pt x="1340" y="443"/>
                        <a:pt x="1346" y="544"/>
                      </a:cubicBezTo>
                      <a:cubicBezTo>
                        <a:pt x="1348" y="581"/>
                        <a:pt x="1349" y="619"/>
                        <a:pt x="1346" y="658"/>
                      </a:cubicBezTo>
                      <a:cubicBezTo>
                        <a:pt x="1330" y="840"/>
                        <a:pt x="1238" y="1006"/>
                        <a:pt x="1100" y="1127"/>
                      </a:cubicBezTo>
                      <a:cubicBezTo>
                        <a:pt x="974" y="1236"/>
                        <a:pt x="816" y="1306"/>
                        <a:pt x="646" y="1317"/>
                      </a:cubicBezTo>
                      <a:cubicBezTo>
                        <a:pt x="600" y="1320"/>
                        <a:pt x="555" y="1318"/>
                        <a:pt x="512" y="1314"/>
                      </a:cubicBezTo>
                      <a:cubicBezTo>
                        <a:pt x="403" y="1302"/>
                        <a:pt x="307" y="1269"/>
                        <a:pt x="228" y="1207"/>
                      </a:cubicBezTo>
                      <a:cubicBezTo>
                        <a:pt x="214" y="1197"/>
                        <a:pt x="199" y="1185"/>
                        <a:pt x="186" y="1171"/>
                      </a:cubicBezTo>
                      <a:cubicBezTo>
                        <a:pt x="185" y="1171"/>
                        <a:pt x="184" y="1170"/>
                        <a:pt x="184" y="1169"/>
                      </a:cubicBezTo>
                      <a:cubicBezTo>
                        <a:pt x="126" y="1106"/>
                        <a:pt x="79" y="1032"/>
                        <a:pt x="48" y="950"/>
                      </a:cubicBezTo>
                      <a:cubicBezTo>
                        <a:pt x="15" y="863"/>
                        <a:pt x="0" y="768"/>
                        <a:pt x="3" y="670"/>
                      </a:cubicBezTo>
                      <a:cubicBezTo>
                        <a:pt x="9" y="489"/>
                        <a:pt x="82" y="325"/>
                        <a:pt x="202" y="205"/>
                      </a:cubicBezTo>
                      <a:close/>
                    </a:path>
                  </a:pathLst>
                </a:custGeom>
                <a:solidFill>
                  <a:srgbClr val="9898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3" name="Freeform 21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184" cy="3108"/>
                </a:xfrm>
                <a:custGeom>
                  <a:avLst/>
                  <a:gdLst>
                    <a:gd name="T0" fmla="*/ 202 w 1345"/>
                    <a:gd name="T1" fmla="*/ 205 h 1313"/>
                    <a:gd name="T2" fmla="*/ 698 w 1345"/>
                    <a:gd name="T3" fmla="*/ 0 h 1313"/>
                    <a:gd name="T4" fmla="*/ 1193 w 1345"/>
                    <a:gd name="T5" fmla="*/ 204 h 1313"/>
                    <a:gd name="T6" fmla="*/ 1248 w 1345"/>
                    <a:gd name="T7" fmla="*/ 267 h 1313"/>
                    <a:gd name="T8" fmla="*/ 1343 w 1345"/>
                    <a:gd name="T9" fmla="*/ 541 h 1313"/>
                    <a:gd name="T10" fmla="*/ 1342 w 1345"/>
                    <a:gd name="T11" fmla="*/ 654 h 1313"/>
                    <a:gd name="T12" fmla="*/ 1094 w 1345"/>
                    <a:gd name="T13" fmla="*/ 1119 h 1313"/>
                    <a:gd name="T14" fmla="*/ 642 w 1345"/>
                    <a:gd name="T15" fmla="*/ 1310 h 1313"/>
                    <a:gd name="T16" fmla="*/ 509 w 1345"/>
                    <a:gd name="T17" fmla="*/ 1307 h 1313"/>
                    <a:gd name="T18" fmla="*/ 227 w 1345"/>
                    <a:gd name="T19" fmla="*/ 1204 h 1313"/>
                    <a:gd name="T20" fmla="*/ 184 w 1345"/>
                    <a:gd name="T21" fmla="*/ 1169 h 1313"/>
                    <a:gd name="T22" fmla="*/ 182 w 1345"/>
                    <a:gd name="T23" fmla="*/ 1167 h 1313"/>
                    <a:gd name="T24" fmla="*/ 48 w 1345"/>
                    <a:gd name="T25" fmla="*/ 947 h 1313"/>
                    <a:gd name="T26" fmla="*/ 3 w 1345"/>
                    <a:gd name="T27" fmla="*/ 668 h 1313"/>
                    <a:gd name="T28" fmla="*/ 202 w 1345"/>
                    <a:gd name="T29" fmla="*/ 205 h 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45" h="1313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91" y="0"/>
                        <a:pt x="1066" y="78"/>
                        <a:pt x="1193" y="204"/>
                      </a:cubicBezTo>
                      <a:cubicBezTo>
                        <a:pt x="1213" y="224"/>
                        <a:pt x="1232" y="245"/>
                        <a:pt x="1248" y="267"/>
                      </a:cubicBezTo>
                      <a:cubicBezTo>
                        <a:pt x="1312" y="349"/>
                        <a:pt x="1338" y="441"/>
                        <a:pt x="1343" y="541"/>
                      </a:cubicBezTo>
                      <a:cubicBezTo>
                        <a:pt x="1344" y="578"/>
                        <a:pt x="1345" y="616"/>
                        <a:pt x="1342" y="654"/>
                      </a:cubicBezTo>
                      <a:cubicBezTo>
                        <a:pt x="1325" y="835"/>
                        <a:pt x="1232" y="999"/>
                        <a:pt x="1094" y="1119"/>
                      </a:cubicBezTo>
                      <a:cubicBezTo>
                        <a:pt x="968" y="1228"/>
                        <a:pt x="810" y="1298"/>
                        <a:pt x="642" y="1310"/>
                      </a:cubicBezTo>
                      <a:cubicBezTo>
                        <a:pt x="596" y="1313"/>
                        <a:pt x="551" y="1311"/>
                        <a:pt x="509" y="1307"/>
                      </a:cubicBezTo>
                      <a:cubicBezTo>
                        <a:pt x="400" y="1297"/>
                        <a:pt x="304" y="1265"/>
                        <a:pt x="227" y="1204"/>
                      </a:cubicBezTo>
                      <a:cubicBezTo>
                        <a:pt x="212" y="1194"/>
                        <a:pt x="197" y="1183"/>
                        <a:pt x="184" y="1169"/>
                      </a:cubicBezTo>
                      <a:cubicBezTo>
                        <a:pt x="184" y="1168"/>
                        <a:pt x="183" y="1167"/>
                        <a:pt x="182" y="1167"/>
                      </a:cubicBezTo>
                      <a:cubicBezTo>
                        <a:pt x="125" y="1103"/>
                        <a:pt x="79" y="1029"/>
                        <a:pt x="48" y="947"/>
                      </a:cubicBezTo>
                      <a:cubicBezTo>
                        <a:pt x="15" y="860"/>
                        <a:pt x="0" y="765"/>
                        <a:pt x="3" y="668"/>
                      </a:cubicBezTo>
                      <a:cubicBezTo>
                        <a:pt x="10" y="488"/>
                        <a:pt x="83" y="325"/>
                        <a:pt x="202" y="20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4" name="Freeform 22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174" cy="3091"/>
                </a:xfrm>
                <a:custGeom>
                  <a:avLst/>
                  <a:gdLst>
                    <a:gd name="T0" fmla="*/ 202 w 1341"/>
                    <a:gd name="T1" fmla="*/ 205 h 1306"/>
                    <a:gd name="T2" fmla="*/ 698 w 1341"/>
                    <a:gd name="T3" fmla="*/ 0 h 1306"/>
                    <a:gd name="T4" fmla="*/ 1192 w 1341"/>
                    <a:gd name="T5" fmla="*/ 204 h 1306"/>
                    <a:gd name="T6" fmla="*/ 1248 w 1341"/>
                    <a:gd name="T7" fmla="*/ 267 h 1306"/>
                    <a:gd name="T8" fmla="*/ 1339 w 1341"/>
                    <a:gd name="T9" fmla="*/ 539 h 1306"/>
                    <a:gd name="T10" fmla="*/ 1337 w 1341"/>
                    <a:gd name="T11" fmla="*/ 651 h 1306"/>
                    <a:gd name="T12" fmla="*/ 1088 w 1341"/>
                    <a:gd name="T13" fmla="*/ 1111 h 1306"/>
                    <a:gd name="T14" fmla="*/ 637 w 1341"/>
                    <a:gd name="T15" fmla="*/ 1303 h 1306"/>
                    <a:gd name="T16" fmla="*/ 505 w 1341"/>
                    <a:gd name="T17" fmla="*/ 1301 h 1306"/>
                    <a:gd name="T18" fmla="*/ 225 w 1341"/>
                    <a:gd name="T19" fmla="*/ 1201 h 1306"/>
                    <a:gd name="T20" fmla="*/ 183 w 1341"/>
                    <a:gd name="T21" fmla="*/ 1167 h 1306"/>
                    <a:gd name="T22" fmla="*/ 181 w 1341"/>
                    <a:gd name="T23" fmla="*/ 1165 h 1306"/>
                    <a:gd name="T24" fmla="*/ 47 w 1341"/>
                    <a:gd name="T25" fmla="*/ 944 h 1306"/>
                    <a:gd name="T26" fmla="*/ 4 w 1341"/>
                    <a:gd name="T27" fmla="*/ 665 h 1306"/>
                    <a:gd name="T28" fmla="*/ 202 w 1341"/>
                    <a:gd name="T29" fmla="*/ 205 h 1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41" h="1306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91" y="0"/>
                        <a:pt x="1066" y="78"/>
                        <a:pt x="1192" y="204"/>
                      </a:cubicBezTo>
                      <a:cubicBezTo>
                        <a:pt x="1213" y="224"/>
                        <a:pt x="1232" y="245"/>
                        <a:pt x="1248" y="267"/>
                      </a:cubicBezTo>
                      <a:cubicBezTo>
                        <a:pt x="1311" y="349"/>
                        <a:pt x="1336" y="439"/>
                        <a:pt x="1339" y="539"/>
                      </a:cubicBezTo>
                      <a:cubicBezTo>
                        <a:pt x="1340" y="575"/>
                        <a:pt x="1341" y="612"/>
                        <a:pt x="1337" y="651"/>
                      </a:cubicBezTo>
                      <a:cubicBezTo>
                        <a:pt x="1319" y="829"/>
                        <a:pt x="1225" y="992"/>
                        <a:pt x="1088" y="1111"/>
                      </a:cubicBezTo>
                      <a:cubicBezTo>
                        <a:pt x="962" y="1220"/>
                        <a:pt x="805" y="1290"/>
                        <a:pt x="637" y="1303"/>
                      </a:cubicBezTo>
                      <a:cubicBezTo>
                        <a:pt x="592" y="1306"/>
                        <a:pt x="548" y="1305"/>
                        <a:pt x="505" y="1301"/>
                      </a:cubicBezTo>
                      <a:cubicBezTo>
                        <a:pt x="397" y="1292"/>
                        <a:pt x="302" y="1261"/>
                        <a:pt x="225" y="1201"/>
                      </a:cubicBezTo>
                      <a:cubicBezTo>
                        <a:pt x="210" y="1192"/>
                        <a:pt x="196" y="1181"/>
                        <a:pt x="183" y="1167"/>
                      </a:cubicBezTo>
                      <a:cubicBezTo>
                        <a:pt x="182" y="1166"/>
                        <a:pt x="181" y="1165"/>
                        <a:pt x="181" y="1165"/>
                      </a:cubicBezTo>
                      <a:cubicBezTo>
                        <a:pt x="123" y="1101"/>
                        <a:pt x="78" y="1026"/>
                        <a:pt x="47" y="944"/>
                      </a:cubicBezTo>
                      <a:cubicBezTo>
                        <a:pt x="15" y="857"/>
                        <a:pt x="0" y="763"/>
                        <a:pt x="4" y="665"/>
                      </a:cubicBezTo>
                      <a:cubicBezTo>
                        <a:pt x="11" y="486"/>
                        <a:pt x="83" y="324"/>
                        <a:pt x="202" y="205"/>
                      </a:cubicBez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5" name="Freeform 23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165" cy="3075"/>
                </a:xfrm>
                <a:custGeom>
                  <a:avLst/>
                  <a:gdLst>
                    <a:gd name="T0" fmla="*/ 202 w 1337"/>
                    <a:gd name="T1" fmla="*/ 205 h 1299"/>
                    <a:gd name="T2" fmla="*/ 698 w 1337"/>
                    <a:gd name="T3" fmla="*/ 0 h 1299"/>
                    <a:gd name="T4" fmla="*/ 1192 w 1337"/>
                    <a:gd name="T5" fmla="*/ 204 h 1299"/>
                    <a:gd name="T6" fmla="*/ 1248 w 1337"/>
                    <a:gd name="T7" fmla="*/ 267 h 1299"/>
                    <a:gd name="T8" fmla="*/ 1336 w 1337"/>
                    <a:gd name="T9" fmla="*/ 536 h 1299"/>
                    <a:gd name="T10" fmla="*/ 1333 w 1337"/>
                    <a:gd name="T11" fmla="*/ 647 h 1299"/>
                    <a:gd name="T12" fmla="*/ 1082 w 1337"/>
                    <a:gd name="T13" fmla="*/ 1104 h 1299"/>
                    <a:gd name="T14" fmla="*/ 633 w 1337"/>
                    <a:gd name="T15" fmla="*/ 1296 h 1299"/>
                    <a:gd name="T16" fmla="*/ 501 w 1337"/>
                    <a:gd name="T17" fmla="*/ 1295 h 1299"/>
                    <a:gd name="T18" fmla="*/ 223 w 1337"/>
                    <a:gd name="T19" fmla="*/ 1199 h 1299"/>
                    <a:gd name="T20" fmla="*/ 181 w 1337"/>
                    <a:gd name="T21" fmla="*/ 1164 h 1299"/>
                    <a:gd name="T22" fmla="*/ 179 w 1337"/>
                    <a:gd name="T23" fmla="*/ 1162 h 1299"/>
                    <a:gd name="T24" fmla="*/ 46 w 1337"/>
                    <a:gd name="T25" fmla="*/ 942 h 1299"/>
                    <a:gd name="T26" fmla="*/ 4 w 1337"/>
                    <a:gd name="T27" fmla="*/ 662 h 1299"/>
                    <a:gd name="T28" fmla="*/ 202 w 1337"/>
                    <a:gd name="T29" fmla="*/ 205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7" h="1299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91" y="0"/>
                        <a:pt x="1066" y="78"/>
                        <a:pt x="1192" y="204"/>
                      </a:cubicBezTo>
                      <a:cubicBezTo>
                        <a:pt x="1213" y="224"/>
                        <a:pt x="1232" y="245"/>
                        <a:pt x="1248" y="267"/>
                      </a:cubicBezTo>
                      <a:cubicBezTo>
                        <a:pt x="1310" y="348"/>
                        <a:pt x="1333" y="438"/>
                        <a:pt x="1336" y="536"/>
                      </a:cubicBezTo>
                      <a:cubicBezTo>
                        <a:pt x="1336" y="572"/>
                        <a:pt x="1337" y="609"/>
                        <a:pt x="1333" y="647"/>
                      </a:cubicBezTo>
                      <a:cubicBezTo>
                        <a:pt x="1313" y="824"/>
                        <a:pt x="1220" y="985"/>
                        <a:pt x="1082" y="1104"/>
                      </a:cubicBezTo>
                      <a:cubicBezTo>
                        <a:pt x="956" y="1212"/>
                        <a:pt x="799" y="1282"/>
                        <a:pt x="633" y="1296"/>
                      </a:cubicBezTo>
                      <a:cubicBezTo>
                        <a:pt x="588" y="1299"/>
                        <a:pt x="544" y="1298"/>
                        <a:pt x="501" y="1295"/>
                      </a:cubicBezTo>
                      <a:cubicBezTo>
                        <a:pt x="393" y="1287"/>
                        <a:pt x="300" y="1258"/>
                        <a:pt x="223" y="1199"/>
                      </a:cubicBezTo>
                      <a:cubicBezTo>
                        <a:pt x="209" y="1190"/>
                        <a:pt x="194" y="1178"/>
                        <a:pt x="181" y="1164"/>
                      </a:cubicBezTo>
                      <a:cubicBezTo>
                        <a:pt x="180" y="1164"/>
                        <a:pt x="180" y="1163"/>
                        <a:pt x="179" y="1162"/>
                      </a:cubicBezTo>
                      <a:cubicBezTo>
                        <a:pt x="122" y="1098"/>
                        <a:pt x="77" y="1024"/>
                        <a:pt x="46" y="942"/>
                      </a:cubicBezTo>
                      <a:cubicBezTo>
                        <a:pt x="14" y="854"/>
                        <a:pt x="0" y="760"/>
                        <a:pt x="4" y="662"/>
                      </a:cubicBezTo>
                      <a:cubicBezTo>
                        <a:pt x="12" y="485"/>
                        <a:pt x="84" y="323"/>
                        <a:pt x="202" y="205"/>
                      </a:cubicBezTo>
                      <a:close/>
                    </a:path>
                  </a:pathLst>
                </a:custGeom>
                <a:solidFill>
                  <a:srgbClr val="9B9B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153" cy="3058"/>
                </a:xfrm>
                <a:custGeom>
                  <a:avLst/>
                  <a:gdLst>
                    <a:gd name="T0" fmla="*/ 201 w 1332"/>
                    <a:gd name="T1" fmla="*/ 205 h 1292"/>
                    <a:gd name="T2" fmla="*/ 697 w 1332"/>
                    <a:gd name="T3" fmla="*/ 0 h 1292"/>
                    <a:gd name="T4" fmla="*/ 1191 w 1332"/>
                    <a:gd name="T5" fmla="*/ 204 h 1292"/>
                    <a:gd name="T6" fmla="*/ 1247 w 1332"/>
                    <a:gd name="T7" fmla="*/ 266 h 1292"/>
                    <a:gd name="T8" fmla="*/ 1331 w 1332"/>
                    <a:gd name="T9" fmla="*/ 534 h 1292"/>
                    <a:gd name="T10" fmla="*/ 1327 w 1332"/>
                    <a:gd name="T11" fmla="*/ 643 h 1292"/>
                    <a:gd name="T12" fmla="*/ 1075 w 1332"/>
                    <a:gd name="T13" fmla="*/ 1096 h 1292"/>
                    <a:gd name="T14" fmla="*/ 628 w 1332"/>
                    <a:gd name="T15" fmla="*/ 1288 h 1292"/>
                    <a:gd name="T16" fmla="*/ 497 w 1332"/>
                    <a:gd name="T17" fmla="*/ 1289 h 1292"/>
                    <a:gd name="T18" fmla="*/ 221 w 1332"/>
                    <a:gd name="T19" fmla="*/ 1196 h 1292"/>
                    <a:gd name="T20" fmla="*/ 179 w 1332"/>
                    <a:gd name="T21" fmla="*/ 1162 h 1292"/>
                    <a:gd name="T22" fmla="*/ 177 w 1332"/>
                    <a:gd name="T23" fmla="*/ 1160 h 1292"/>
                    <a:gd name="T24" fmla="*/ 45 w 1332"/>
                    <a:gd name="T25" fmla="*/ 939 h 1292"/>
                    <a:gd name="T26" fmla="*/ 4 w 1332"/>
                    <a:gd name="T27" fmla="*/ 660 h 1292"/>
                    <a:gd name="T28" fmla="*/ 201 w 1332"/>
                    <a:gd name="T29" fmla="*/ 205 h 1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2" h="1292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90" y="0"/>
                        <a:pt x="1064" y="78"/>
                        <a:pt x="1191" y="204"/>
                      </a:cubicBezTo>
                      <a:cubicBezTo>
                        <a:pt x="1212" y="224"/>
                        <a:pt x="1230" y="245"/>
                        <a:pt x="1247" y="266"/>
                      </a:cubicBezTo>
                      <a:cubicBezTo>
                        <a:pt x="1309" y="348"/>
                        <a:pt x="1330" y="436"/>
                        <a:pt x="1331" y="534"/>
                      </a:cubicBezTo>
                      <a:cubicBezTo>
                        <a:pt x="1332" y="569"/>
                        <a:pt x="1332" y="606"/>
                        <a:pt x="1327" y="643"/>
                      </a:cubicBezTo>
                      <a:cubicBezTo>
                        <a:pt x="1307" y="818"/>
                        <a:pt x="1212" y="979"/>
                        <a:pt x="1075" y="1096"/>
                      </a:cubicBezTo>
                      <a:cubicBezTo>
                        <a:pt x="949" y="1204"/>
                        <a:pt x="793" y="1274"/>
                        <a:pt x="628" y="1288"/>
                      </a:cubicBezTo>
                      <a:cubicBezTo>
                        <a:pt x="582" y="1292"/>
                        <a:pt x="539" y="1291"/>
                        <a:pt x="497" y="1289"/>
                      </a:cubicBezTo>
                      <a:cubicBezTo>
                        <a:pt x="389" y="1281"/>
                        <a:pt x="296" y="1254"/>
                        <a:pt x="221" y="1196"/>
                      </a:cubicBezTo>
                      <a:cubicBezTo>
                        <a:pt x="206" y="1187"/>
                        <a:pt x="192" y="1176"/>
                        <a:pt x="179" y="1162"/>
                      </a:cubicBezTo>
                      <a:cubicBezTo>
                        <a:pt x="178" y="1161"/>
                        <a:pt x="177" y="1160"/>
                        <a:pt x="177" y="1160"/>
                      </a:cubicBezTo>
                      <a:cubicBezTo>
                        <a:pt x="120" y="1096"/>
                        <a:pt x="75" y="1021"/>
                        <a:pt x="45" y="939"/>
                      </a:cubicBezTo>
                      <a:cubicBezTo>
                        <a:pt x="13" y="852"/>
                        <a:pt x="0" y="757"/>
                        <a:pt x="4" y="660"/>
                      </a:cubicBezTo>
                      <a:cubicBezTo>
                        <a:pt x="11" y="483"/>
                        <a:pt x="84" y="323"/>
                        <a:pt x="201" y="205"/>
                      </a:cubicBez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144" cy="3041"/>
                </a:xfrm>
                <a:custGeom>
                  <a:avLst/>
                  <a:gdLst>
                    <a:gd name="T0" fmla="*/ 201 w 1328"/>
                    <a:gd name="T1" fmla="*/ 205 h 1285"/>
                    <a:gd name="T2" fmla="*/ 697 w 1328"/>
                    <a:gd name="T3" fmla="*/ 0 h 1285"/>
                    <a:gd name="T4" fmla="*/ 1191 w 1328"/>
                    <a:gd name="T5" fmla="*/ 204 h 1285"/>
                    <a:gd name="T6" fmla="*/ 1247 w 1328"/>
                    <a:gd name="T7" fmla="*/ 266 h 1285"/>
                    <a:gd name="T8" fmla="*/ 1328 w 1328"/>
                    <a:gd name="T9" fmla="*/ 531 h 1285"/>
                    <a:gd name="T10" fmla="*/ 1323 w 1328"/>
                    <a:gd name="T11" fmla="*/ 640 h 1285"/>
                    <a:gd name="T12" fmla="*/ 1069 w 1328"/>
                    <a:gd name="T13" fmla="*/ 1089 h 1285"/>
                    <a:gd name="T14" fmla="*/ 623 w 1328"/>
                    <a:gd name="T15" fmla="*/ 1281 h 1285"/>
                    <a:gd name="T16" fmla="*/ 493 w 1328"/>
                    <a:gd name="T17" fmla="*/ 1282 h 1285"/>
                    <a:gd name="T18" fmla="*/ 219 w 1328"/>
                    <a:gd name="T19" fmla="*/ 1193 h 1285"/>
                    <a:gd name="T20" fmla="*/ 177 w 1328"/>
                    <a:gd name="T21" fmla="*/ 1159 h 1285"/>
                    <a:gd name="T22" fmla="*/ 175 w 1328"/>
                    <a:gd name="T23" fmla="*/ 1158 h 1285"/>
                    <a:gd name="T24" fmla="*/ 44 w 1328"/>
                    <a:gd name="T25" fmla="*/ 936 h 1285"/>
                    <a:gd name="T26" fmla="*/ 4 w 1328"/>
                    <a:gd name="T27" fmla="*/ 657 h 1285"/>
                    <a:gd name="T28" fmla="*/ 201 w 1328"/>
                    <a:gd name="T29" fmla="*/ 205 h 1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8" h="1285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90" y="0"/>
                        <a:pt x="1064" y="78"/>
                        <a:pt x="1191" y="204"/>
                      </a:cubicBezTo>
                      <a:cubicBezTo>
                        <a:pt x="1212" y="224"/>
                        <a:pt x="1230" y="245"/>
                        <a:pt x="1247" y="266"/>
                      </a:cubicBezTo>
                      <a:cubicBezTo>
                        <a:pt x="1308" y="347"/>
                        <a:pt x="1328" y="434"/>
                        <a:pt x="1328" y="531"/>
                      </a:cubicBezTo>
                      <a:cubicBezTo>
                        <a:pt x="1328" y="567"/>
                        <a:pt x="1328" y="603"/>
                        <a:pt x="1323" y="640"/>
                      </a:cubicBezTo>
                      <a:cubicBezTo>
                        <a:pt x="1301" y="813"/>
                        <a:pt x="1206" y="972"/>
                        <a:pt x="1069" y="1089"/>
                      </a:cubicBezTo>
                      <a:cubicBezTo>
                        <a:pt x="943" y="1196"/>
                        <a:pt x="788" y="1266"/>
                        <a:pt x="623" y="1281"/>
                      </a:cubicBezTo>
                      <a:cubicBezTo>
                        <a:pt x="578" y="1285"/>
                        <a:pt x="535" y="1285"/>
                        <a:pt x="493" y="1282"/>
                      </a:cubicBezTo>
                      <a:cubicBezTo>
                        <a:pt x="386" y="1276"/>
                        <a:pt x="294" y="1251"/>
                        <a:pt x="219" y="1193"/>
                      </a:cubicBezTo>
                      <a:cubicBezTo>
                        <a:pt x="205" y="1185"/>
                        <a:pt x="190" y="1174"/>
                        <a:pt x="177" y="1159"/>
                      </a:cubicBezTo>
                      <a:cubicBezTo>
                        <a:pt x="176" y="1159"/>
                        <a:pt x="176" y="1158"/>
                        <a:pt x="175" y="1158"/>
                      </a:cubicBezTo>
                      <a:cubicBezTo>
                        <a:pt x="119" y="1093"/>
                        <a:pt x="74" y="1019"/>
                        <a:pt x="44" y="936"/>
                      </a:cubicBezTo>
                      <a:cubicBezTo>
                        <a:pt x="13" y="849"/>
                        <a:pt x="0" y="754"/>
                        <a:pt x="4" y="657"/>
                      </a:cubicBezTo>
                      <a:cubicBezTo>
                        <a:pt x="12" y="481"/>
                        <a:pt x="84" y="322"/>
                        <a:pt x="201" y="205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139" cy="3027"/>
                </a:xfrm>
                <a:custGeom>
                  <a:avLst/>
                  <a:gdLst>
                    <a:gd name="T0" fmla="*/ 201 w 1326"/>
                    <a:gd name="T1" fmla="*/ 205 h 1279"/>
                    <a:gd name="T2" fmla="*/ 697 w 1326"/>
                    <a:gd name="T3" fmla="*/ 0 h 1279"/>
                    <a:gd name="T4" fmla="*/ 1191 w 1326"/>
                    <a:gd name="T5" fmla="*/ 204 h 1279"/>
                    <a:gd name="T6" fmla="*/ 1246 w 1326"/>
                    <a:gd name="T7" fmla="*/ 266 h 1279"/>
                    <a:gd name="T8" fmla="*/ 1324 w 1326"/>
                    <a:gd name="T9" fmla="*/ 529 h 1279"/>
                    <a:gd name="T10" fmla="*/ 1318 w 1326"/>
                    <a:gd name="T11" fmla="*/ 636 h 1279"/>
                    <a:gd name="T12" fmla="*/ 1062 w 1326"/>
                    <a:gd name="T13" fmla="*/ 1081 h 1279"/>
                    <a:gd name="T14" fmla="*/ 619 w 1326"/>
                    <a:gd name="T15" fmla="*/ 1274 h 1279"/>
                    <a:gd name="T16" fmla="*/ 490 w 1326"/>
                    <a:gd name="T17" fmla="*/ 1276 h 1279"/>
                    <a:gd name="T18" fmla="*/ 217 w 1326"/>
                    <a:gd name="T19" fmla="*/ 1190 h 1279"/>
                    <a:gd name="T20" fmla="*/ 175 w 1326"/>
                    <a:gd name="T21" fmla="*/ 1157 h 1279"/>
                    <a:gd name="T22" fmla="*/ 174 w 1326"/>
                    <a:gd name="T23" fmla="*/ 1155 h 1279"/>
                    <a:gd name="T24" fmla="*/ 44 w 1326"/>
                    <a:gd name="T25" fmla="*/ 934 h 1279"/>
                    <a:gd name="T26" fmla="*/ 5 w 1326"/>
                    <a:gd name="T27" fmla="*/ 655 h 1279"/>
                    <a:gd name="T28" fmla="*/ 201 w 1326"/>
                    <a:gd name="T29" fmla="*/ 205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6" h="1279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90" y="0"/>
                        <a:pt x="1064" y="78"/>
                        <a:pt x="1191" y="204"/>
                      </a:cubicBezTo>
                      <a:cubicBezTo>
                        <a:pt x="1212" y="224"/>
                        <a:pt x="1230" y="244"/>
                        <a:pt x="1246" y="266"/>
                      </a:cubicBezTo>
                      <a:cubicBezTo>
                        <a:pt x="1308" y="346"/>
                        <a:pt x="1326" y="433"/>
                        <a:pt x="1324" y="529"/>
                      </a:cubicBezTo>
                      <a:cubicBezTo>
                        <a:pt x="1324" y="564"/>
                        <a:pt x="1323" y="599"/>
                        <a:pt x="1318" y="636"/>
                      </a:cubicBezTo>
                      <a:cubicBezTo>
                        <a:pt x="1295" y="807"/>
                        <a:pt x="1200" y="965"/>
                        <a:pt x="1062" y="1081"/>
                      </a:cubicBezTo>
                      <a:cubicBezTo>
                        <a:pt x="937" y="1188"/>
                        <a:pt x="782" y="1258"/>
                        <a:pt x="619" y="1274"/>
                      </a:cubicBezTo>
                      <a:cubicBezTo>
                        <a:pt x="574" y="1279"/>
                        <a:pt x="531" y="1278"/>
                        <a:pt x="490" y="1276"/>
                      </a:cubicBezTo>
                      <a:cubicBezTo>
                        <a:pt x="383" y="1271"/>
                        <a:pt x="292" y="1247"/>
                        <a:pt x="217" y="1190"/>
                      </a:cubicBezTo>
                      <a:cubicBezTo>
                        <a:pt x="203" y="1182"/>
                        <a:pt x="189" y="1171"/>
                        <a:pt x="175" y="1157"/>
                      </a:cubicBezTo>
                      <a:cubicBezTo>
                        <a:pt x="175" y="1157"/>
                        <a:pt x="174" y="1155"/>
                        <a:pt x="174" y="1155"/>
                      </a:cubicBezTo>
                      <a:cubicBezTo>
                        <a:pt x="117" y="1091"/>
                        <a:pt x="73" y="1016"/>
                        <a:pt x="44" y="934"/>
                      </a:cubicBezTo>
                      <a:cubicBezTo>
                        <a:pt x="13" y="846"/>
                        <a:pt x="0" y="752"/>
                        <a:pt x="5" y="655"/>
                      </a:cubicBezTo>
                      <a:cubicBezTo>
                        <a:pt x="13" y="480"/>
                        <a:pt x="85" y="322"/>
                        <a:pt x="201" y="205"/>
                      </a:cubicBez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132" cy="3011"/>
                </a:xfrm>
                <a:custGeom>
                  <a:avLst/>
                  <a:gdLst>
                    <a:gd name="T0" fmla="*/ 201 w 1323"/>
                    <a:gd name="T1" fmla="*/ 205 h 1272"/>
                    <a:gd name="T2" fmla="*/ 697 w 1323"/>
                    <a:gd name="T3" fmla="*/ 0 h 1272"/>
                    <a:gd name="T4" fmla="*/ 1191 w 1323"/>
                    <a:gd name="T5" fmla="*/ 204 h 1272"/>
                    <a:gd name="T6" fmla="*/ 1246 w 1323"/>
                    <a:gd name="T7" fmla="*/ 265 h 1272"/>
                    <a:gd name="T8" fmla="*/ 1321 w 1323"/>
                    <a:gd name="T9" fmla="*/ 526 h 1272"/>
                    <a:gd name="T10" fmla="*/ 1314 w 1323"/>
                    <a:gd name="T11" fmla="*/ 632 h 1272"/>
                    <a:gd name="T12" fmla="*/ 1056 w 1323"/>
                    <a:gd name="T13" fmla="*/ 1074 h 1272"/>
                    <a:gd name="T14" fmla="*/ 615 w 1323"/>
                    <a:gd name="T15" fmla="*/ 1267 h 1272"/>
                    <a:gd name="T16" fmla="*/ 486 w 1323"/>
                    <a:gd name="T17" fmla="*/ 1270 h 1272"/>
                    <a:gd name="T18" fmla="*/ 216 w 1323"/>
                    <a:gd name="T19" fmla="*/ 1188 h 1272"/>
                    <a:gd name="T20" fmla="*/ 174 w 1323"/>
                    <a:gd name="T21" fmla="*/ 1155 h 1272"/>
                    <a:gd name="T22" fmla="*/ 172 w 1323"/>
                    <a:gd name="T23" fmla="*/ 1153 h 1272"/>
                    <a:gd name="T24" fmla="*/ 43 w 1323"/>
                    <a:gd name="T25" fmla="*/ 931 h 1272"/>
                    <a:gd name="T26" fmla="*/ 5 w 1323"/>
                    <a:gd name="T27" fmla="*/ 652 h 1272"/>
                    <a:gd name="T28" fmla="*/ 201 w 1323"/>
                    <a:gd name="T29" fmla="*/ 205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3" h="1272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90" y="0"/>
                        <a:pt x="1064" y="78"/>
                        <a:pt x="1191" y="204"/>
                      </a:cubicBezTo>
                      <a:cubicBezTo>
                        <a:pt x="1212" y="224"/>
                        <a:pt x="1230" y="244"/>
                        <a:pt x="1246" y="265"/>
                      </a:cubicBezTo>
                      <a:cubicBezTo>
                        <a:pt x="1307" y="346"/>
                        <a:pt x="1323" y="431"/>
                        <a:pt x="1321" y="526"/>
                      </a:cubicBezTo>
                      <a:cubicBezTo>
                        <a:pt x="1320" y="561"/>
                        <a:pt x="1319" y="596"/>
                        <a:pt x="1314" y="632"/>
                      </a:cubicBezTo>
                      <a:cubicBezTo>
                        <a:pt x="1289" y="802"/>
                        <a:pt x="1194" y="958"/>
                        <a:pt x="1056" y="1074"/>
                      </a:cubicBezTo>
                      <a:cubicBezTo>
                        <a:pt x="931" y="1180"/>
                        <a:pt x="777" y="1250"/>
                        <a:pt x="615" y="1267"/>
                      </a:cubicBezTo>
                      <a:cubicBezTo>
                        <a:pt x="570" y="1272"/>
                        <a:pt x="527" y="1272"/>
                        <a:pt x="486" y="1270"/>
                      </a:cubicBezTo>
                      <a:cubicBezTo>
                        <a:pt x="380" y="1266"/>
                        <a:pt x="289" y="1243"/>
                        <a:pt x="216" y="1188"/>
                      </a:cubicBezTo>
                      <a:cubicBezTo>
                        <a:pt x="202" y="1180"/>
                        <a:pt x="187" y="1169"/>
                        <a:pt x="174" y="1155"/>
                      </a:cubicBezTo>
                      <a:cubicBezTo>
                        <a:pt x="173" y="1154"/>
                        <a:pt x="173" y="1153"/>
                        <a:pt x="172" y="1153"/>
                      </a:cubicBezTo>
                      <a:cubicBezTo>
                        <a:pt x="116" y="1088"/>
                        <a:pt x="72" y="1013"/>
                        <a:pt x="43" y="931"/>
                      </a:cubicBezTo>
                      <a:cubicBezTo>
                        <a:pt x="13" y="843"/>
                        <a:pt x="0" y="749"/>
                        <a:pt x="5" y="652"/>
                      </a:cubicBezTo>
                      <a:cubicBezTo>
                        <a:pt x="14" y="478"/>
                        <a:pt x="85" y="321"/>
                        <a:pt x="201" y="205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124" cy="2994"/>
                </a:xfrm>
                <a:custGeom>
                  <a:avLst/>
                  <a:gdLst>
                    <a:gd name="T0" fmla="*/ 200 w 1320"/>
                    <a:gd name="T1" fmla="*/ 205 h 1265"/>
                    <a:gd name="T2" fmla="*/ 696 w 1320"/>
                    <a:gd name="T3" fmla="*/ 0 h 1265"/>
                    <a:gd name="T4" fmla="*/ 1190 w 1320"/>
                    <a:gd name="T5" fmla="*/ 204 h 1265"/>
                    <a:gd name="T6" fmla="*/ 1245 w 1320"/>
                    <a:gd name="T7" fmla="*/ 265 h 1265"/>
                    <a:gd name="T8" fmla="*/ 1316 w 1320"/>
                    <a:gd name="T9" fmla="*/ 524 h 1265"/>
                    <a:gd name="T10" fmla="*/ 1309 w 1320"/>
                    <a:gd name="T11" fmla="*/ 629 h 1265"/>
                    <a:gd name="T12" fmla="*/ 1049 w 1320"/>
                    <a:gd name="T13" fmla="*/ 1066 h 1265"/>
                    <a:gd name="T14" fmla="*/ 609 w 1320"/>
                    <a:gd name="T15" fmla="*/ 1260 h 1265"/>
                    <a:gd name="T16" fmla="*/ 482 w 1320"/>
                    <a:gd name="T17" fmla="*/ 1264 h 1265"/>
                    <a:gd name="T18" fmla="*/ 213 w 1320"/>
                    <a:gd name="T19" fmla="*/ 1185 h 1265"/>
                    <a:gd name="T20" fmla="*/ 171 w 1320"/>
                    <a:gd name="T21" fmla="*/ 1152 h 1265"/>
                    <a:gd name="T22" fmla="*/ 170 w 1320"/>
                    <a:gd name="T23" fmla="*/ 1150 h 1265"/>
                    <a:gd name="T24" fmla="*/ 42 w 1320"/>
                    <a:gd name="T25" fmla="*/ 928 h 1265"/>
                    <a:gd name="T26" fmla="*/ 5 w 1320"/>
                    <a:gd name="T27" fmla="*/ 649 h 1265"/>
                    <a:gd name="T28" fmla="*/ 200 w 1320"/>
                    <a:gd name="T29" fmla="*/ 205 h 1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20" h="1265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9" y="0"/>
                        <a:pt x="1063" y="78"/>
                        <a:pt x="1190" y="204"/>
                      </a:cubicBezTo>
                      <a:cubicBezTo>
                        <a:pt x="1210" y="223"/>
                        <a:pt x="1229" y="244"/>
                        <a:pt x="1245" y="265"/>
                      </a:cubicBezTo>
                      <a:cubicBezTo>
                        <a:pt x="1305" y="345"/>
                        <a:pt x="1320" y="429"/>
                        <a:pt x="1316" y="524"/>
                      </a:cubicBezTo>
                      <a:cubicBezTo>
                        <a:pt x="1315" y="558"/>
                        <a:pt x="1314" y="593"/>
                        <a:pt x="1309" y="629"/>
                      </a:cubicBezTo>
                      <a:cubicBezTo>
                        <a:pt x="1283" y="797"/>
                        <a:pt x="1187" y="951"/>
                        <a:pt x="1049" y="1066"/>
                      </a:cubicBezTo>
                      <a:cubicBezTo>
                        <a:pt x="923" y="1171"/>
                        <a:pt x="770" y="1242"/>
                        <a:pt x="609" y="1260"/>
                      </a:cubicBezTo>
                      <a:cubicBezTo>
                        <a:pt x="565" y="1265"/>
                        <a:pt x="523" y="1265"/>
                        <a:pt x="482" y="1264"/>
                      </a:cubicBezTo>
                      <a:cubicBezTo>
                        <a:pt x="376" y="1261"/>
                        <a:pt x="286" y="1240"/>
                        <a:pt x="213" y="1185"/>
                      </a:cubicBezTo>
                      <a:cubicBezTo>
                        <a:pt x="199" y="1177"/>
                        <a:pt x="184" y="1167"/>
                        <a:pt x="171" y="1152"/>
                      </a:cubicBezTo>
                      <a:cubicBezTo>
                        <a:pt x="171" y="1152"/>
                        <a:pt x="170" y="1151"/>
                        <a:pt x="170" y="1150"/>
                      </a:cubicBezTo>
                      <a:cubicBezTo>
                        <a:pt x="114" y="1086"/>
                        <a:pt x="70" y="1011"/>
                        <a:pt x="42" y="928"/>
                      </a:cubicBezTo>
                      <a:cubicBezTo>
                        <a:pt x="11" y="840"/>
                        <a:pt x="0" y="746"/>
                        <a:pt x="5" y="649"/>
                      </a:cubicBezTo>
                      <a:cubicBezTo>
                        <a:pt x="14" y="477"/>
                        <a:pt x="85" y="320"/>
                        <a:pt x="200" y="205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119" cy="2977"/>
                </a:xfrm>
                <a:custGeom>
                  <a:avLst/>
                  <a:gdLst>
                    <a:gd name="T0" fmla="*/ 200 w 1318"/>
                    <a:gd name="T1" fmla="*/ 205 h 1258"/>
                    <a:gd name="T2" fmla="*/ 696 w 1318"/>
                    <a:gd name="T3" fmla="*/ 0 h 1258"/>
                    <a:gd name="T4" fmla="*/ 1190 w 1318"/>
                    <a:gd name="T5" fmla="*/ 204 h 1258"/>
                    <a:gd name="T6" fmla="*/ 1245 w 1318"/>
                    <a:gd name="T7" fmla="*/ 265 h 1258"/>
                    <a:gd name="T8" fmla="*/ 1313 w 1318"/>
                    <a:gd name="T9" fmla="*/ 521 h 1258"/>
                    <a:gd name="T10" fmla="*/ 1304 w 1318"/>
                    <a:gd name="T11" fmla="*/ 625 h 1258"/>
                    <a:gd name="T12" fmla="*/ 1043 w 1318"/>
                    <a:gd name="T13" fmla="*/ 1058 h 1258"/>
                    <a:gd name="T14" fmla="*/ 605 w 1318"/>
                    <a:gd name="T15" fmla="*/ 1253 h 1258"/>
                    <a:gd name="T16" fmla="*/ 478 w 1318"/>
                    <a:gd name="T17" fmla="*/ 1258 h 1258"/>
                    <a:gd name="T18" fmla="*/ 212 w 1318"/>
                    <a:gd name="T19" fmla="*/ 1182 h 1258"/>
                    <a:gd name="T20" fmla="*/ 170 w 1318"/>
                    <a:gd name="T21" fmla="*/ 1150 h 1258"/>
                    <a:gd name="T22" fmla="*/ 168 w 1318"/>
                    <a:gd name="T23" fmla="*/ 1148 h 1258"/>
                    <a:gd name="T24" fmla="*/ 41 w 1318"/>
                    <a:gd name="T25" fmla="*/ 926 h 1258"/>
                    <a:gd name="T26" fmla="*/ 5 w 1318"/>
                    <a:gd name="T27" fmla="*/ 647 h 1258"/>
                    <a:gd name="T28" fmla="*/ 200 w 1318"/>
                    <a:gd name="T29" fmla="*/ 205 h 1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18" h="1258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9" y="0"/>
                        <a:pt x="1063" y="78"/>
                        <a:pt x="1190" y="204"/>
                      </a:cubicBezTo>
                      <a:cubicBezTo>
                        <a:pt x="1210" y="223"/>
                        <a:pt x="1229" y="244"/>
                        <a:pt x="1245" y="265"/>
                      </a:cubicBezTo>
                      <a:cubicBezTo>
                        <a:pt x="1305" y="344"/>
                        <a:pt x="1318" y="428"/>
                        <a:pt x="1313" y="521"/>
                      </a:cubicBezTo>
                      <a:cubicBezTo>
                        <a:pt x="1311" y="555"/>
                        <a:pt x="1310" y="590"/>
                        <a:pt x="1304" y="625"/>
                      </a:cubicBezTo>
                      <a:cubicBezTo>
                        <a:pt x="1277" y="791"/>
                        <a:pt x="1181" y="944"/>
                        <a:pt x="1043" y="1058"/>
                      </a:cubicBezTo>
                      <a:cubicBezTo>
                        <a:pt x="917" y="1163"/>
                        <a:pt x="765" y="1234"/>
                        <a:pt x="605" y="1253"/>
                      </a:cubicBezTo>
                      <a:cubicBezTo>
                        <a:pt x="561" y="1258"/>
                        <a:pt x="519" y="1258"/>
                        <a:pt x="478" y="1258"/>
                      </a:cubicBezTo>
                      <a:cubicBezTo>
                        <a:pt x="373" y="1256"/>
                        <a:pt x="284" y="1236"/>
                        <a:pt x="212" y="1182"/>
                      </a:cubicBezTo>
                      <a:cubicBezTo>
                        <a:pt x="197" y="1175"/>
                        <a:pt x="183" y="1164"/>
                        <a:pt x="170" y="1150"/>
                      </a:cubicBezTo>
                      <a:cubicBezTo>
                        <a:pt x="169" y="1150"/>
                        <a:pt x="169" y="1148"/>
                        <a:pt x="168" y="1148"/>
                      </a:cubicBezTo>
                      <a:cubicBezTo>
                        <a:pt x="113" y="1083"/>
                        <a:pt x="69" y="1008"/>
                        <a:pt x="41" y="926"/>
                      </a:cubicBezTo>
                      <a:cubicBezTo>
                        <a:pt x="11" y="838"/>
                        <a:pt x="0" y="743"/>
                        <a:pt x="5" y="647"/>
                      </a:cubicBezTo>
                      <a:cubicBezTo>
                        <a:pt x="15" y="475"/>
                        <a:pt x="86" y="320"/>
                        <a:pt x="200" y="205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2" name="Freeform 30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115" cy="2963"/>
                </a:xfrm>
                <a:custGeom>
                  <a:avLst/>
                  <a:gdLst>
                    <a:gd name="T0" fmla="*/ 200 w 1316"/>
                    <a:gd name="T1" fmla="*/ 205 h 1252"/>
                    <a:gd name="T2" fmla="*/ 696 w 1316"/>
                    <a:gd name="T3" fmla="*/ 0 h 1252"/>
                    <a:gd name="T4" fmla="*/ 1190 w 1316"/>
                    <a:gd name="T5" fmla="*/ 203 h 1252"/>
                    <a:gd name="T6" fmla="*/ 1244 w 1316"/>
                    <a:gd name="T7" fmla="*/ 265 h 1252"/>
                    <a:gd name="T8" fmla="*/ 1309 w 1316"/>
                    <a:gd name="T9" fmla="*/ 519 h 1252"/>
                    <a:gd name="T10" fmla="*/ 1300 w 1316"/>
                    <a:gd name="T11" fmla="*/ 622 h 1252"/>
                    <a:gd name="T12" fmla="*/ 1037 w 1316"/>
                    <a:gd name="T13" fmla="*/ 1051 h 1252"/>
                    <a:gd name="T14" fmla="*/ 601 w 1316"/>
                    <a:gd name="T15" fmla="*/ 1246 h 1252"/>
                    <a:gd name="T16" fmla="*/ 475 w 1316"/>
                    <a:gd name="T17" fmla="*/ 1251 h 1252"/>
                    <a:gd name="T18" fmla="*/ 210 w 1316"/>
                    <a:gd name="T19" fmla="*/ 1179 h 1252"/>
                    <a:gd name="T20" fmla="*/ 168 w 1316"/>
                    <a:gd name="T21" fmla="*/ 1148 h 1252"/>
                    <a:gd name="T22" fmla="*/ 166 w 1316"/>
                    <a:gd name="T23" fmla="*/ 1146 h 1252"/>
                    <a:gd name="T24" fmla="*/ 41 w 1316"/>
                    <a:gd name="T25" fmla="*/ 923 h 1252"/>
                    <a:gd name="T26" fmla="*/ 6 w 1316"/>
                    <a:gd name="T27" fmla="*/ 644 h 1252"/>
                    <a:gd name="T28" fmla="*/ 200 w 1316"/>
                    <a:gd name="T29" fmla="*/ 205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16" h="1252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8" y="0"/>
                        <a:pt x="1063" y="78"/>
                        <a:pt x="1190" y="203"/>
                      </a:cubicBezTo>
                      <a:cubicBezTo>
                        <a:pt x="1210" y="223"/>
                        <a:pt x="1229" y="244"/>
                        <a:pt x="1244" y="265"/>
                      </a:cubicBezTo>
                      <a:cubicBezTo>
                        <a:pt x="1304" y="344"/>
                        <a:pt x="1316" y="426"/>
                        <a:pt x="1309" y="519"/>
                      </a:cubicBezTo>
                      <a:cubicBezTo>
                        <a:pt x="1307" y="552"/>
                        <a:pt x="1306" y="586"/>
                        <a:pt x="1300" y="622"/>
                      </a:cubicBezTo>
                      <a:cubicBezTo>
                        <a:pt x="1271" y="786"/>
                        <a:pt x="1174" y="937"/>
                        <a:pt x="1037" y="1051"/>
                      </a:cubicBezTo>
                      <a:cubicBezTo>
                        <a:pt x="911" y="1155"/>
                        <a:pt x="759" y="1226"/>
                        <a:pt x="601" y="1246"/>
                      </a:cubicBezTo>
                      <a:cubicBezTo>
                        <a:pt x="557" y="1251"/>
                        <a:pt x="515" y="1252"/>
                        <a:pt x="475" y="1251"/>
                      </a:cubicBezTo>
                      <a:cubicBezTo>
                        <a:pt x="370" y="1251"/>
                        <a:pt x="281" y="1233"/>
                        <a:pt x="210" y="1179"/>
                      </a:cubicBezTo>
                      <a:cubicBezTo>
                        <a:pt x="196" y="1172"/>
                        <a:pt x="181" y="1162"/>
                        <a:pt x="168" y="1148"/>
                      </a:cubicBezTo>
                      <a:cubicBezTo>
                        <a:pt x="168" y="1147"/>
                        <a:pt x="167" y="1146"/>
                        <a:pt x="166" y="1146"/>
                      </a:cubicBezTo>
                      <a:cubicBezTo>
                        <a:pt x="112" y="1081"/>
                        <a:pt x="69" y="1006"/>
                        <a:pt x="41" y="923"/>
                      </a:cubicBezTo>
                      <a:cubicBezTo>
                        <a:pt x="11" y="835"/>
                        <a:pt x="0" y="741"/>
                        <a:pt x="6" y="644"/>
                      </a:cubicBezTo>
                      <a:cubicBezTo>
                        <a:pt x="16" y="474"/>
                        <a:pt x="86" y="319"/>
                        <a:pt x="200" y="205"/>
                      </a:cubicBezTo>
                      <a:close/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110" cy="2947"/>
                </a:xfrm>
                <a:custGeom>
                  <a:avLst/>
                  <a:gdLst>
                    <a:gd name="T0" fmla="*/ 200 w 1314"/>
                    <a:gd name="T1" fmla="*/ 205 h 1245"/>
                    <a:gd name="T2" fmla="*/ 696 w 1314"/>
                    <a:gd name="T3" fmla="*/ 0 h 1245"/>
                    <a:gd name="T4" fmla="*/ 1190 w 1314"/>
                    <a:gd name="T5" fmla="*/ 203 h 1245"/>
                    <a:gd name="T6" fmla="*/ 1244 w 1314"/>
                    <a:gd name="T7" fmla="*/ 264 h 1245"/>
                    <a:gd name="T8" fmla="*/ 1306 w 1314"/>
                    <a:gd name="T9" fmla="*/ 516 h 1245"/>
                    <a:gd name="T10" fmla="*/ 1295 w 1314"/>
                    <a:gd name="T11" fmla="*/ 618 h 1245"/>
                    <a:gd name="T12" fmla="*/ 1031 w 1314"/>
                    <a:gd name="T13" fmla="*/ 1043 h 1245"/>
                    <a:gd name="T14" fmla="*/ 596 w 1314"/>
                    <a:gd name="T15" fmla="*/ 1238 h 1245"/>
                    <a:gd name="T16" fmla="*/ 471 w 1314"/>
                    <a:gd name="T17" fmla="*/ 1245 h 1245"/>
                    <a:gd name="T18" fmla="*/ 208 w 1314"/>
                    <a:gd name="T19" fmla="*/ 1177 h 1245"/>
                    <a:gd name="T20" fmla="*/ 167 w 1314"/>
                    <a:gd name="T21" fmla="*/ 1145 h 1245"/>
                    <a:gd name="T22" fmla="*/ 165 w 1314"/>
                    <a:gd name="T23" fmla="*/ 1143 h 1245"/>
                    <a:gd name="T24" fmla="*/ 40 w 1314"/>
                    <a:gd name="T25" fmla="*/ 920 h 1245"/>
                    <a:gd name="T26" fmla="*/ 7 w 1314"/>
                    <a:gd name="T27" fmla="*/ 642 h 1245"/>
                    <a:gd name="T28" fmla="*/ 200 w 1314"/>
                    <a:gd name="T29" fmla="*/ 205 h 1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14" h="1245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8" y="0"/>
                        <a:pt x="1063" y="78"/>
                        <a:pt x="1190" y="203"/>
                      </a:cubicBezTo>
                      <a:cubicBezTo>
                        <a:pt x="1210" y="223"/>
                        <a:pt x="1229" y="244"/>
                        <a:pt x="1244" y="264"/>
                      </a:cubicBezTo>
                      <a:cubicBezTo>
                        <a:pt x="1304" y="343"/>
                        <a:pt x="1314" y="424"/>
                        <a:pt x="1306" y="516"/>
                      </a:cubicBezTo>
                      <a:cubicBezTo>
                        <a:pt x="1303" y="549"/>
                        <a:pt x="1302" y="583"/>
                        <a:pt x="1295" y="618"/>
                      </a:cubicBezTo>
                      <a:cubicBezTo>
                        <a:pt x="1266" y="780"/>
                        <a:pt x="1168" y="930"/>
                        <a:pt x="1031" y="1043"/>
                      </a:cubicBezTo>
                      <a:cubicBezTo>
                        <a:pt x="905" y="1147"/>
                        <a:pt x="754" y="1218"/>
                        <a:pt x="596" y="1238"/>
                      </a:cubicBezTo>
                      <a:cubicBezTo>
                        <a:pt x="553" y="1244"/>
                        <a:pt x="511" y="1245"/>
                        <a:pt x="471" y="1245"/>
                      </a:cubicBezTo>
                      <a:cubicBezTo>
                        <a:pt x="367" y="1245"/>
                        <a:pt x="279" y="1229"/>
                        <a:pt x="208" y="1177"/>
                      </a:cubicBezTo>
                      <a:cubicBezTo>
                        <a:pt x="194" y="1170"/>
                        <a:pt x="180" y="1160"/>
                        <a:pt x="167" y="1145"/>
                      </a:cubicBezTo>
                      <a:cubicBezTo>
                        <a:pt x="166" y="1145"/>
                        <a:pt x="165" y="1144"/>
                        <a:pt x="165" y="1143"/>
                      </a:cubicBezTo>
                      <a:cubicBezTo>
                        <a:pt x="110" y="1078"/>
                        <a:pt x="68" y="1003"/>
                        <a:pt x="40" y="920"/>
                      </a:cubicBezTo>
                      <a:cubicBezTo>
                        <a:pt x="11" y="832"/>
                        <a:pt x="0" y="738"/>
                        <a:pt x="7" y="642"/>
                      </a:cubicBezTo>
                      <a:cubicBezTo>
                        <a:pt x="17" y="472"/>
                        <a:pt x="87" y="319"/>
                        <a:pt x="200" y="205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4" name="Freeform 32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101" cy="2935"/>
                </a:xfrm>
                <a:custGeom>
                  <a:avLst/>
                  <a:gdLst>
                    <a:gd name="T0" fmla="*/ 199 w 1310"/>
                    <a:gd name="T1" fmla="*/ 205 h 1240"/>
                    <a:gd name="T2" fmla="*/ 695 w 1310"/>
                    <a:gd name="T3" fmla="*/ 0 h 1240"/>
                    <a:gd name="T4" fmla="*/ 1189 w 1310"/>
                    <a:gd name="T5" fmla="*/ 203 h 1240"/>
                    <a:gd name="T6" fmla="*/ 1243 w 1310"/>
                    <a:gd name="T7" fmla="*/ 264 h 1240"/>
                    <a:gd name="T8" fmla="*/ 1301 w 1310"/>
                    <a:gd name="T9" fmla="*/ 514 h 1240"/>
                    <a:gd name="T10" fmla="*/ 1290 w 1310"/>
                    <a:gd name="T11" fmla="*/ 614 h 1240"/>
                    <a:gd name="T12" fmla="*/ 1024 w 1310"/>
                    <a:gd name="T13" fmla="*/ 1036 h 1240"/>
                    <a:gd name="T14" fmla="*/ 591 w 1310"/>
                    <a:gd name="T15" fmla="*/ 1231 h 1240"/>
                    <a:gd name="T16" fmla="*/ 467 w 1310"/>
                    <a:gd name="T17" fmla="*/ 1239 h 1240"/>
                    <a:gd name="T18" fmla="*/ 206 w 1310"/>
                    <a:gd name="T19" fmla="*/ 1174 h 1240"/>
                    <a:gd name="T20" fmla="*/ 164 w 1310"/>
                    <a:gd name="T21" fmla="*/ 1143 h 1240"/>
                    <a:gd name="T22" fmla="*/ 162 w 1310"/>
                    <a:gd name="T23" fmla="*/ 1141 h 1240"/>
                    <a:gd name="T24" fmla="*/ 38 w 1310"/>
                    <a:gd name="T25" fmla="*/ 918 h 1240"/>
                    <a:gd name="T26" fmla="*/ 6 w 1310"/>
                    <a:gd name="T27" fmla="*/ 639 h 1240"/>
                    <a:gd name="T28" fmla="*/ 199 w 1310"/>
                    <a:gd name="T29" fmla="*/ 205 h 1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10" h="1240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7" y="0"/>
                        <a:pt x="1062" y="78"/>
                        <a:pt x="1189" y="203"/>
                      </a:cubicBezTo>
                      <a:cubicBezTo>
                        <a:pt x="1209" y="223"/>
                        <a:pt x="1227" y="243"/>
                        <a:pt x="1243" y="264"/>
                      </a:cubicBezTo>
                      <a:cubicBezTo>
                        <a:pt x="1302" y="342"/>
                        <a:pt x="1310" y="423"/>
                        <a:pt x="1301" y="514"/>
                      </a:cubicBezTo>
                      <a:cubicBezTo>
                        <a:pt x="1298" y="546"/>
                        <a:pt x="1296" y="580"/>
                        <a:pt x="1290" y="614"/>
                      </a:cubicBezTo>
                      <a:cubicBezTo>
                        <a:pt x="1259" y="775"/>
                        <a:pt x="1161" y="923"/>
                        <a:pt x="1024" y="1036"/>
                      </a:cubicBezTo>
                      <a:cubicBezTo>
                        <a:pt x="898" y="1139"/>
                        <a:pt x="747" y="1210"/>
                        <a:pt x="591" y="1231"/>
                      </a:cubicBezTo>
                      <a:cubicBezTo>
                        <a:pt x="548" y="1237"/>
                        <a:pt x="506" y="1238"/>
                        <a:pt x="467" y="1239"/>
                      </a:cubicBezTo>
                      <a:cubicBezTo>
                        <a:pt x="363" y="1240"/>
                        <a:pt x="276" y="1225"/>
                        <a:pt x="206" y="1174"/>
                      </a:cubicBezTo>
                      <a:cubicBezTo>
                        <a:pt x="192" y="1167"/>
                        <a:pt x="177" y="1157"/>
                        <a:pt x="164" y="1143"/>
                      </a:cubicBezTo>
                      <a:cubicBezTo>
                        <a:pt x="164" y="1143"/>
                        <a:pt x="163" y="1141"/>
                        <a:pt x="162" y="1141"/>
                      </a:cubicBezTo>
                      <a:cubicBezTo>
                        <a:pt x="108" y="1076"/>
                        <a:pt x="66" y="1000"/>
                        <a:pt x="38" y="918"/>
                      </a:cubicBezTo>
                      <a:cubicBezTo>
                        <a:pt x="10" y="829"/>
                        <a:pt x="0" y="735"/>
                        <a:pt x="6" y="639"/>
                      </a:cubicBezTo>
                      <a:cubicBezTo>
                        <a:pt x="17" y="471"/>
                        <a:pt x="86" y="318"/>
                        <a:pt x="199" y="205"/>
                      </a:cubicBezTo>
                      <a:close/>
                    </a:path>
                  </a:pathLst>
                </a:custGeom>
                <a:solidFill>
                  <a:srgbClr val="A4A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96" cy="2923"/>
                </a:xfrm>
                <a:custGeom>
                  <a:avLst/>
                  <a:gdLst>
                    <a:gd name="T0" fmla="*/ 199 w 1308"/>
                    <a:gd name="T1" fmla="*/ 205 h 1235"/>
                    <a:gd name="T2" fmla="*/ 695 w 1308"/>
                    <a:gd name="T3" fmla="*/ 0 h 1235"/>
                    <a:gd name="T4" fmla="*/ 1188 w 1308"/>
                    <a:gd name="T5" fmla="*/ 203 h 1235"/>
                    <a:gd name="T6" fmla="*/ 1243 w 1308"/>
                    <a:gd name="T7" fmla="*/ 264 h 1235"/>
                    <a:gd name="T8" fmla="*/ 1298 w 1308"/>
                    <a:gd name="T9" fmla="*/ 511 h 1235"/>
                    <a:gd name="T10" fmla="*/ 1285 w 1308"/>
                    <a:gd name="T11" fmla="*/ 611 h 1235"/>
                    <a:gd name="T12" fmla="*/ 1018 w 1308"/>
                    <a:gd name="T13" fmla="*/ 1028 h 1235"/>
                    <a:gd name="T14" fmla="*/ 587 w 1308"/>
                    <a:gd name="T15" fmla="*/ 1224 h 1235"/>
                    <a:gd name="T16" fmla="*/ 463 w 1308"/>
                    <a:gd name="T17" fmla="*/ 1233 h 1235"/>
                    <a:gd name="T18" fmla="*/ 204 w 1308"/>
                    <a:gd name="T19" fmla="*/ 1171 h 1235"/>
                    <a:gd name="T20" fmla="*/ 163 w 1308"/>
                    <a:gd name="T21" fmla="*/ 1140 h 1235"/>
                    <a:gd name="T22" fmla="*/ 161 w 1308"/>
                    <a:gd name="T23" fmla="*/ 1139 h 1235"/>
                    <a:gd name="T24" fmla="*/ 38 w 1308"/>
                    <a:gd name="T25" fmla="*/ 915 h 1235"/>
                    <a:gd name="T26" fmla="*/ 7 w 1308"/>
                    <a:gd name="T27" fmla="*/ 636 h 1235"/>
                    <a:gd name="T28" fmla="*/ 199 w 1308"/>
                    <a:gd name="T29" fmla="*/ 205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8" h="1235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7" y="0"/>
                        <a:pt x="1062" y="78"/>
                        <a:pt x="1188" y="203"/>
                      </a:cubicBezTo>
                      <a:cubicBezTo>
                        <a:pt x="1209" y="223"/>
                        <a:pt x="1227" y="243"/>
                        <a:pt x="1243" y="264"/>
                      </a:cubicBezTo>
                      <a:cubicBezTo>
                        <a:pt x="1301" y="342"/>
                        <a:pt x="1308" y="421"/>
                        <a:pt x="1298" y="511"/>
                      </a:cubicBezTo>
                      <a:cubicBezTo>
                        <a:pt x="1294" y="543"/>
                        <a:pt x="1292" y="577"/>
                        <a:pt x="1285" y="611"/>
                      </a:cubicBezTo>
                      <a:cubicBezTo>
                        <a:pt x="1253" y="769"/>
                        <a:pt x="1155" y="916"/>
                        <a:pt x="1018" y="1028"/>
                      </a:cubicBezTo>
                      <a:cubicBezTo>
                        <a:pt x="892" y="1131"/>
                        <a:pt x="742" y="1202"/>
                        <a:pt x="587" y="1224"/>
                      </a:cubicBezTo>
                      <a:cubicBezTo>
                        <a:pt x="544" y="1230"/>
                        <a:pt x="503" y="1232"/>
                        <a:pt x="463" y="1233"/>
                      </a:cubicBezTo>
                      <a:cubicBezTo>
                        <a:pt x="359" y="1235"/>
                        <a:pt x="273" y="1222"/>
                        <a:pt x="204" y="1171"/>
                      </a:cubicBezTo>
                      <a:cubicBezTo>
                        <a:pt x="190" y="1165"/>
                        <a:pt x="175" y="1155"/>
                        <a:pt x="163" y="1140"/>
                      </a:cubicBezTo>
                      <a:cubicBezTo>
                        <a:pt x="162" y="1140"/>
                        <a:pt x="161" y="1139"/>
                        <a:pt x="161" y="1139"/>
                      </a:cubicBezTo>
                      <a:cubicBezTo>
                        <a:pt x="107" y="1073"/>
                        <a:pt x="65" y="998"/>
                        <a:pt x="38" y="915"/>
                      </a:cubicBezTo>
                      <a:cubicBezTo>
                        <a:pt x="9" y="827"/>
                        <a:pt x="0" y="733"/>
                        <a:pt x="7" y="636"/>
                      </a:cubicBezTo>
                      <a:cubicBezTo>
                        <a:pt x="18" y="469"/>
                        <a:pt x="87" y="317"/>
                        <a:pt x="199" y="205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6" name="Freeform 34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91" cy="2911"/>
                </a:xfrm>
                <a:custGeom>
                  <a:avLst/>
                  <a:gdLst>
                    <a:gd name="T0" fmla="*/ 199 w 1306"/>
                    <a:gd name="T1" fmla="*/ 205 h 1230"/>
                    <a:gd name="T2" fmla="*/ 695 w 1306"/>
                    <a:gd name="T3" fmla="*/ 0 h 1230"/>
                    <a:gd name="T4" fmla="*/ 1188 w 1306"/>
                    <a:gd name="T5" fmla="*/ 203 h 1230"/>
                    <a:gd name="T6" fmla="*/ 1243 w 1306"/>
                    <a:gd name="T7" fmla="*/ 264 h 1230"/>
                    <a:gd name="T8" fmla="*/ 1294 w 1306"/>
                    <a:gd name="T9" fmla="*/ 509 h 1230"/>
                    <a:gd name="T10" fmla="*/ 1281 w 1306"/>
                    <a:gd name="T11" fmla="*/ 607 h 1230"/>
                    <a:gd name="T12" fmla="*/ 1012 w 1306"/>
                    <a:gd name="T13" fmla="*/ 1021 h 1230"/>
                    <a:gd name="T14" fmla="*/ 582 w 1306"/>
                    <a:gd name="T15" fmla="*/ 1217 h 1230"/>
                    <a:gd name="T16" fmla="*/ 460 w 1306"/>
                    <a:gd name="T17" fmla="*/ 1227 h 1230"/>
                    <a:gd name="T18" fmla="*/ 202 w 1306"/>
                    <a:gd name="T19" fmla="*/ 1169 h 1230"/>
                    <a:gd name="T20" fmla="*/ 161 w 1306"/>
                    <a:gd name="T21" fmla="*/ 1138 h 1230"/>
                    <a:gd name="T22" fmla="*/ 159 w 1306"/>
                    <a:gd name="T23" fmla="*/ 1136 h 1230"/>
                    <a:gd name="T24" fmla="*/ 37 w 1306"/>
                    <a:gd name="T25" fmla="*/ 912 h 1230"/>
                    <a:gd name="T26" fmla="*/ 7 w 1306"/>
                    <a:gd name="T27" fmla="*/ 634 h 1230"/>
                    <a:gd name="T28" fmla="*/ 199 w 1306"/>
                    <a:gd name="T29" fmla="*/ 205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6" h="1230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7" y="0"/>
                        <a:pt x="1062" y="78"/>
                        <a:pt x="1188" y="203"/>
                      </a:cubicBezTo>
                      <a:cubicBezTo>
                        <a:pt x="1209" y="223"/>
                        <a:pt x="1227" y="243"/>
                        <a:pt x="1243" y="264"/>
                      </a:cubicBezTo>
                      <a:cubicBezTo>
                        <a:pt x="1301" y="341"/>
                        <a:pt x="1306" y="419"/>
                        <a:pt x="1294" y="509"/>
                      </a:cubicBezTo>
                      <a:cubicBezTo>
                        <a:pt x="1290" y="540"/>
                        <a:pt x="1288" y="573"/>
                        <a:pt x="1281" y="607"/>
                      </a:cubicBezTo>
                      <a:cubicBezTo>
                        <a:pt x="1247" y="764"/>
                        <a:pt x="1149" y="909"/>
                        <a:pt x="1012" y="1021"/>
                      </a:cubicBezTo>
                      <a:cubicBezTo>
                        <a:pt x="886" y="1123"/>
                        <a:pt x="736" y="1194"/>
                        <a:pt x="582" y="1217"/>
                      </a:cubicBezTo>
                      <a:cubicBezTo>
                        <a:pt x="540" y="1223"/>
                        <a:pt x="499" y="1225"/>
                        <a:pt x="460" y="1227"/>
                      </a:cubicBezTo>
                      <a:cubicBezTo>
                        <a:pt x="356" y="1230"/>
                        <a:pt x="271" y="1218"/>
                        <a:pt x="202" y="1169"/>
                      </a:cubicBezTo>
                      <a:cubicBezTo>
                        <a:pt x="188" y="1162"/>
                        <a:pt x="174" y="1153"/>
                        <a:pt x="161" y="1138"/>
                      </a:cubicBezTo>
                      <a:cubicBezTo>
                        <a:pt x="161" y="1138"/>
                        <a:pt x="160" y="1137"/>
                        <a:pt x="159" y="1136"/>
                      </a:cubicBezTo>
                      <a:cubicBezTo>
                        <a:pt x="106" y="1071"/>
                        <a:pt x="64" y="995"/>
                        <a:pt x="37" y="912"/>
                      </a:cubicBezTo>
                      <a:cubicBezTo>
                        <a:pt x="9" y="824"/>
                        <a:pt x="0" y="730"/>
                        <a:pt x="7" y="634"/>
                      </a:cubicBezTo>
                      <a:cubicBezTo>
                        <a:pt x="19" y="468"/>
                        <a:pt x="88" y="317"/>
                        <a:pt x="199" y="205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7" name="Freeform 35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87" cy="2899"/>
                </a:xfrm>
                <a:custGeom>
                  <a:avLst/>
                  <a:gdLst>
                    <a:gd name="T0" fmla="*/ 199 w 1304"/>
                    <a:gd name="T1" fmla="*/ 205 h 1225"/>
                    <a:gd name="T2" fmla="*/ 695 w 1304"/>
                    <a:gd name="T3" fmla="*/ 0 h 1225"/>
                    <a:gd name="T4" fmla="*/ 1188 w 1304"/>
                    <a:gd name="T5" fmla="*/ 203 h 1225"/>
                    <a:gd name="T6" fmla="*/ 1242 w 1304"/>
                    <a:gd name="T7" fmla="*/ 263 h 1225"/>
                    <a:gd name="T8" fmla="*/ 1291 w 1304"/>
                    <a:gd name="T9" fmla="*/ 506 h 1225"/>
                    <a:gd name="T10" fmla="*/ 1277 w 1304"/>
                    <a:gd name="T11" fmla="*/ 603 h 1225"/>
                    <a:gd name="T12" fmla="*/ 1006 w 1304"/>
                    <a:gd name="T13" fmla="*/ 1013 h 1225"/>
                    <a:gd name="T14" fmla="*/ 578 w 1304"/>
                    <a:gd name="T15" fmla="*/ 1210 h 1225"/>
                    <a:gd name="T16" fmla="*/ 456 w 1304"/>
                    <a:gd name="T17" fmla="*/ 1220 h 1225"/>
                    <a:gd name="T18" fmla="*/ 201 w 1304"/>
                    <a:gd name="T19" fmla="*/ 1166 h 1225"/>
                    <a:gd name="T20" fmla="*/ 160 w 1304"/>
                    <a:gd name="T21" fmla="*/ 1136 h 1225"/>
                    <a:gd name="T22" fmla="*/ 158 w 1304"/>
                    <a:gd name="T23" fmla="*/ 1134 h 1225"/>
                    <a:gd name="T24" fmla="*/ 37 w 1304"/>
                    <a:gd name="T25" fmla="*/ 910 h 1225"/>
                    <a:gd name="T26" fmla="*/ 8 w 1304"/>
                    <a:gd name="T27" fmla="*/ 631 h 1225"/>
                    <a:gd name="T28" fmla="*/ 199 w 1304"/>
                    <a:gd name="T29" fmla="*/ 205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4" h="1225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7" y="0"/>
                        <a:pt x="1062" y="78"/>
                        <a:pt x="1188" y="203"/>
                      </a:cubicBezTo>
                      <a:cubicBezTo>
                        <a:pt x="1209" y="223"/>
                        <a:pt x="1227" y="243"/>
                        <a:pt x="1242" y="263"/>
                      </a:cubicBezTo>
                      <a:cubicBezTo>
                        <a:pt x="1300" y="340"/>
                        <a:pt x="1304" y="417"/>
                        <a:pt x="1291" y="506"/>
                      </a:cubicBezTo>
                      <a:cubicBezTo>
                        <a:pt x="1287" y="537"/>
                        <a:pt x="1284" y="570"/>
                        <a:pt x="1277" y="603"/>
                      </a:cubicBezTo>
                      <a:cubicBezTo>
                        <a:pt x="1242" y="758"/>
                        <a:pt x="1142" y="902"/>
                        <a:pt x="1006" y="1013"/>
                      </a:cubicBezTo>
                      <a:cubicBezTo>
                        <a:pt x="880" y="1115"/>
                        <a:pt x="731" y="1186"/>
                        <a:pt x="578" y="1210"/>
                      </a:cubicBezTo>
                      <a:cubicBezTo>
                        <a:pt x="536" y="1216"/>
                        <a:pt x="495" y="1219"/>
                        <a:pt x="456" y="1220"/>
                      </a:cubicBezTo>
                      <a:cubicBezTo>
                        <a:pt x="353" y="1225"/>
                        <a:pt x="269" y="1214"/>
                        <a:pt x="201" y="1166"/>
                      </a:cubicBezTo>
                      <a:cubicBezTo>
                        <a:pt x="187" y="1160"/>
                        <a:pt x="172" y="1150"/>
                        <a:pt x="160" y="1136"/>
                      </a:cubicBezTo>
                      <a:cubicBezTo>
                        <a:pt x="159" y="1136"/>
                        <a:pt x="158" y="1134"/>
                        <a:pt x="158" y="1134"/>
                      </a:cubicBezTo>
                      <a:cubicBezTo>
                        <a:pt x="105" y="1068"/>
                        <a:pt x="63" y="993"/>
                        <a:pt x="37" y="910"/>
                      </a:cubicBezTo>
                      <a:cubicBezTo>
                        <a:pt x="9" y="821"/>
                        <a:pt x="0" y="727"/>
                        <a:pt x="8" y="631"/>
                      </a:cubicBezTo>
                      <a:cubicBezTo>
                        <a:pt x="20" y="466"/>
                        <a:pt x="88" y="316"/>
                        <a:pt x="199" y="205"/>
                      </a:cubicBezTo>
                      <a:close/>
                    </a:path>
                  </a:pathLst>
                </a:custGeom>
                <a:solidFill>
                  <a:srgbClr val="A7A7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8" name="Freeform 36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80" cy="2888"/>
                </a:xfrm>
                <a:custGeom>
                  <a:avLst/>
                  <a:gdLst>
                    <a:gd name="T0" fmla="*/ 198 w 1301"/>
                    <a:gd name="T1" fmla="*/ 205 h 1220"/>
                    <a:gd name="T2" fmla="*/ 694 w 1301"/>
                    <a:gd name="T3" fmla="*/ 0 h 1220"/>
                    <a:gd name="T4" fmla="*/ 1187 w 1301"/>
                    <a:gd name="T5" fmla="*/ 203 h 1220"/>
                    <a:gd name="T6" fmla="*/ 1241 w 1301"/>
                    <a:gd name="T7" fmla="*/ 263 h 1220"/>
                    <a:gd name="T8" fmla="*/ 1287 w 1301"/>
                    <a:gd name="T9" fmla="*/ 504 h 1220"/>
                    <a:gd name="T10" fmla="*/ 1271 w 1301"/>
                    <a:gd name="T11" fmla="*/ 600 h 1220"/>
                    <a:gd name="T12" fmla="*/ 999 w 1301"/>
                    <a:gd name="T13" fmla="*/ 1005 h 1220"/>
                    <a:gd name="T14" fmla="*/ 573 w 1301"/>
                    <a:gd name="T15" fmla="*/ 1203 h 1220"/>
                    <a:gd name="T16" fmla="*/ 452 w 1301"/>
                    <a:gd name="T17" fmla="*/ 1214 h 1220"/>
                    <a:gd name="T18" fmla="*/ 198 w 1301"/>
                    <a:gd name="T19" fmla="*/ 1163 h 1220"/>
                    <a:gd name="T20" fmla="*/ 157 w 1301"/>
                    <a:gd name="T21" fmla="*/ 1133 h 1220"/>
                    <a:gd name="T22" fmla="*/ 155 w 1301"/>
                    <a:gd name="T23" fmla="*/ 1132 h 1220"/>
                    <a:gd name="T24" fmla="*/ 35 w 1301"/>
                    <a:gd name="T25" fmla="*/ 907 h 1220"/>
                    <a:gd name="T26" fmla="*/ 7 w 1301"/>
                    <a:gd name="T27" fmla="*/ 629 h 1220"/>
                    <a:gd name="T28" fmla="*/ 198 w 1301"/>
                    <a:gd name="T29" fmla="*/ 205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1" h="1220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6" y="0"/>
                        <a:pt x="1060" y="78"/>
                        <a:pt x="1187" y="203"/>
                      </a:cubicBezTo>
                      <a:cubicBezTo>
                        <a:pt x="1208" y="222"/>
                        <a:pt x="1226" y="243"/>
                        <a:pt x="1241" y="263"/>
                      </a:cubicBezTo>
                      <a:cubicBezTo>
                        <a:pt x="1299" y="340"/>
                        <a:pt x="1301" y="416"/>
                        <a:pt x="1287" y="504"/>
                      </a:cubicBezTo>
                      <a:cubicBezTo>
                        <a:pt x="1282" y="535"/>
                        <a:pt x="1279" y="567"/>
                        <a:pt x="1271" y="600"/>
                      </a:cubicBezTo>
                      <a:cubicBezTo>
                        <a:pt x="1235" y="753"/>
                        <a:pt x="1135" y="895"/>
                        <a:pt x="999" y="1005"/>
                      </a:cubicBezTo>
                      <a:cubicBezTo>
                        <a:pt x="872" y="1107"/>
                        <a:pt x="724" y="1178"/>
                        <a:pt x="573" y="1203"/>
                      </a:cubicBezTo>
                      <a:cubicBezTo>
                        <a:pt x="530" y="1210"/>
                        <a:pt x="490" y="1212"/>
                        <a:pt x="452" y="1214"/>
                      </a:cubicBezTo>
                      <a:cubicBezTo>
                        <a:pt x="349" y="1220"/>
                        <a:pt x="266" y="1211"/>
                        <a:pt x="198" y="1163"/>
                      </a:cubicBezTo>
                      <a:cubicBezTo>
                        <a:pt x="184" y="1157"/>
                        <a:pt x="170" y="1148"/>
                        <a:pt x="157" y="1133"/>
                      </a:cubicBezTo>
                      <a:cubicBezTo>
                        <a:pt x="157" y="1133"/>
                        <a:pt x="156" y="1132"/>
                        <a:pt x="155" y="1132"/>
                      </a:cubicBezTo>
                      <a:cubicBezTo>
                        <a:pt x="102" y="1066"/>
                        <a:pt x="61" y="990"/>
                        <a:pt x="35" y="907"/>
                      </a:cubicBezTo>
                      <a:cubicBezTo>
                        <a:pt x="8" y="818"/>
                        <a:pt x="0" y="724"/>
                        <a:pt x="7" y="629"/>
                      </a:cubicBezTo>
                      <a:cubicBezTo>
                        <a:pt x="20" y="464"/>
                        <a:pt x="88" y="315"/>
                        <a:pt x="198" y="205"/>
                      </a:cubicBezTo>
                      <a:close/>
                    </a:path>
                  </a:pathLst>
                </a:custGeom>
                <a:solidFill>
                  <a:srgbClr val="A8A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09" name="Freeform 37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73" cy="2876"/>
                </a:xfrm>
                <a:custGeom>
                  <a:avLst/>
                  <a:gdLst>
                    <a:gd name="T0" fmla="*/ 198 w 1298"/>
                    <a:gd name="T1" fmla="*/ 205 h 1215"/>
                    <a:gd name="T2" fmla="*/ 694 w 1298"/>
                    <a:gd name="T3" fmla="*/ 0 h 1215"/>
                    <a:gd name="T4" fmla="*/ 1187 w 1298"/>
                    <a:gd name="T5" fmla="*/ 203 h 1215"/>
                    <a:gd name="T6" fmla="*/ 1241 w 1298"/>
                    <a:gd name="T7" fmla="*/ 263 h 1215"/>
                    <a:gd name="T8" fmla="*/ 1283 w 1298"/>
                    <a:gd name="T9" fmla="*/ 501 h 1215"/>
                    <a:gd name="T10" fmla="*/ 1267 w 1298"/>
                    <a:gd name="T11" fmla="*/ 596 h 1215"/>
                    <a:gd name="T12" fmla="*/ 993 w 1298"/>
                    <a:gd name="T13" fmla="*/ 998 h 1215"/>
                    <a:gd name="T14" fmla="*/ 568 w 1298"/>
                    <a:gd name="T15" fmla="*/ 1196 h 1215"/>
                    <a:gd name="T16" fmla="*/ 448 w 1298"/>
                    <a:gd name="T17" fmla="*/ 1208 h 1215"/>
                    <a:gd name="T18" fmla="*/ 196 w 1298"/>
                    <a:gd name="T19" fmla="*/ 1160 h 1215"/>
                    <a:gd name="T20" fmla="*/ 155 w 1298"/>
                    <a:gd name="T21" fmla="*/ 1131 h 1215"/>
                    <a:gd name="T22" fmla="*/ 154 w 1298"/>
                    <a:gd name="T23" fmla="*/ 1129 h 1215"/>
                    <a:gd name="T24" fmla="*/ 35 w 1298"/>
                    <a:gd name="T25" fmla="*/ 904 h 1215"/>
                    <a:gd name="T26" fmla="*/ 8 w 1298"/>
                    <a:gd name="T27" fmla="*/ 626 h 1215"/>
                    <a:gd name="T28" fmla="*/ 198 w 1298"/>
                    <a:gd name="T29" fmla="*/ 205 h 1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8" h="1215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6" y="0"/>
                        <a:pt x="1060" y="77"/>
                        <a:pt x="1187" y="203"/>
                      </a:cubicBezTo>
                      <a:cubicBezTo>
                        <a:pt x="1208" y="222"/>
                        <a:pt x="1226" y="242"/>
                        <a:pt x="1241" y="263"/>
                      </a:cubicBezTo>
                      <a:cubicBezTo>
                        <a:pt x="1298" y="339"/>
                        <a:pt x="1298" y="414"/>
                        <a:pt x="1283" y="501"/>
                      </a:cubicBezTo>
                      <a:cubicBezTo>
                        <a:pt x="1278" y="532"/>
                        <a:pt x="1275" y="563"/>
                        <a:pt x="1267" y="596"/>
                      </a:cubicBezTo>
                      <a:cubicBezTo>
                        <a:pt x="1229" y="747"/>
                        <a:pt x="1129" y="888"/>
                        <a:pt x="993" y="998"/>
                      </a:cubicBezTo>
                      <a:cubicBezTo>
                        <a:pt x="866" y="1099"/>
                        <a:pt x="719" y="1170"/>
                        <a:pt x="568" y="1196"/>
                      </a:cubicBezTo>
                      <a:cubicBezTo>
                        <a:pt x="526" y="1203"/>
                        <a:pt x="486" y="1205"/>
                        <a:pt x="448" y="1208"/>
                      </a:cubicBezTo>
                      <a:cubicBezTo>
                        <a:pt x="346" y="1215"/>
                        <a:pt x="263" y="1207"/>
                        <a:pt x="196" y="1160"/>
                      </a:cubicBezTo>
                      <a:cubicBezTo>
                        <a:pt x="183" y="1155"/>
                        <a:pt x="168" y="1146"/>
                        <a:pt x="155" y="1131"/>
                      </a:cubicBezTo>
                      <a:cubicBezTo>
                        <a:pt x="155" y="1131"/>
                        <a:pt x="154" y="1129"/>
                        <a:pt x="154" y="1129"/>
                      </a:cubicBezTo>
                      <a:cubicBezTo>
                        <a:pt x="101" y="1063"/>
                        <a:pt x="60" y="987"/>
                        <a:pt x="35" y="904"/>
                      </a:cubicBezTo>
                      <a:cubicBezTo>
                        <a:pt x="8" y="816"/>
                        <a:pt x="0" y="722"/>
                        <a:pt x="8" y="626"/>
                      </a:cubicBezTo>
                      <a:cubicBezTo>
                        <a:pt x="21" y="463"/>
                        <a:pt x="89" y="315"/>
                        <a:pt x="198" y="20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0" name="Freeform 38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71" cy="2861"/>
                </a:xfrm>
                <a:custGeom>
                  <a:avLst/>
                  <a:gdLst>
                    <a:gd name="T0" fmla="*/ 198 w 1297"/>
                    <a:gd name="T1" fmla="*/ 205 h 1209"/>
                    <a:gd name="T2" fmla="*/ 694 w 1297"/>
                    <a:gd name="T3" fmla="*/ 0 h 1209"/>
                    <a:gd name="T4" fmla="*/ 1187 w 1297"/>
                    <a:gd name="T5" fmla="*/ 203 h 1209"/>
                    <a:gd name="T6" fmla="*/ 1241 w 1297"/>
                    <a:gd name="T7" fmla="*/ 262 h 1209"/>
                    <a:gd name="T8" fmla="*/ 1280 w 1297"/>
                    <a:gd name="T9" fmla="*/ 499 h 1209"/>
                    <a:gd name="T10" fmla="*/ 1262 w 1297"/>
                    <a:gd name="T11" fmla="*/ 592 h 1209"/>
                    <a:gd name="T12" fmla="*/ 987 w 1297"/>
                    <a:gd name="T13" fmla="*/ 990 h 1209"/>
                    <a:gd name="T14" fmla="*/ 564 w 1297"/>
                    <a:gd name="T15" fmla="*/ 1188 h 1209"/>
                    <a:gd name="T16" fmla="*/ 445 w 1297"/>
                    <a:gd name="T17" fmla="*/ 1202 h 1209"/>
                    <a:gd name="T18" fmla="*/ 195 w 1297"/>
                    <a:gd name="T19" fmla="*/ 1158 h 1209"/>
                    <a:gd name="T20" fmla="*/ 154 w 1297"/>
                    <a:gd name="T21" fmla="*/ 1129 h 1209"/>
                    <a:gd name="T22" fmla="*/ 152 w 1297"/>
                    <a:gd name="T23" fmla="*/ 1127 h 1209"/>
                    <a:gd name="T24" fmla="*/ 34 w 1297"/>
                    <a:gd name="T25" fmla="*/ 902 h 1209"/>
                    <a:gd name="T26" fmla="*/ 8 w 1297"/>
                    <a:gd name="T27" fmla="*/ 623 h 1209"/>
                    <a:gd name="T28" fmla="*/ 198 w 1297"/>
                    <a:gd name="T29" fmla="*/ 205 h 1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7" h="1209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6" y="0"/>
                        <a:pt x="1060" y="77"/>
                        <a:pt x="1187" y="203"/>
                      </a:cubicBezTo>
                      <a:cubicBezTo>
                        <a:pt x="1208" y="222"/>
                        <a:pt x="1226" y="242"/>
                        <a:pt x="1241" y="262"/>
                      </a:cubicBezTo>
                      <a:cubicBezTo>
                        <a:pt x="1297" y="339"/>
                        <a:pt x="1296" y="412"/>
                        <a:pt x="1280" y="499"/>
                      </a:cubicBezTo>
                      <a:cubicBezTo>
                        <a:pt x="1274" y="529"/>
                        <a:pt x="1271" y="560"/>
                        <a:pt x="1262" y="592"/>
                      </a:cubicBezTo>
                      <a:cubicBezTo>
                        <a:pt x="1224" y="742"/>
                        <a:pt x="1123" y="882"/>
                        <a:pt x="987" y="990"/>
                      </a:cubicBezTo>
                      <a:cubicBezTo>
                        <a:pt x="860" y="1091"/>
                        <a:pt x="714" y="1162"/>
                        <a:pt x="564" y="1188"/>
                      </a:cubicBezTo>
                      <a:cubicBezTo>
                        <a:pt x="522" y="1196"/>
                        <a:pt x="482" y="1199"/>
                        <a:pt x="445" y="1202"/>
                      </a:cubicBezTo>
                      <a:cubicBezTo>
                        <a:pt x="343" y="1209"/>
                        <a:pt x="261" y="1204"/>
                        <a:pt x="195" y="1158"/>
                      </a:cubicBezTo>
                      <a:cubicBezTo>
                        <a:pt x="181" y="1152"/>
                        <a:pt x="166" y="1143"/>
                        <a:pt x="154" y="1129"/>
                      </a:cubicBezTo>
                      <a:cubicBezTo>
                        <a:pt x="154" y="1129"/>
                        <a:pt x="153" y="1127"/>
                        <a:pt x="152" y="1127"/>
                      </a:cubicBezTo>
                      <a:cubicBezTo>
                        <a:pt x="100" y="1061"/>
                        <a:pt x="59" y="985"/>
                        <a:pt x="34" y="902"/>
                      </a:cubicBezTo>
                      <a:cubicBezTo>
                        <a:pt x="7" y="813"/>
                        <a:pt x="0" y="719"/>
                        <a:pt x="8" y="623"/>
                      </a:cubicBezTo>
                      <a:cubicBezTo>
                        <a:pt x="22" y="461"/>
                        <a:pt x="89" y="314"/>
                        <a:pt x="198" y="205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1" name="Freeform 39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71" cy="2850"/>
                </a:xfrm>
                <a:custGeom>
                  <a:avLst/>
                  <a:gdLst>
                    <a:gd name="T0" fmla="*/ 198 w 1297"/>
                    <a:gd name="T1" fmla="*/ 205 h 1204"/>
                    <a:gd name="T2" fmla="*/ 694 w 1297"/>
                    <a:gd name="T3" fmla="*/ 0 h 1204"/>
                    <a:gd name="T4" fmla="*/ 1187 w 1297"/>
                    <a:gd name="T5" fmla="*/ 203 h 1204"/>
                    <a:gd name="T6" fmla="*/ 1240 w 1297"/>
                    <a:gd name="T7" fmla="*/ 262 h 1204"/>
                    <a:gd name="T8" fmla="*/ 1276 w 1297"/>
                    <a:gd name="T9" fmla="*/ 496 h 1204"/>
                    <a:gd name="T10" fmla="*/ 1258 w 1297"/>
                    <a:gd name="T11" fmla="*/ 589 h 1204"/>
                    <a:gd name="T12" fmla="*/ 980 w 1297"/>
                    <a:gd name="T13" fmla="*/ 983 h 1204"/>
                    <a:gd name="T14" fmla="*/ 560 w 1297"/>
                    <a:gd name="T15" fmla="*/ 1181 h 1204"/>
                    <a:gd name="T16" fmla="*/ 441 w 1297"/>
                    <a:gd name="T17" fmla="*/ 1195 h 1204"/>
                    <a:gd name="T18" fmla="*/ 193 w 1297"/>
                    <a:gd name="T19" fmla="*/ 1155 h 1204"/>
                    <a:gd name="T20" fmla="*/ 152 w 1297"/>
                    <a:gd name="T21" fmla="*/ 1126 h 1204"/>
                    <a:gd name="T22" fmla="*/ 151 w 1297"/>
                    <a:gd name="T23" fmla="*/ 1125 h 1204"/>
                    <a:gd name="T24" fmla="*/ 34 w 1297"/>
                    <a:gd name="T25" fmla="*/ 899 h 1204"/>
                    <a:gd name="T26" fmla="*/ 9 w 1297"/>
                    <a:gd name="T27" fmla="*/ 621 h 1204"/>
                    <a:gd name="T28" fmla="*/ 198 w 1297"/>
                    <a:gd name="T29" fmla="*/ 205 h 1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7" h="1204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6" y="0"/>
                        <a:pt x="1060" y="77"/>
                        <a:pt x="1187" y="203"/>
                      </a:cubicBezTo>
                      <a:cubicBezTo>
                        <a:pt x="1207" y="222"/>
                        <a:pt x="1225" y="242"/>
                        <a:pt x="1240" y="262"/>
                      </a:cubicBezTo>
                      <a:cubicBezTo>
                        <a:pt x="1297" y="338"/>
                        <a:pt x="1294" y="410"/>
                        <a:pt x="1276" y="496"/>
                      </a:cubicBezTo>
                      <a:cubicBezTo>
                        <a:pt x="1270" y="526"/>
                        <a:pt x="1266" y="557"/>
                        <a:pt x="1258" y="589"/>
                      </a:cubicBezTo>
                      <a:cubicBezTo>
                        <a:pt x="1218" y="736"/>
                        <a:pt x="1117" y="875"/>
                        <a:pt x="980" y="983"/>
                      </a:cubicBezTo>
                      <a:cubicBezTo>
                        <a:pt x="854" y="1083"/>
                        <a:pt x="708" y="1154"/>
                        <a:pt x="560" y="1181"/>
                      </a:cubicBezTo>
                      <a:cubicBezTo>
                        <a:pt x="518" y="1189"/>
                        <a:pt x="479" y="1192"/>
                        <a:pt x="441" y="1195"/>
                      </a:cubicBezTo>
                      <a:cubicBezTo>
                        <a:pt x="340" y="1204"/>
                        <a:pt x="259" y="1200"/>
                        <a:pt x="193" y="1155"/>
                      </a:cubicBezTo>
                      <a:cubicBezTo>
                        <a:pt x="180" y="1150"/>
                        <a:pt x="165" y="1141"/>
                        <a:pt x="152" y="1126"/>
                      </a:cubicBezTo>
                      <a:cubicBezTo>
                        <a:pt x="152" y="1126"/>
                        <a:pt x="151" y="1125"/>
                        <a:pt x="151" y="1125"/>
                      </a:cubicBezTo>
                      <a:cubicBezTo>
                        <a:pt x="99" y="1058"/>
                        <a:pt x="58" y="982"/>
                        <a:pt x="34" y="899"/>
                      </a:cubicBezTo>
                      <a:cubicBezTo>
                        <a:pt x="7" y="810"/>
                        <a:pt x="0" y="716"/>
                        <a:pt x="9" y="621"/>
                      </a:cubicBezTo>
                      <a:cubicBezTo>
                        <a:pt x="23" y="460"/>
                        <a:pt x="90" y="314"/>
                        <a:pt x="198" y="205"/>
                      </a:cubicBez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2" name="Freeform 40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65" cy="2838"/>
                </a:xfrm>
                <a:custGeom>
                  <a:avLst/>
                  <a:gdLst>
                    <a:gd name="T0" fmla="*/ 197 w 1295"/>
                    <a:gd name="T1" fmla="*/ 205 h 1199"/>
                    <a:gd name="T2" fmla="*/ 693 w 1295"/>
                    <a:gd name="T3" fmla="*/ 0 h 1199"/>
                    <a:gd name="T4" fmla="*/ 1186 w 1295"/>
                    <a:gd name="T5" fmla="*/ 203 h 1199"/>
                    <a:gd name="T6" fmla="*/ 1239 w 1295"/>
                    <a:gd name="T7" fmla="*/ 262 h 1199"/>
                    <a:gd name="T8" fmla="*/ 1272 w 1295"/>
                    <a:gd name="T9" fmla="*/ 494 h 1199"/>
                    <a:gd name="T10" fmla="*/ 1252 w 1295"/>
                    <a:gd name="T11" fmla="*/ 585 h 1199"/>
                    <a:gd name="T12" fmla="*/ 973 w 1295"/>
                    <a:gd name="T13" fmla="*/ 975 h 1199"/>
                    <a:gd name="T14" fmla="*/ 554 w 1295"/>
                    <a:gd name="T15" fmla="*/ 1174 h 1199"/>
                    <a:gd name="T16" fmla="*/ 437 w 1295"/>
                    <a:gd name="T17" fmla="*/ 1189 h 1199"/>
                    <a:gd name="T18" fmla="*/ 191 w 1295"/>
                    <a:gd name="T19" fmla="*/ 1152 h 1199"/>
                    <a:gd name="T20" fmla="*/ 150 w 1295"/>
                    <a:gd name="T21" fmla="*/ 1124 h 1199"/>
                    <a:gd name="T22" fmla="*/ 148 w 1295"/>
                    <a:gd name="T23" fmla="*/ 1122 h 1199"/>
                    <a:gd name="T24" fmla="*/ 32 w 1295"/>
                    <a:gd name="T25" fmla="*/ 896 h 1199"/>
                    <a:gd name="T26" fmla="*/ 8 w 1295"/>
                    <a:gd name="T27" fmla="*/ 618 h 1199"/>
                    <a:gd name="T28" fmla="*/ 197 w 1295"/>
                    <a:gd name="T29" fmla="*/ 205 h 1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5" h="1199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5" y="0"/>
                        <a:pt x="1059" y="77"/>
                        <a:pt x="1186" y="203"/>
                      </a:cubicBezTo>
                      <a:cubicBezTo>
                        <a:pt x="1206" y="222"/>
                        <a:pt x="1224" y="242"/>
                        <a:pt x="1239" y="262"/>
                      </a:cubicBezTo>
                      <a:cubicBezTo>
                        <a:pt x="1295" y="337"/>
                        <a:pt x="1291" y="409"/>
                        <a:pt x="1272" y="494"/>
                      </a:cubicBezTo>
                      <a:cubicBezTo>
                        <a:pt x="1265" y="523"/>
                        <a:pt x="1261" y="554"/>
                        <a:pt x="1252" y="585"/>
                      </a:cubicBezTo>
                      <a:cubicBezTo>
                        <a:pt x="1211" y="731"/>
                        <a:pt x="1110" y="868"/>
                        <a:pt x="973" y="975"/>
                      </a:cubicBezTo>
                      <a:cubicBezTo>
                        <a:pt x="847" y="1075"/>
                        <a:pt x="702" y="1146"/>
                        <a:pt x="554" y="1174"/>
                      </a:cubicBezTo>
                      <a:cubicBezTo>
                        <a:pt x="513" y="1182"/>
                        <a:pt x="474" y="1186"/>
                        <a:pt x="437" y="1189"/>
                      </a:cubicBezTo>
                      <a:cubicBezTo>
                        <a:pt x="335" y="1199"/>
                        <a:pt x="255" y="1196"/>
                        <a:pt x="191" y="1152"/>
                      </a:cubicBezTo>
                      <a:cubicBezTo>
                        <a:pt x="177" y="1147"/>
                        <a:pt x="162" y="1139"/>
                        <a:pt x="150" y="1124"/>
                      </a:cubicBezTo>
                      <a:cubicBezTo>
                        <a:pt x="149" y="1124"/>
                        <a:pt x="149" y="1122"/>
                        <a:pt x="148" y="1122"/>
                      </a:cubicBezTo>
                      <a:cubicBezTo>
                        <a:pt x="96" y="1056"/>
                        <a:pt x="57" y="980"/>
                        <a:pt x="32" y="896"/>
                      </a:cubicBezTo>
                      <a:cubicBezTo>
                        <a:pt x="6" y="807"/>
                        <a:pt x="0" y="713"/>
                        <a:pt x="8" y="618"/>
                      </a:cubicBezTo>
                      <a:cubicBezTo>
                        <a:pt x="23" y="458"/>
                        <a:pt x="89" y="313"/>
                        <a:pt x="197" y="205"/>
                      </a:cubicBezTo>
                      <a:close/>
                    </a:path>
                  </a:pathLst>
                </a:custGeom>
                <a:solidFill>
                  <a:srgbClr val="ACAC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3" name="Freeform 41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65" cy="2826"/>
                </a:xfrm>
                <a:custGeom>
                  <a:avLst/>
                  <a:gdLst>
                    <a:gd name="T0" fmla="*/ 197 w 1295"/>
                    <a:gd name="T1" fmla="*/ 205 h 1194"/>
                    <a:gd name="T2" fmla="*/ 693 w 1295"/>
                    <a:gd name="T3" fmla="*/ 0 h 1194"/>
                    <a:gd name="T4" fmla="*/ 1186 w 1295"/>
                    <a:gd name="T5" fmla="*/ 202 h 1194"/>
                    <a:gd name="T6" fmla="*/ 1239 w 1295"/>
                    <a:gd name="T7" fmla="*/ 262 h 1194"/>
                    <a:gd name="T8" fmla="*/ 1268 w 1295"/>
                    <a:gd name="T9" fmla="*/ 491 h 1194"/>
                    <a:gd name="T10" fmla="*/ 1248 w 1295"/>
                    <a:gd name="T11" fmla="*/ 582 h 1194"/>
                    <a:gd name="T12" fmla="*/ 967 w 1295"/>
                    <a:gd name="T13" fmla="*/ 968 h 1194"/>
                    <a:gd name="T14" fmla="*/ 550 w 1295"/>
                    <a:gd name="T15" fmla="*/ 1167 h 1194"/>
                    <a:gd name="T16" fmla="*/ 433 w 1295"/>
                    <a:gd name="T17" fmla="*/ 1183 h 1194"/>
                    <a:gd name="T18" fmla="*/ 189 w 1295"/>
                    <a:gd name="T19" fmla="*/ 1149 h 1194"/>
                    <a:gd name="T20" fmla="*/ 148 w 1295"/>
                    <a:gd name="T21" fmla="*/ 1122 h 1194"/>
                    <a:gd name="T22" fmla="*/ 147 w 1295"/>
                    <a:gd name="T23" fmla="*/ 1120 h 1194"/>
                    <a:gd name="T24" fmla="*/ 31 w 1295"/>
                    <a:gd name="T25" fmla="*/ 894 h 1194"/>
                    <a:gd name="T26" fmla="*/ 9 w 1295"/>
                    <a:gd name="T27" fmla="*/ 616 h 1194"/>
                    <a:gd name="T28" fmla="*/ 197 w 1295"/>
                    <a:gd name="T29" fmla="*/ 205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5" h="1194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5" y="0"/>
                        <a:pt x="1059" y="77"/>
                        <a:pt x="1186" y="202"/>
                      </a:cubicBezTo>
                      <a:cubicBezTo>
                        <a:pt x="1206" y="222"/>
                        <a:pt x="1224" y="242"/>
                        <a:pt x="1239" y="262"/>
                      </a:cubicBezTo>
                      <a:cubicBezTo>
                        <a:pt x="1295" y="337"/>
                        <a:pt x="1289" y="407"/>
                        <a:pt x="1268" y="491"/>
                      </a:cubicBezTo>
                      <a:cubicBezTo>
                        <a:pt x="1261" y="520"/>
                        <a:pt x="1257" y="550"/>
                        <a:pt x="1248" y="582"/>
                      </a:cubicBezTo>
                      <a:cubicBezTo>
                        <a:pt x="1205" y="725"/>
                        <a:pt x="1103" y="861"/>
                        <a:pt x="967" y="968"/>
                      </a:cubicBezTo>
                      <a:cubicBezTo>
                        <a:pt x="841" y="1067"/>
                        <a:pt x="696" y="1138"/>
                        <a:pt x="550" y="1167"/>
                      </a:cubicBezTo>
                      <a:cubicBezTo>
                        <a:pt x="509" y="1175"/>
                        <a:pt x="470" y="1179"/>
                        <a:pt x="433" y="1183"/>
                      </a:cubicBezTo>
                      <a:cubicBezTo>
                        <a:pt x="332" y="1194"/>
                        <a:pt x="253" y="1193"/>
                        <a:pt x="189" y="1149"/>
                      </a:cubicBezTo>
                      <a:cubicBezTo>
                        <a:pt x="175" y="1145"/>
                        <a:pt x="161" y="1136"/>
                        <a:pt x="148" y="1122"/>
                      </a:cubicBezTo>
                      <a:cubicBezTo>
                        <a:pt x="148" y="1122"/>
                        <a:pt x="147" y="1120"/>
                        <a:pt x="147" y="1120"/>
                      </a:cubicBezTo>
                      <a:cubicBezTo>
                        <a:pt x="95" y="1053"/>
                        <a:pt x="56" y="977"/>
                        <a:pt x="31" y="894"/>
                      </a:cubicBezTo>
                      <a:cubicBezTo>
                        <a:pt x="6" y="804"/>
                        <a:pt x="0" y="711"/>
                        <a:pt x="9" y="616"/>
                      </a:cubicBezTo>
                      <a:cubicBezTo>
                        <a:pt x="24" y="457"/>
                        <a:pt x="90" y="312"/>
                        <a:pt x="197" y="205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4" name="Freeform 42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63" cy="2814"/>
                </a:xfrm>
                <a:custGeom>
                  <a:avLst/>
                  <a:gdLst>
                    <a:gd name="T0" fmla="*/ 197 w 1294"/>
                    <a:gd name="T1" fmla="*/ 205 h 1189"/>
                    <a:gd name="T2" fmla="*/ 693 w 1294"/>
                    <a:gd name="T3" fmla="*/ 0 h 1189"/>
                    <a:gd name="T4" fmla="*/ 1186 w 1294"/>
                    <a:gd name="T5" fmla="*/ 202 h 1189"/>
                    <a:gd name="T6" fmla="*/ 1239 w 1294"/>
                    <a:gd name="T7" fmla="*/ 261 h 1189"/>
                    <a:gd name="T8" fmla="*/ 1265 w 1294"/>
                    <a:gd name="T9" fmla="*/ 489 h 1189"/>
                    <a:gd name="T10" fmla="*/ 1243 w 1294"/>
                    <a:gd name="T11" fmla="*/ 578 h 1189"/>
                    <a:gd name="T12" fmla="*/ 961 w 1294"/>
                    <a:gd name="T13" fmla="*/ 960 h 1189"/>
                    <a:gd name="T14" fmla="*/ 546 w 1294"/>
                    <a:gd name="T15" fmla="*/ 1160 h 1189"/>
                    <a:gd name="T16" fmla="*/ 429 w 1294"/>
                    <a:gd name="T17" fmla="*/ 1177 h 1189"/>
                    <a:gd name="T18" fmla="*/ 187 w 1294"/>
                    <a:gd name="T19" fmla="*/ 1147 h 1189"/>
                    <a:gd name="T20" fmla="*/ 147 w 1294"/>
                    <a:gd name="T21" fmla="*/ 1119 h 1189"/>
                    <a:gd name="T22" fmla="*/ 145 w 1294"/>
                    <a:gd name="T23" fmla="*/ 1118 h 1189"/>
                    <a:gd name="T24" fmla="*/ 31 w 1294"/>
                    <a:gd name="T25" fmla="*/ 891 h 1189"/>
                    <a:gd name="T26" fmla="*/ 9 w 1294"/>
                    <a:gd name="T27" fmla="*/ 613 h 1189"/>
                    <a:gd name="T28" fmla="*/ 197 w 1294"/>
                    <a:gd name="T29" fmla="*/ 205 h 1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4" h="1189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5" y="0"/>
                        <a:pt x="1059" y="77"/>
                        <a:pt x="1186" y="202"/>
                      </a:cubicBezTo>
                      <a:cubicBezTo>
                        <a:pt x="1206" y="222"/>
                        <a:pt x="1224" y="242"/>
                        <a:pt x="1239" y="261"/>
                      </a:cubicBezTo>
                      <a:cubicBezTo>
                        <a:pt x="1294" y="336"/>
                        <a:pt x="1287" y="405"/>
                        <a:pt x="1265" y="489"/>
                      </a:cubicBezTo>
                      <a:cubicBezTo>
                        <a:pt x="1257" y="517"/>
                        <a:pt x="1253" y="547"/>
                        <a:pt x="1243" y="578"/>
                      </a:cubicBezTo>
                      <a:cubicBezTo>
                        <a:pt x="1200" y="720"/>
                        <a:pt x="1097" y="854"/>
                        <a:pt x="961" y="960"/>
                      </a:cubicBezTo>
                      <a:cubicBezTo>
                        <a:pt x="835" y="1059"/>
                        <a:pt x="691" y="1130"/>
                        <a:pt x="546" y="1160"/>
                      </a:cubicBezTo>
                      <a:cubicBezTo>
                        <a:pt x="505" y="1168"/>
                        <a:pt x="466" y="1172"/>
                        <a:pt x="429" y="1177"/>
                      </a:cubicBezTo>
                      <a:cubicBezTo>
                        <a:pt x="329" y="1189"/>
                        <a:pt x="251" y="1189"/>
                        <a:pt x="187" y="1147"/>
                      </a:cubicBezTo>
                      <a:cubicBezTo>
                        <a:pt x="174" y="1142"/>
                        <a:pt x="159" y="1134"/>
                        <a:pt x="147" y="1119"/>
                      </a:cubicBezTo>
                      <a:cubicBezTo>
                        <a:pt x="146" y="1119"/>
                        <a:pt x="146" y="1118"/>
                        <a:pt x="145" y="1118"/>
                      </a:cubicBezTo>
                      <a:cubicBezTo>
                        <a:pt x="94" y="1051"/>
                        <a:pt x="55" y="974"/>
                        <a:pt x="31" y="891"/>
                      </a:cubicBezTo>
                      <a:cubicBezTo>
                        <a:pt x="6" y="802"/>
                        <a:pt x="0" y="708"/>
                        <a:pt x="9" y="613"/>
                      </a:cubicBezTo>
                      <a:cubicBezTo>
                        <a:pt x="25" y="455"/>
                        <a:pt x="91" y="312"/>
                        <a:pt x="197" y="205"/>
                      </a:cubicBezTo>
                      <a:close/>
                    </a:path>
                  </a:pathLst>
                </a:custGeom>
                <a:solidFill>
                  <a:srgbClr val="AEAE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5" name="Freeform 43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60" cy="2807"/>
                </a:xfrm>
                <a:custGeom>
                  <a:avLst/>
                  <a:gdLst>
                    <a:gd name="T0" fmla="*/ 197 w 1293"/>
                    <a:gd name="T1" fmla="*/ 205 h 1186"/>
                    <a:gd name="T2" fmla="*/ 693 w 1293"/>
                    <a:gd name="T3" fmla="*/ 0 h 1186"/>
                    <a:gd name="T4" fmla="*/ 1185 w 1293"/>
                    <a:gd name="T5" fmla="*/ 202 h 1186"/>
                    <a:gd name="T6" fmla="*/ 1238 w 1293"/>
                    <a:gd name="T7" fmla="*/ 261 h 1186"/>
                    <a:gd name="T8" fmla="*/ 1261 w 1293"/>
                    <a:gd name="T9" fmla="*/ 486 h 1186"/>
                    <a:gd name="T10" fmla="*/ 1239 w 1293"/>
                    <a:gd name="T11" fmla="*/ 574 h 1186"/>
                    <a:gd name="T12" fmla="*/ 955 w 1293"/>
                    <a:gd name="T13" fmla="*/ 952 h 1186"/>
                    <a:gd name="T14" fmla="*/ 541 w 1293"/>
                    <a:gd name="T15" fmla="*/ 1153 h 1186"/>
                    <a:gd name="T16" fmla="*/ 426 w 1293"/>
                    <a:gd name="T17" fmla="*/ 1171 h 1186"/>
                    <a:gd name="T18" fmla="*/ 186 w 1293"/>
                    <a:gd name="T19" fmla="*/ 1144 h 1186"/>
                    <a:gd name="T20" fmla="*/ 145 w 1293"/>
                    <a:gd name="T21" fmla="*/ 1117 h 1186"/>
                    <a:gd name="T22" fmla="*/ 144 w 1293"/>
                    <a:gd name="T23" fmla="*/ 1115 h 1186"/>
                    <a:gd name="T24" fmla="*/ 30 w 1293"/>
                    <a:gd name="T25" fmla="*/ 888 h 1186"/>
                    <a:gd name="T26" fmla="*/ 10 w 1293"/>
                    <a:gd name="T27" fmla="*/ 610 h 1186"/>
                    <a:gd name="T28" fmla="*/ 197 w 1293"/>
                    <a:gd name="T29" fmla="*/ 20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3" h="1186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5" y="0"/>
                        <a:pt x="1059" y="77"/>
                        <a:pt x="1185" y="202"/>
                      </a:cubicBezTo>
                      <a:cubicBezTo>
                        <a:pt x="1206" y="222"/>
                        <a:pt x="1224" y="241"/>
                        <a:pt x="1238" y="261"/>
                      </a:cubicBezTo>
                      <a:cubicBezTo>
                        <a:pt x="1293" y="335"/>
                        <a:pt x="1284" y="403"/>
                        <a:pt x="1261" y="486"/>
                      </a:cubicBezTo>
                      <a:cubicBezTo>
                        <a:pt x="1254" y="514"/>
                        <a:pt x="1249" y="544"/>
                        <a:pt x="1239" y="574"/>
                      </a:cubicBezTo>
                      <a:cubicBezTo>
                        <a:pt x="1194" y="714"/>
                        <a:pt x="1091" y="847"/>
                        <a:pt x="955" y="952"/>
                      </a:cubicBezTo>
                      <a:cubicBezTo>
                        <a:pt x="828" y="1051"/>
                        <a:pt x="685" y="1122"/>
                        <a:pt x="541" y="1153"/>
                      </a:cubicBezTo>
                      <a:cubicBezTo>
                        <a:pt x="501" y="1161"/>
                        <a:pt x="462" y="1166"/>
                        <a:pt x="426" y="1171"/>
                      </a:cubicBezTo>
                      <a:cubicBezTo>
                        <a:pt x="326" y="1184"/>
                        <a:pt x="248" y="1186"/>
                        <a:pt x="186" y="1144"/>
                      </a:cubicBezTo>
                      <a:cubicBezTo>
                        <a:pt x="172" y="1140"/>
                        <a:pt x="157" y="1132"/>
                        <a:pt x="145" y="1117"/>
                      </a:cubicBezTo>
                      <a:cubicBezTo>
                        <a:pt x="145" y="1117"/>
                        <a:pt x="144" y="1115"/>
                        <a:pt x="144" y="1115"/>
                      </a:cubicBezTo>
                      <a:cubicBezTo>
                        <a:pt x="93" y="1048"/>
                        <a:pt x="54" y="972"/>
                        <a:pt x="30" y="888"/>
                      </a:cubicBezTo>
                      <a:cubicBezTo>
                        <a:pt x="5" y="799"/>
                        <a:pt x="0" y="705"/>
                        <a:pt x="10" y="610"/>
                      </a:cubicBezTo>
                      <a:cubicBezTo>
                        <a:pt x="26" y="454"/>
                        <a:pt x="91" y="311"/>
                        <a:pt x="197" y="205"/>
                      </a:cubicBezTo>
                      <a:close/>
                    </a:path>
                  </a:pathLst>
                </a:custGeom>
                <a:solidFill>
                  <a:srgbClr val="AFA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6" name="Freeform 44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58" cy="2798"/>
                </a:xfrm>
                <a:custGeom>
                  <a:avLst/>
                  <a:gdLst>
                    <a:gd name="T0" fmla="*/ 196 w 1292"/>
                    <a:gd name="T1" fmla="*/ 205 h 1182"/>
                    <a:gd name="T2" fmla="*/ 692 w 1292"/>
                    <a:gd name="T3" fmla="*/ 0 h 1182"/>
                    <a:gd name="T4" fmla="*/ 1184 w 1292"/>
                    <a:gd name="T5" fmla="*/ 202 h 1182"/>
                    <a:gd name="T6" fmla="*/ 1237 w 1292"/>
                    <a:gd name="T7" fmla="*/ 261 h 1182"/>
                    <a:gd name="T8" fmla="*/ 1257 w 1292"/>
                    <a:gd name="T9" fmla="*/ 484 h 1182"/>
                    <a:gd name="T10" fmla="*/ 1234 w 1292"/>
                    <a:gd name="T11" fmla="*/ 571 h 1182"/>
                    <a:gd name="T12" fmla="*/ 948 w 1292"/>
                    <a:gd name="T13" fmla="*/ 945 h 1182"/>
                    <a:gd name="T14" fmla="*/ 536 w 1292"/>
                    <a:gd name="T15" fmla="*/ 1146 h 1182"/>
                    <a:gd name="T16" fmla="*/ 421 w 1292"/>
                    <a:gd name="T17" fmla="*/ 1164 h 1182"/>
                    <a:gd name="T18" fmla="*/ 183 w 1292"/>
                    <a:gd name="T19" fmla="*/ 1141 h 1182"/>
                    <a:gd name="T20" fmla="*/ 143 w 1292"/>
                    <a:gd name="T21" fmla="*/ 1114 h 1182"/>
                    <a:gd name="T22" fmla="*/ 141 w 1292"/>
                    <a:gd name="T23" fmla="*/ 1113 h 1182"/>
                    <a:gd name="T24" fmla="*/ 29 w 1292"/>
                    <a:gd name="T25" fmla="*/ 886 h 1182"/>
                    <a:gd name="T26" fmla="*/ 9 w 1292"/>
                    <a:gd name="T27" fmla="*/ 608 h 1182"/>
                    <a:gd name="T28" fmla="*/ 196 w 1292"/>
                    <a:gd name="T29" fmla="*/ 205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2" h="1182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4" y="0"/>
                        <a:pt x="1058" y="77"/>
                        <a:pt x="1184" y="202"/>
                      </a:cubicBezTo>
                      <a:cubicBezTo>
                        <a:pt x="1205" y="221"/>
                        <a:pt x="1223" y="241"/>
                        <a:pt x="1237" y="261"/>
                      </a:cubicBezTo>
                      <a:cubicBezTo>
                        <a:pt x="1292" y="335"/>
                        <a:pt x="1281" y="401"/>
                        <a:pt x="1257" y="484"/>
                      </a:cubicBezTo>
                      <a:cubicBezTo>
                        <a:pt x="1249" y="511"/>
                        <a:pt x="1244" y="541"/>
                        <a:pt x="1234" y="571"/>
                      </a:cubicBezTo>
                      <a:cubicBezTo>
                        <a:pt x="1187" y="709"/>
                        <a:pt x="1084" y="840"/>
                        <a:pt x="948" y="945"/>
                      </a:cubicBezTo>
                      <a:cubicBezTo>
                        <a:pt x="821" y="1043"/>
                        <a:pt x="679" y="1114"/>
                        <a:pt x="536" y="1146"/>
                      </a:cubicBezTo>
                      <a:cubicBezTo>
                        <a:pt x="496" y="1154"/>
                        <a:pt x="457" y="1159"/>
                        <a:pt x="421" y="1164"/>
                      </a:cubicBezTo>
                      <a:cubicBezTo>
                        <a:pt x="322" y="1179"/>
                        <a:pt x="245" y="1182"/>
                        <a:pt x="183" y="1141"/>
                      </a:cubicBezTo>
                      <a:cubicBezTo>
                        <a:pt x="170" y="1137"/>
                        <a:pt x="155" y="1129"/>
                        <a:pt x="143" y="1114"/>
                      </a:cubicBezTo>
                      <a:cubicBezTo>
                        <a:pt x="142" y="1115"/>
                        <a:pt x="142" y="1113"/>
                        <a:pt x="141" y="1113"/>
                      </a:cubicBezTo>
                      <a:cubicBezTo>
                        <a:pt x="91" y="1046"/>
                        <a:pt x="52" y="969"/>
                        <a:pt x="29" y="886"/>
                      </a:cubicBezTo>
                      <a:cubicBezTo>
                        <a:pt x="4" y="796"/>
                        <a:pt x="0" y="702"/>
                        <a:pt x="9" y="608"/>
                      </a:cubicBezTo>
                      <a:cubicBezTo>
                        <a:pt x="25" y="452"/>
                        <a:pt x="91" y="311"/>
                        <a:pt x="196" y="205"/>
                      </a:cubicBezTo>
                      <a:close/>
                    </a:path>
                  </a:pathLst>
                </a:custGeom>
                <a:solidFill>
                  <a:srgbClr val="B0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7" name="Freeform 45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56" cy="2788"/>
                </a:xfrm>
                <a:custGeom>
                  <a:avLst/>
                  <a:gdLst>
                    <a:gd name="T0" fmla="*/ 196 w 1291"/>
                    <a:gd name="T1" fmla="*/ 205 h 1178"/>
                    <a:gd name="T2" fmla="*/ 692 w 1291"/>
                    <a:gd name="T3" fmla="*/ 0 h 1178"/>
                    <a:gd name="T4" fmla="*/ 1184 w 1291"/>
                    <a:gd name="T5" fmla="*/ 202 h 1178"/>
                    <a:gd name="T6" fmla="*/ 1237 w 1291"/>
                    <a:gd name="T7" fmla="*/ 261 h 1178"/>
                    <a:gd name="T8" fmla="*/ 1253 w 1291"/>
                    <a:gd name="T9" fmla="*/ 481 h 1178"/>
                    <a:gd name="T10" fmla="*/ 1229 w 1291"/>
                    <a:gd name="T11" fmla="*/ 567 h 1178"/>
                    <a:gd name="T12" fmla="*/ 942 w 1291"/>
                    <a:gd name="T13" fmla="*/ 937 h 1178"/>
                    <a:gd name="T14" fmla="*/ 532 w 1291"/>
                    <a:gd name="T15" fmla="*/ 1138 h 1178"/>
                    <a:gd name="T16" fmla="*/ 418 w 1291"/>
                    <a:gd name="T17" fmla="*/ 1158 h 1178"/>
                    <a:gd name="T18" fmla="*/ 181 w 1291"/>
                    <a:gd name="T19" fmla="*/ 1139 h 1178"/>
                    <a:gd name="T20" fmla="*/ 141 w 1291"/>
                    <a:gd name="T21" fmla="*/ 1112 h 1178"/>
                    <a:gd name="T22" fmla="*/ 140 w 1291"/>
                    <a:gd name="T23" fmla="*/ 1111 h 1178"/>
                    <a:gd name="T24" fmla="*/ 28 w 1291"/>
                    <a:gd name="T25" fmla="*/ 883 h 1178"/>
                    <a:gd name="T26" fmla="*/ 10 w 1291"/>
                    <a:gd name="T27" fmla="*/ 605 h 1178"/>
                    <a:gd name="T28" fmla="*/ 196 w 1291"/>
                    <a:gd name="T29" fmla="*/ 205 h 1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1" h="1178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4" y="0"/>
                        <a:pt x="1058" y="77"/>
                        <a:pt x="1184" y="202"/>
                      </a:cubicBezTo>
                      <a:cubicBezTo>
                        <a:pt x="1205" y="221"/>
                        <a:pt x="1223" y="241"/>
                        <a:pt x="1237" y="261"/>
                      </a:cubicBezTo>
                      <a:cubicBezTo>
                        <a:pt x="1291" y="334"/>
                        <a:pt x="1279" y="399"/>
                        <a:pt x="1253" y="481"/>
                      </a:cubicBezTo>
                      <a:cubicBezTo>
                        <a:pt x="1245" y="508"/>
                        <a:pt x="1240" y="537"/>
                        <a:pt x="1229" y="567"/>
                      </a:cubicBezTo>
                      <a:cubicBezTo>
                        <a:pt x="1182" y="703"/>
                        <a:pt x="1078" y="833"/>
                        <a:pt x="942" y="937"/>
                      </a:cubicBezTo>
                      <a:cubicBezTo>
                        <a:pt x="815" y="1035"/>
                        <a:pt x="673" y="1106"/>
                        <a:pt x="532" y="1138"/>
                      </a:cubicBezTo>
                      <a:cubicBezTo>
                        <a:pt x="492" y="1147"/>
                        <a:pt x="454" y="1153"/>
                        <a:pt x="418" y="1158"/>
                      </a:cubicBezTo>
                      <a:cubicBezTo>
                        <a:pt x="319" y="1174"/>
                        <a:pt x="243" y="1178"/>
                        <a:pt x="181" y="1139"/>
                      </a:cubicBezTo>
                      <a:cubicBezTo>
                        <a:pt x="168" y="1135"/>
                        <a:pt x="153" y="1127"/>
                        <a:pt x="141" y="1112"/>
                      </a:cubicBezTo>
                      <a:cubicBezTo>
                        <a:pt x="141" y="1112"/>
                        <a:pt x="140" y="1110"/>
                        <a:pt x="140" y="1111"/>
                      </a:cubicBezTo>
                      <a:cubicBezTo>
                        <a:pt x="89" y="1043"/>
                        <a:pt x="51" y="966"/>
                        <a:pt x="28" y="883"/>
                      </a:cubicBezTo>
                      <a:cubicBezTo>
                        <a:pt x="4" y="793"/>
                        <a:pt x="0" y="700"/>
                        <a:pt x="10" y="605"/>
                      </a:cubicBezTo>
                      <a:cubicBezTo>
                        <a:pt x="26" y="451"/>
                        <a:pt x="91" y="310"/>
                        <a:pt x="196" y="205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8" name="Freeform 46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56" cy="2781"/>
                </a:xfrm>
                <a:custGeom>
                  <a:avLst/>
                  <a:gdLst>
                    <a:gd name="T0" fmla="*/ 196 w 1291"/>
                    <a:gd name="T1" fmla="*/ 205 h 1175"/>
                    <a:gd name="T2" fmla="*/ 692 w 1291"/>
                    <a:gd name="T3" fmla="*/ 0 h 1175"/>
                    <a:gd name="T4" fmla="*/ 1184 w 1291"/>
                    <a:gd name="T5" fmla="*/ 202 h 1175"/>
                    <a:gd name="T6" fmla="*/ 1237 w 1291"/>
                    <a:gd name="T7" fmla="*/ 260 h 1175"/>
                    <a:gd name="T8" fmla="*/ 1250 w 1291"/>
                    <a:gd name="T9" fmla="*/ 479 h 1175"/>
                    <a:gd name="T10" fmla="*/ 1225 w 1291"/>
                    <a:gd name="T11" fmla="*/ 563 h 1175"/>
                    <a:gd name="T12" fmla="*/ 936 w 1291"/>
                    <a:gd name="T13" fmla="*/ 930 h 1175"/>
                    <a:gd name="T14" fmla="*/ 527 w 1291"/>
                    <a:gd name="T15" fmla="*/ 1131 h 1175"/>
                    <a:gd name="T16" fmla="*/ 414 w 1291"/>
                    <a:gd name="T17" fmla="*/ 1152 h 1175"/>
                    <a:gd name="T18" fmla="*/ 180 w 1291"/>
                    <a:gd name="T19" fmla="*/ 1136 h 1175"/>
                    <a:gd name="T20" fmla="*/ 140 w 1291"/>
                    <a:gd name="T21" fmla="*/ 1110 h 1175"/>
                    <a:gd name="T22" fmla="*/ 138 w 1291"/>
                    <a:gd name="T23" fmla="*/ 1108 h 1175"/>
                    <a:gd name="T24" fmla="*/ 28 w 1291"/>
                    <a:gd name="T25" fmla="*/ 880 h 1175"/>
                    <a:gd name="T26" fmla="*/ 10 w 1291"/>
                    <a:gd name="T27" fmla="*/ 603 h 1175"/>
                    <a:gd name="T28" fmla="*/ 196 w 1291"/>
                    <a:gd name="T29" fmla="*/ 205 h 1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1" h="1175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4" y="0"/>
                        <a:pt x="1058" y="77"/>
                        <a:pt x="1184" y="202"/>
                      </a:cubicBezTo>
                      <a:cubicBezTo>
                        <a:pt x="1205" y="221"/>
                        <a:pt x="1223" y="241"/>
                        <a:pt x="1237" y="260"/>
                      </a:cubicBezTo>
                      <a:cubicBezTo>
                        <a:pt x="1291" y="333"/>
                        <a:pt x="1277" y="398"/>
                        <a:pt x="1250" y="479"/>
                      </a:cubicBezTo>
                      <a:cubicBezTo>
                        <a:pt x="1241" y="505"/>
                        <a:pt x="1235" y="534"/>
                        <a:pt x="1225" y="563"/>
                      </a:cubicBezTo>
                      <a:cubicBezTo>
                        <a:pt x="1176" y="698"/>
                        <a:pt x="1072" y="826"/>
                        <a:pt x="936" y="930"/>
                      </a:cubicBezTo>
                      <a:cubicBezTo>
                        <a:pt x="809" y="1026"/>
                        <a:pt x="668" y="1098"/>
                        <a:pt x="527" y="1131"/>
                      </a:cubicBezTo>
                      <a:cubicBezTo>
                        <a:pt x="488" y="1141"/>
                        <a:pt x="450" y="1146"/>
                        <a:pt x="414" y="1152"/>
                      </a:cubicBezTo>
                      <a:cubicBezTo>
                        <a:pt x="315" y="1169"/>
                        <a:pt x="240" y="1175"/>
                        <a:pt x="180" y="1136"/>
                      </a:cubicBezTo>
                      <a:cubicBezTo>
                        <a:pt x="166" y="1132"/>
                        <a:pt x="152" y="1124"/>
                        <a:pt x="140" y="1110"/>
                      </a:cubicBezTo>
                      <a:cubicBezTo>
                        <a:pt x="139" y="1110"/>
                        <a:pt x="139" y="1108"/>
                        <a:pt x="138" y="1108"/>
                      </a:cubicBezTo>
                      <a:cubicBezTo>
                        <a:pt x="88" y="1041"/>
                        <a:pt x="50" y="964"/>
                        <a:pt x="28" y="880"/>
                      </a:cubicBezTo>
                      <a:cubicBezTo>
                        <a:pt x="4" y="791"/>
                        <a:pt x="0" y="697"/>
                        <a:pt x="10" y="603"/>
                      </a:cubicBezTo>
                      <a:cubicBezTo>
                        <a:pt x="27" y="449"/>
                        <a:pt x="92" y="309"/>
                        <a:pt x="196" y="205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19" name="Freeform 47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54" cy="2772"/>
                </a:xfrm>
                <a:custGeom>
                  <a:avLst/>
                  <a:gdLst>
                    <a:gd name="T0" fmla="*/ 196 w 1290"/>
                    <a:gd name="T1" fmla="*/ 205 h 1171"/>
                    <a:gd name="T2" fmla="*/ 692 w 1290"/>
                    <a:gd name="T3" fmla="*/ 0 h 1171"/>
                    <a:gd name="T4" fmla="*/ 1184 w 1290"/>
                    <a:gd name="T5" fmla="*/ 202 h 1171"/>
                    <a:gd name="T6" fmla="*/ 1237 w 1290"/>
                    <a:gd name="T7" fmla="*/ 260 h 1171"/>
                    <a:gd name="T8" fmla="*/ 1246 w 1290"/>
                    <a:gd name="T9" fmla="*/ 476 h 1171"/>
                    <a:gd name="T10" fmla="*/ 1220 w 1290"/>
                    <a:gd name="T11" fmla="*/ 560 h 1171"/>
                    <a:gd name="T12" fmla="*/ 930 w 1290"/>
                    <a:gd name="T13" fmla="*/ 922 h 1171"/>
                    <a:gd name="T14" fmla="*/ 523 w 1290"/>
                    <a:gd name="T15" fmla="*/ 1124 h 1171"/>
                    <a:gd name="T16" fmla="*/ 411 w 1290"/>
                    <a:gd name="T17" fmla="*/ 1146 h 1171"/>
                    <a:gd name="T18" fmla="*/ 178 w 1290"/>
                    <a:gd name="T19" fmla="*/ 1133 h 1171"/>
                    <a:gd name="T20" fmla="*/ 138 w 1290"/>
                    <a:gd name="T21" fmla="*/ 1107 h 1171"/>
                    <a:gd name="T22" fmla="*/ 137 w 1290"/>
                    <a:gd name="T23" fmla="*/ 1106 h 1171"/>
                    <a:gd name="T24" fmla="*/ 27 w 1290"/>
                    <a:gd name="T25" fmla="*/ 878 h 1171"/>
                    <a:gd name="T26" fmla="*/ 11 w 1290"/>
                    <a:gd name="T27" fmla="*/ 600 h 1171"/>
                    <a:gd name="T28" fmla="*/ 196 w 1290"/>
                    <a:gd name="T29" fmla="*/ 205 h 1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90" h="1171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4" y="0"/>
                        <a:pt x="1058" y="77"/>
                        <a:pt x="1184" y="202"/>
                      </a:cubicBezTo>
                      <a:cubicBezTo>
                        <a:pt x="1205" y="221"/>
                        <a:pt x="1222" y="241"/>
                        <a:pt x="1237" y="260"/>
                      </a:cubicBezTo>
                      <a:cubicBezTo>
                        <a:pt x="1290" y="333"/>
                        <a:pt x="1275" y="396"/>
                        <a:pt x="1246" y="476"/>
                      </a:cubicBezTo>
                      <a:cubicBezTo>
                        <a:pt x="1237" y="502"/>
                        <a:pt x="1231" y="531"/>
                        <a:pt x="1220" y="560"/>
                      </a:cubicBezTo>
                      <a:cubicBezTo>
                        <a:pt x="1170" y="692"/>
                        <a:pt x="1065" y="819"/>
                        <a:pt x="930" y="922"/>
                      </a:cubicBezTo>
                      <a:cubicBezTo>
                        <a:pt x="803" y="1018"/>
                        <a:pt x="662" y="1090"/>
                        <a:pt x="523" y="1124"/>
                      </a:cubicBezTo>
                      <a:cubicBezTo>
                        <a:pt x="484" y="1134"/>
                        <a:pt x="446" y="1139"/>
                        <a:pt x="411" y="1146"/>
                      </a:cubicBezTo>
                      <a:cubicBezTo>
                        <a:pt x="312" y="1164"/>
                        <a:pt x="238" y="1171"/>
                        <a:pt x="178" y="1133"/>
                      </a:cubicBezTo>
                      <a:cubicBezTo>
                        <a:pt x="165" y="1130"/>
                        <a:pt x="150" y="1122"/>
                        <a:pt x="138" y="1107"/>
                      </a:cubicBezTo>
                      <a:cubicBezTo>
                        <a:pt x="138" y="1108"/>
                        <a:pt x="137" y="1106"/>
                        <a:pt x="137" y="1106"/>
                      </a:cubicBezTo>
                      <a:cubicBezTo>
                        <a:pt x="87" y="1038"/>
                        <a:pt x="49" y="961"/>
                        <a:pt x="27" y="878"/>
                      </a:cubicBezTo>
                      <a:cubicBezTo>
                        <a:pt x="4" y="788"/>
                        <a:pt x="0" y="694"/>
                        <a:pt x="11" y="600"/>
                      </a:cubicBezTo>
                      <a:cubicBezTo>
                        <a:pt x="28" y="448"/>
                        <a:pt x="93" y="309"/>
                        <a:pt x="196" y="205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0" name="Freeform 48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49" cy="2762"/>
                </a:xfrm>
                <a:custGeom>
                  <a:avLst/>
                  <a:gdLst>
                    <a:gd name="T0" fmla="*/ 195 w 1288"/>
                    <a:gd name="T1" fmla="*/ 205 h 1167"/>
                    <a:gd name="T2" fmla="*/ 691 w 1288"/>
                    <a:gd name="T3" fmla="*/ 0 h 1167"/>
                    <a:gd name="T4" fmla="*/ 1183 w 1288"/>
                    <a:gd name="T5" fmla="*/ 202 h 1167"/>
                    <a:gd name="T6" fmla="*/ 1235 w 1288"/>
                    <a:gd name="T7" fmla="*/ 260 h 1167"/>
                    <a:gd name="T8" fmla="*/ 1242 w 1288"/>
                    <a:gd name="T9" fmla="*/ 474 h 1167"/>
                    <a:gd name="T10" fmla="*/ 1215 w 1288"/>
                    <a:gd name="T11" fmla="*/ 556 h 1167"/>
                    <a:gd name="T12" fmla="*/ 923 w 1288"/>
                    <a:gd name="T13" fmla="*/ 915 h 1167"/>
                    <a:gd name="T14" fmla="*/ 518 w 1288"/>
                    <a:gd name="T15" fmla="*/ 1117 h 1167"/>
                    <a:gd name="T16" fmla="*/ 406 w 1288"/>
                    <a:gd name="T17" fmla="*/ 1139 h 1167"/>
                    <a:gd name="T18" fmla="*/ 176 w 1288"/>
                    <a:gd name="T19" fmla="*/ 1130 h 1167"/>
                    <a:gd name="T20" fmla="*/ 136 w 1288"/>
                    <a:gd name="T21" fmla="*/ 1105 h 1167"/>
                    <a:gd name="T22" fmla="*/ 134 w 1288"/>
                    <a:gd name="T23" fmla="*/ 1104 h 1167"/>
                    <a:gd name="T24" fmla="*/ 26 w 1288"/>
                    <a:gd name="T25" fmla="*/ 875 h 1167"/>
                    <a:gd name="T26" fmla="*/ 10 w 1288"/>
                    <a:gd name="T27" fmla="*/ 597 h 1167"/>
                    <a:gd name="T28" fmla="*/ 195 w 1288"/>
                    <a:gd name="T29" fmla="*/ 205 h 1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8" h="1167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3" y="0"/>
                        <a:pt x="1056" y="77"/>
                        <a:pt x="1183" y="202"/>
                      </a:cubicBezTo>
                      <a:cubicBezTo>
                        <a:pt x="1204" y="221"/>
                        <a:pt x="1221" y="240"/>
                        <a:pt x="1235" y="260"/>
                      </a:cubicBezTo>
                      <a:cubicBezTo>
                        <a:pt x="1288" y="332"/>
                        <a:pt x="1272" y="394"/>
                        <a:pt x="1242" y="474"/>
                      </a:cubicBezTo>
                      <a:cubicBezTo>
                        <a:pt x="1232" y="499"/>
                        <a:pt x="1226" y="528"/>
                        <a:pt x="1215" y="556"/>
                      </a:cubicBezTo>
                      <a:cubicBezTo>
                        <a:pt x="1164" y="687"/>
                        <a:pt x="1058" y="812"/>
                        <a:pt x="923" y="915"/>
                      </a:cubicBezTo>
                      <a:cubicBezTo>
                        <a:pt x="796" y="1010"/>
                        <a:pt x="656" y="1082"/>
                        <a:pt x="518" y="1117"/>
                      </a:cubicBezTo>
                      <a:cubicBezTo>
                        <a:pt x="478" y="1127"/>
                        <a:pt x="441" y="1133"/>
                        <a:pt x="406" y="1139"/>
                      </a:cubicBezTo>
                      <a:cubicBezTo>
                        <a:pt x="308" y="1159"/>
                        <a:pt x="235" y="1167"/>
                        <a:pt x="176" y="1130"/>
                      </a:cubicBezTo>
                      <a:cubicBezTo>
                        <a:pt x="162" y="1127"/>
                        <a:pt x="147" y="1120"/>
                        <a:pt x="136" y="1105"/>
                      </a:cubicBezTo>
                      <a:cubicBezTo>
                        <a:pt x="135" y="1105"/>
                        <a:pt x="134" y="1103"/>
                        <a:pt x="134" y="1104"/>
                      </a:cubicBezTo>
                      <a:cubicBezTo>
                        <a:pt x="85" y="1036"/>
                        <a:pt x="47" y="959"/>
                        <a:pt x="26" y="875"/>
                      </a:cubicBezTo>
                      <a:cubicBezTo>
                        <a:pt x="2" y="785"/>
                        <a:pt x="0" y="691"/>
                        <a:pt x="10" y="597"/>
                      </a:cubicBezTo>
                      <a:cubicBezTo>
                        <a:pt x="28" y="446"/>
                        <a:pt x="92" y="308"/>
                        <a:pt x="195" y="205"/>
                      </a:cubicBez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1" name="Freeform 49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49" cy="2755"/>
                </a:xfrm>
                <a:custGeom>
                  <a:avLst/>
                  <a:gdLst>
                    <a:gd name="T0" fmla="*/ 195 w 1288"/>
                    <a:gd name="T1" fmla="*/ 205 h 1164"/>
                    <a:gd name="T2" fmla="*/ 691 w 1288"/>
                    <a:gd name="T3" fmla="*/ 0 h 1164"/>
                    <a:gd name="T4" fmla="*/ 1183 w 1288"/>
                    <a:gd name="T5" fmla="*/ 202 h 1164"/>
                    <a:gd name="T6" fmla="*/ 1235 w 1288"/>
                    <a:gd name="T7" fmla="*/ 259 h 1164"/>
                    <a:gd name="T8" fmla="*/ 1238 w 1288"/>
                    <a:gd name="T9" fmla="*/ 471 h 1164"/>
                    <a:gd name="T10" fmla="*/ 1210 w 1288"/>
                    <a:gd name="T11" fmla="*/ 553 h 1164"/>
                    <a:gd name="T12" fmla="*/ 917 w 1288"/>
                    <a:gd name="T13" fmla="*/ 907 h 1164"/>
                    <a:gd name="T14" fmla="*/ 513 w 1288"/>
                    <a:gd name="T15" fmla="*/ 1110 h 1164"/>
                    <a:gd name="T16" fmla="*/ 403 w 1288"/>
                    <a:gd name="T17" fmla="*/ 1133 h 1164"/>
                    <a:gd name="T18" fmla="*/ 174 w 1288"/>
                    <a:gd name="T19" fmla="*/ 1128 h 1164"/>
                    <a:gd name="T20" fmla="*/ 134 w 1288"/>
                    <a:gd name="T21" fmla="*/ 1103 h 1164"/>
                    <a:gd name="T22" fmla="*/ 133 w 1288"/>
                    <a:gd name="T23" fmla="*/ 1101 h 1164"/>
                    <a:gd name="T24" fmla="*/ 25 w 1288"/>
                    <a:gd name="T25" fmla="*/ 872 h 1164"/>
                    <a:gd name="T26" fmla="*/ 11 w 1288"/>
                    <a:gd name="T27" fmla="*/ 595 h 1164"/>
                    <a:gd name="T28" fmla="*/ 195 w 1288"/>
                    <a:gd name="T29" fmla="*/ 205 h 1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8" h="1164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3" y="0"/>
                        <a:pt x="1056" y="77"/>
                        <a:pt x="1183" y="202"/>
                      </a:cubicBezTo>
                      <a:cubicBezTo>
                        <a:pt x="1204" y="221"/>
                        <a:pt x="1221" y="240"/>
                        <a:pt x="1235" y="259"/>
                      </a:cubicBezTo>
                      <a:cubicBezTo>
                        <a:pt x="1288" y="331"/>
                        <a:pt x="1270" y="392"/>
                        <a:pt x="1238" y="471"/>
                      </a:cubicBezTo>
                      <a:cubicBezTo>
                        <a:pt x="1228" y="496"/>
                        <a:pt x="1222" y="524"/>
                        <a:pt x="1210" y="553"/>
                      </a:cubicBezTo>
                      <a:cubicBezTo>
                        <a:pt x="1158" y="681"/>
                        <a:pt x="1052" y="805"/>
                        <a:pt x="917" y="907"/>
                      </a:cubicBezTo>
                      <a:cubicBezTo>
                        <a:pt x="790" y="1002"/>
                        <a:pt x="650" y="1074"/>
                        <a:pt x="513" y="1110"/>
                      </a:cubicBezTo>
                      <a:cubicBezTo>
                        <a:pt x="474" y="1120"/>
                        <a:pt x="437" y="1126"/>
                        <a:pt x="403" y="1133"/>
                      </a:cubicBezTo>
                      <a:cubicBezTo>
                        <a:pt x="305" y="1153"/>
                        <a:pt x="232" y="1164"/>
                        <a:pt x="174" y="1128"/>
                      </a:cubicBezTo>
                      <a:cubicBezTo>
                        <a:pt x="161" y="1125"/>
                        <a:pt x="146" y="1117"/>
                        <a:pt x="134" y="1103"/>
                      </a:cubicBezTo>
                      <a:cubicBezTo>
                        <a:pt x="134" y="1103"/>
                        <a:pt x="133" y="1101"/>
                        <a:pt x="133" y="1101"/>
                      </a:cubicBezTo>
                      <a:cubicBezTo>
                        <a:pt x="84" y="1033"/>
                        <a:pt x="47" y="956"/>
                        <a:pt x="25" y="872"/>
                      </a:cubicBezTo>
                      <a:cubicBezTo>
                        <a:pt x="2" y="782"/>
                        <a:pt x="0" y="689"/>
                        <a:pt x="11" y="595"/>
                      </a:cubicBezTo>
                      <a:cubicBezTo>
                        <a:pt x="29" y="444"/>
                        <a:pt x="93" y="308"/>
                        <a:pt x="195" y="205"/>
                      </a:cubicBez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2" name="Freeform 50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47" cy="2745"/>
                </a:xfrm>
                <a:custGeom>
                  <a:avLst/>
                  <a:gdLst>
                    <a:gd name="T0" fmla="*/ 195 w 1287"/>
                    <a:gd name="T1" fmla="*/ 205 h 1160"/>
                    <a:gd name="T2" fmla="*/ 691 w 1287"/>
                    <a:gd name="T3" fmla="*/ 0 h 1160"/>
                    <a:gd name="T4" fmla="*/ 1183 w 1287"/>
                    <a:gd name="T5" fmla="*/ 202 h 1160"/>
                    <a:gd name="T6" fmla="*/ 1235 w 1287"/>
                    <a:gd name="T7" fmla="*/ 259 h 1160"/>
                    <a:gd name="T8" fmla="*/ 1235 w 1287"/>
                    <a:gd name="T9" fmla="*/ 469 h 1160"/>
                    <a:gd name="T10" fmla="*/ 1206 w 1287"/>
                    <a:gd name="T11" fmla="*/ 549 h 1160"/>
                    <a:gd name="T12" fmla="*/ 911 w 1287"/>
                    <a:gd name="T13" fmla="*/ 899 h 1160"/>
                    <a:gd name="T14" fmla="*/ 509 w 1287"/>
                    <a:gd name="T15" fmla="*/ 1103 h 1160"/>
                    <a:gd name="T16" fmla="*/ 399 w 1287"/>
                    <a:gd name="T17" fmla="*/ 1127 h 1160"/>
                    <a:gd name="T18" fmla="*/ 172 w 1287"/>
                    <a:gd name="T19" fmla="*/ 1125 h 1160"/>
                    <a:gd name="T20" fmla="*/ 132 w 1287"/>
                    <a:gd name="T21" fmla="*/ 1100 h 1160"/>
                    <a:gd name="T22" fmla="*/ 131 w 1287"/>
                    <a:gd name="T23" fmla="*/ 1099 h 1160"/>
                    <a:gd name="T24" fmla="*/ 24 w 1287"/>
                    <a:gd name="T25" fmla="*/ 870 h 1160"/>
                    <a:gd name="T26" fmla="*/ 12 w 1287"/>
                    <a:gd name="T27" fmla="*/ 592 h 1160"/>
                    <a:gd name="T28" fmla="*/ 195 w 1287"/>
                    <a:gd name="T29" fmla="*/ 205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7" h="1160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3" y="0"/>
                        <a:pt x="1056" y="77"/>
                        <a:pt x="1183" y="202"/>
                      </a:cubicBezTo>
                      <a:cubicBezTo>
                        <a:pt x="1203" y="221"/>
                        <a:pt x="1221" y="240"/>
                        <a:pt x="1235" y="259"/>
                      </a:cubicBezTo>
                      <a:cubicBezTo>
                        <a:pt x="1287" y="331"/>
                        <a:pt x="1268" y="390"/>
                        <a:pt x="1235" y="469"/>
                      </a:cubicBezTo>
                      <a:cubicBezTo>
                        <a:pt x="1225" y="493"/>
                        <a:pt x="1218" y="521"/>
                        <a:pt x="1206" y="549"/>
                      </a:cubicBezTo>
                      <a:cubicBezTo>
                        <a:pt x="1152" y="676"/>
                        <a:pt x="1046" y="798"/>
                        <a:pt x="911" y="899"/>
                      </a:cubicBezTo>
                      <a:cubicBezTo>
                        <a:pt x="784" y="994"/>
                        <a:pt x="645" y="1066"/>
                        <a:pt x="509" y="1103"/>
                      </a:cubicBezTo>
                      <a:cubicBezTo>
                        <a:pt x="470" y="1113"/>
                        <a:pt x="433" y="1120"/>
                        <a:pt x="399" y="1127"/>
                      </a:cubicBezTo>
                      <a:cubicBezTo>
                        <a:pt x="302" y="1148"/>
                        <a:pt x="230" y="1160"/>
                        <a:pt x="172" y="1125"/>
                      </a:cubicBezTo>
                      <a:cubicBezTo>
                        <a:pt x="159" y="1122"/>
                        <a:pt x="144" y="1115"/>
                        <a:pt x="132" y="1100"/>
                      </a:cubicBezTo>
                      <a:cubicBezTo>
                        <a:pt x="132" y="1101"/>
                        <a:pt x="131" y="1099"/>
                        <a:pt x="131" y="1099"/>
                      </a:cubicBezTo>
                      <a:cubicBezTo>
                        <a:pt x="82" y="1031"/>
                        <a:pt x="46" y="953"/>
                        <a:pt x="24" y="870"/>
                      </a:cubicBezTo>
                      <a:cubicBezTo>
                        <a:pt x="2" y="779"/>
                        <a:pt x="0" y="686"/>
                        <a:pt x="12" y="592"/>
                      </a:cubicBezTo>
                      <a:cubicBezTo>
                        <a:pt x="30" y="443"/>
                        <a:pt x="93" y="307"/>
                        <a:pt x="195" y="205"/>
                      </a:cubicBezTo>
                      <a:close/>
                    </a:path>
                  </a:pathLst>
                </a:cu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3" name="Freeform 51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47" cy="2738"/>
                </a:xfrm>
                <a:custGeom>
                  <a:avLst/>
                  <a:gdLst>
                    <a:gd name="T0" fmla="*/ 195 w 1287"/>
                    <a:gd name="T1" fmla="*/ 205 h 1157"/>
                    <a:gd name="T2" fmla="*/ 691 w 1287"/>
                    <a:gd name="T3" fmla="*/ 0 h 1157"/>
                    <a:gd name="T4" fmla="*/ 1183 w 1287"/>
                    <a:gd name="T5" fmla="*/ 202 h 1157"/>
                    <a:gd name="T6" fmla="*/ 1235 w 1287"/>
                    <a:gd name="T7" fmla="*/ 259 h 1157"/>
                    <a:gd name="T8" fmla="*/ 1232 w 1287"/>
                    <a:gd name="T9" fmla="*/ 466 h 1157"/>
                    <a:gd name="T10" fmla="*/ 1202 w 1287"/>
                    <a:gd name="T11" fmla="*/ 545 h 1157"/>
                    <a:gd name="T12" fmla="*/ 904 w 1287"/>
                    <a:gd name="T13" fmla="*/ 892 h 1157"/>
                    <a:gd name="T14" fmla="*/ 505 w 1287"/>
                    <a:gd name="T15" fmla="*/ 1095 h 1157"/>
                    <a:gd name="T16" fmla="*/ 396 w 1287"/>
                    <a:gd name="T17" fmla="*/ 1121 h 1157"/>
                    <a:gd name="T18" fmla="*/ 171 w 1287"/>
                    <a:gd name="T19" fmla="*/ 1122 h 1157"/>
                    <a:gd name="T20" fmla="*/ 131 w 1287"/>
                    <a:gd name="T21" fmla="*/ 1098 h 1157"/>
                    <a:gd name="T22" fmla="*/ 130 w 1287"/>
                    <a:gd name="T23" fmla="*/ 1097 h 1157"/>
                    <a:gd name="T24" fmla="*/ 24 w 1287"/>
                    <a:gd name="T25" fmla="*/ 867 h 1157"/>
                    <a:gd name="T26" fmla="*/ 12 w 1287"/>
                    <a:gd name="T27" fmla="*/ 590 h 1157"/>
                    <a:gd name="T28" fmla="*/ 195 w 1287"/>
                    <a:gd name="T29" fmla="*/ 205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7" h="1157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3" y="0"/>
                        <a:pt x="1056" y="77"/>
                        <a:pt x="1183" y="202"/>
                      </a:cubicBezTo>
                      <a:cubicBezTo>
                        <a:pt x="1203" y="221"/>
                        <a:pt x="1221" y="240"/>
                        <a:pt x="1235" y="259"/>
                      </a:cubicBezTo>
                      <a:cubicBezTo>
                        <a:pt x="1287" y="330"/>
                        <a:pt x="1266" y="388"/>
                        <a:pt x="1232" y="466"/>
                      </a:cubicBezTo>
                      <a:cubicBezTo>
                        <a:pt x="1221" y="490"/>
                        <a:pt x="1214" y="518"/>
                        <a:pt x="1202" y="545"/>
                      </a:cubicBezTo>
                      <a:cubicBezTo>
                        <a:pt x="1147" y="670"/>
                        <a:pt x="1040" y="791"/>
                        <a:pt x="904" y="892"/>
                      </a:cubicBezTo>
                      <a:cubicBezTo>
                        <a:pt x="777" y="986"/>
                        <a:pt x="639" y="1058"/>
                        <a:pt x="505" y="1095"/>
                      </a:cubicBezTo>
                      <a:cubicBezTo>
                        <a:pt x="466" y="1106"/>
                        <a:pt x="430" y="1113"/>
                        <a:pt x="396" y="1121"/>
                      </a:cubicBezTo>
                      <a:cubicBezTo>
                        <a:pt x="298" y="1143"/>
                        <a:pt x="228" y="1157"/>
                        <a:pt x="171" y="1122"/>
                      </a:cubicBezTo>
                      <a:cubicBezTo>
                        <a:pt x="157" y="1120"/>
                        <a:pt x="143" y="1113"/>
                        <a:pt x="131" y="1098"/>
                      </a:cubicBezTo>
                      <a:cubicBezTo>
                        <a:pt x="131" y="1098"/>
                        <a:pt x="130" y="1096"/>
                        <a:pt x="130" y="1097"/>
                      </a:cubicBezTo>
                      <a:cubicBezTo>
                        <a:pt x="81" y="1028"/>
                        <a:pt x="45" y="951"/>
                        <a:pt x="24" y="867"/>
                      </a:cubicBezTo>
                      <a:cubicBezTo>
                        <a:pt x="2" y="777"/>
                        <a:pt x="0" y="683"/>
                        <a:pt x="12" y="590"/>
                      </a:cubicBezTo>
                      <a:cubicBezTo>
                        <a:pt x="31" y="441"/>
                        <a:pt x="94" y="306"/>
                        <a:pt x="195" y="205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4" name="Freeform 52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45" cy="2729"/>
                </a:xfrm>
                <a:custGeom>
                  <a:avLst/>
                  <a:gdLst>
                    <a:gd name="T0" fmla="*/ 195 w 1286"/>
                    <a:gd name="T1" fmla="*/ 205 h 1153"/>
                    <a:gd name="T2" fmla="*/ 691 w 1286"/>
                    <a:gd name="T3" fmla="*/ 0 h 1153"/>
                    <a:gd name="T4" fmla="*/ 1183 w 1286"/>
                    <a:gd name="T5" fmla="*/ 201 h 1153"/>
                    <a:gd name="T6" fmla="*/ 1234 w 1286"/>
                    <a:gd name="T7" fmla="*/ 259 h 1153"/>
                    <a:gd name="T8" fmla="*/ 1228 w 1286"/>
                    <a:gd name="T9" fmla="*/ 464 h 1153"/>
                    <a:gd name="T10" fmla="*/ 1197 w 1286"/>
                    <a:gd name="T11" fmla="*/ 542 h 1153"/>
                    <a:gd name="T12" fmla="*/ 898 w 1286"/>
                    <a:gd name="T13" fmla="*/ 884 h 1153"/>
                    <a:gd name="T14" fmla="*/ 500 w 1286"/>
                    <a:gd name="T15" fmla="*/ 1088 h 1153"/>
                    <a:gd name="T16" fmla="*/ 392 w 1286"/>
                    <a:gd name="T17" fmla="*/ 1115 h 1153"/>
                    <a:gd name="T18" fmla="*/ 169 w 1286"/>
                    <a:gd name="T19" fmla="*/ 1119 h 1153"/>
                    <a:gd name="T20" fmla="*/ 129 w 1286"/>
                    <a:gd name="T21" fmla="*/ 1096 h 1153"/>
                    <a:gd name="T22" fmla="*/ 128 w 1286"/>
                    <a:gd name="T23" fmla="*/ 1094 h 1153"/>
                    <a:gd name="T24" fmla="*/ 23 w 1286"/>
                    <a:gd name="T25" fmla="*/ 864 h 1153"/>
                    <a:gd name="T26" fmla="*/ 13 w 1286"/>
                    <a:gd name="T27" fmla="*/ 587 h 1153"/>
                    <a:gd name="T28" fmla="*/ 195 w 1286"/>
                    <a:gd name="T29" fmla="*/ 205 h 1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6" h="1153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6" y="77"/>
                        <a:pt x="1183" y="201"/>
                      </a:cubicBezTo>
                      <a:cubicBezTo>
                        <a:pt x="1203" y="220"/>
                        <a:pt x="1221" y="240"/>
                        <a:pt x="1234" y="259"/>
                      </a:cubicBezTo>
                      <a:cubicBezTo>
                        <a:pt x="1286" y="330"/>
                        <a:pt x="1264" y="386"/>
                        <a:pt x="1228" y="464"/>
                      </a:cubicBezTo>
                      <a:cubicBezTo>
                        <a:pt x="1217" y="487"/>
                        <a:pt x="1209" y="514"/>
                        <a:pt x="1197" y="542"/>
                      </a:cubicBezTo>
                      <a:cubicBezTo>
                        <a:pt x="1141" y="665"/>
                        <a:pt x="1033" y="785"/>
                        <a:pt x="898" y="884"/>
                      </a:cubicBezTo>
                      <a:cubicBezTo>
                        <a:pt x="771" y="978"/>
                        <a:pt x="634" y="1050"/>
                        <a:pt x="500" y="1088"/>
                      </a:cubicBezTo>
                      <a:cubicBezTo>
                        <a:pt x="462" y="1099"/>
                        <a:pt x="426" y="1106"/>
                        <a:pt x="392" y="1115"/>
                      </a:cubicBezTo>
                      <a:cubicBezTo>
                        <a:pt x="295" y="1138"/>
                        <a:pt x="225" y="1153"/>
                        <a:pt x="169" y="1119"/>
                      </a:cubicBezTo>
                      <a:cubicBezTo>
                        <a:pt x="156" y="1117"/>
                        <a:pt x="141" y="1110"/>
                        <a:pt x="129" y="1096"/>
                      </a:cubicBezTo>
                      <a:cubicBezTo>
                        <a:pt x="129" y="1096"/>
                        <a:pt x="128" y="1094"/>
                        <a:pt x="128" y="1094"/>
                      </a:cubicBezTo>
                      <a:cubicBezTo>
                        <a:pt x="80" y="1026"/>
                        <a:pt x="44" y="948"/>
                        <a:pt x="23" y="864"/>
                      </a:cubicBezTo>
                      <a:cubicBezTo>
                        <a:pt x="2" y="774"/>
                        <a:pt x="0" y="681"/>
                        <a:pt x="13" y="587"/>
                      </a:cubicBezTo>
                      <a:cubicBezTo>
                        <a:pt x="32" y="440"/>
                        <a:pt x="95" y="306"/>
                        <a:pt x="195" y="205"/>
                      </a:cubicBez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5" name="Freeform 53"/>
                <p:cNvSpPr>
                  <a:spLocks/>
                </p:cNvSpPr>
                <p:nvPr/>
              </p:nvSpPr>
              <p:spPr bwMode="auto">
                <a:xfrm>
                  <a:off x="758" y="1560"/>
                  <a:ext cx="3042" cy="2719"/>
                </a:xfrm>
                <a:custGeom>
                  <a:avLst/>
                  <a:gdLst>
                    <a:gd name="T0" fmla="*/ 194 w 1285"/>
                    <a:gd name="T1" fmla="*/ 205 h 1149"/>
                    <a:gd name="T2" fmla="*/ 690 w 1285"/>
                    <a:gd name="T3" fmla="*/ 0 h 1149"/>
                    <a:gd name="T4" fmla="*/ 1182 w 1285"/>
                    <a:gd name="T5" fmla="*/ 201 h 1149"/>
                    <a:gd name="T6" fmla="*/ 1233 w 1285"/>
                    <a:gd name="T7" fmla="*/ 258 h 1149"/>
                    <a:gd name="T8" fmla="*/ 1224 w 1285"/>
                    <a:gd name="T9" fmla="*/ 461 h 1149"/>
                    <a:gd name="T10" fmla="*/ 1192 w 1285"/>
                    <a:gd name="T11" fmla="*/ 538 h 1149"/>
                    <a:gd name="T12" fmla="*/ 891 w 1285"/>
                    <a:gd name="T13" fmla="*/ 877 h 1149"/>
                    <a:gd name="T14" fmla="*/ 495 w 1285"/>
                    <a:gd name="T15" fmla="*/ 1081 h 1149"/>
                    <a:gd name="T16" fmla="*/ 388 w 1285"/>
                    <a:gd name="T17" fmla="*/ 1108 h 1149"/>
                    <a:gd name="T18" fmla="*/ 166 w 1285"/>
                    <a:gd name="T19" fmla="*/ 1117 h 1149"/>
                    <a:gd name="T20" fmla="*/ 127 w 1285"/>
                    <a:gd name="T21" fmla="*/ 1093 h 1149"/>
                    <a:gd name="T22" fmla="*/ 126 w 1285"/>
                    <a:gd name="T23" fmla="*/ 1092 h 1149"/>
                    <a:gd name="T24" fmla="*/ 22 w 1285"/>
                    <a:gd name="T25" fmla="*/ 862 h 1149"/>
                    <a:gd name="T26" fmla="*/ 12 w 1285"/>
                    <a:gd name="T27" fmla="*/ 584 h 1149"/>
                    <a:gd name="T28" fmla="*/ 194 w 1285"/>
                    <a:gd name="T29" fmla="*/ 205 h 1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5" h="1149">
                      <a:moveTo>
                        <a:pt x="194" y="205"/>
                      </a:moveTo>
                      <a:cubicBezTo>
                        <a:pt x="321" y="79"/>
                        <a:pt x="496" y="0"/>
                        <a:pt x="690" y="0"/>
                      </a:cubicBezTo>
                      <a:cubicBezTo>
                        <a:pt x="881" y="0"/>
                        <a:pt x="1055" y="77"/>
                        <a:pt x="1182" y="201"/>
                      </a:cubicBezTo>
                      <a:cubicBezTo>
                        <a:pt x="1202" y="220"/>
                        <a:pt x="1220" y="239"/>
                        <a:pt x="1233" y="258"/>
                      </a:cubicBezTo>
                      <a:cubicBezTo>
                        <a:pt x="1285" y="329"/>
                        <a:pt x="1261" y="384"/>
                        <a:pt x="1224" y="461"/>
                      </a:cubicBezTo>
                      <a:cubicBezTo>
                        <a:pt x="1212" y="485"/>
                        <a:pt x="1204" y="511"/>
                        <a:pt x="1192" y="538"/>
                      </a:cubicBezTo>
                      <a:cubicBezTo>
                        <a:pt x="1134" y="659"/>
                        <a:pt x="1026" y="778"/>
                        <a:pt x="891" y="877"/>
                      </a:cubicBezTo>
                      <a:cubicBezTo>
                        <a:pt x="764" y="970"/>
                        <a:pt x="628" y="1042"/>
                        <a:pt x="495" y="1081"/>
                      </a:cubicBezTo>
                      <a:cubicBezTo>
                        <a:pt x="457" y="1092"/>
                        <a:pt x="421" y="1100"/>
                        <a:pt x="388" y="1108"/>
                      </a:cubicBezTo>
                      <a:cubicBezTo>
                        <a:pt x="291" y="1133"/>
                        <a:pt x="222" y="1149"/>
                        <a:pt x="166" y="1117"/>
                      </a:cubicBezTo>
                      <a:cubicBezTo>
                        <a:pt x="153" y="1115"/>
                        <a:pt x="139" y="1108"/>
                        <a:pt x="127" y="1093"/>
                      </a:cubicBezTo>
                      <a:cubicBezTo>
                        <a:pt x="127" y="1094"/>
                        <a:pt x="126" y="1091"/>
                        <a:pt x="126" y="1092"/>
                      </a:cubicBezTo>
                      <a:cubicBezTo>
                        <a:pt x="78" y="1023"/>
                        <a:pt x="42" y="946"/>
                        <a:pt x="22" y="862"/>
                      </a:cubicBezTo>
                      <a:cubicBezTo>
                        <a:pt x="0" y="771"/>
                        <a:pt x="0" y="678"/>
                        <a:pt x="12" y="584"/>
                      </a:cubicBezTo>
                      <a:cubicBezTo>
                        <a:pt x="32" y="438"/>
                        <a:pt x="94" y="305"/>
                        <a:pt x="194" y="205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54"/>
                <p:cNvSpPr>
                  <a:spLocks/>
                </p:cNvSpPr>
                <p:nvPr/>
              </p:nvSpPr>
              <p:spPr bwMode="auto">
                <a:xfrm>
                  <a:off x="758" y="1560"/>
                  <a:ext cx="3039" cy="2712"/>
                </a:xfrm>
                <a:custGeom>
                  <a:avLst/>
                  <a:gdLst>
                    <a:gd name="T0" fmla="*/ 194 w 1284"/>
                    <a:gd name="T1" fmla="*/ 205 h 1146"/>
                    <a:gd name="T2" fmla="*/ 690 w 1284"/>
                    <a:gd name="T3" fmla="*/ 0 h 1146"/>
                    <a:gd name="T4" fmla="*/ 1181 w 1284"/>
                    <a:gd name="T5" fmla="*/ 201 h 1146"/>
                    <a:gd name="T6" fmla="*/ 1233 w 1284"/>
                    <a:gd name="T7" fmla="*/ 258 h 1146"/>
                    <a:gd name="T8" fmla="*/ 1220 w 1284"/>
                    <a:gd name="T9" fmla="*/ 459 h 1146"/>
                    <a:gd name="T10" fmla="*/ 1187 w 1284"/>
                    <a:gd name="T11" fmla="*/ 534 h 1146"/>
                    <a:gd name="T12" fmla="*/ 885 w 1284"/>
                    <a:gd name="T13" fmla="*/ 869 h 1146"/>
                    <a:gd name="T14" fmla="*/ 491 w 1284"/>
                    <a:gd name="T15" fmla="*/ 1074 h 1146"/>
                    <a:gd name="T16" fmla="*/ 384 w 1284"/>
                    <a:gd name="T17" fmla="*/ 1102 h 1146"/>
                    <a:gd name="T18" fmla="*/ 165 w 1284"/>
                    <a:gd name="T19" fmla="*/ 1114 h 1146"/>
                    <a:gd name="T20" fmla="*/ 125 w 1284"/>
                    <a:gd name="T21" fmla="*/ 1091 h 1146"/>
                    <a:gd name="T22" fmla="*/ 124 w 1284"/>
                    <a:gd name="T23" fmla="*/ 1090 h 1146"/>
                    <a:gd name="T24" fmla="*/ 21 w 1284"/>
                    <a:gd name="T25" fmla="*/ 859 h 1146"/>
                    <a:gd name="T26" fmla="*/ 13 w 1284"/>
                    <a:gd name="T27" fmla="*/ 582 h 1146"/>
                    <a:gd name="T28" fmla="*/ 194 w 1284"/>
                    <a:gd name="T29" fmla="*/ 205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4" h="1146">
                      <a:moveTo>
                        <a:pt x="194" y="205"/>
                      </a:moveTo>
                      <a:cubicBezTo>
                        <a:pt x="321" y="79"/>
                        <a:pt x="496" y="0"/>
                        <a:pt x="690" y="0"/>
                      </a:cubicBezTo>
                      <a:cubicBezTo>
                        <a:pt x="881" y="0"/>
                        <a:pt x="1055" y="77"/>
                        <a:pt x="1181" y="201"/>
                      </a:cubicBezTo>
                      <a:cubicBezTo>
                        <a:pt x="1202" y="220"/>
                        <a:pt x="1219" y="239"/>
                        <a:pt x="1233" y="258"/>
                      </a:cubicBezTo>
                      <a:cubicBezTo>
                        <a:pt x="1284" y="328"/>
                        <a:pt x="1259" y="383"/>
                        <a:pt x="1220" y="459"/>
                      </a:cubicBezTo>
                      <a:cubicBezTo>
                        <a:pt x="1208" y="482"/>
                        <a:pt x="1200" y="508"/>
                        <a:pt x="1187" y="534"/>
                      </a:cubicBezTo>
                      <a:cubicBezTo>
                        <a:pt x="1129" y="654"/>
                        <a:pt x="1020" y="771"/>
                        <a:pt x="885" y="869"/>
                      </a:cubicBezTo>
                      <a:cubicBezTo>
                        <a:pt x="758" y="962"/>
                        <a:pt x="622" y="1034"/>
                        <a:pt x="491" y="1074"/>
                      </a:cubicBezTo>
                      <a:cubicBezTo>
                        <a:pt x="453" y="1085"/>
                        <a:pt x="417" y="1093"/>
                        <a:pt x="384" y="1102"/>
                      </a:cubicBezTo>
                      <a:cubicBezTo>
                        <a:pt x="288" y="1128"/>
                        <a:pt x="220" y="1146"/>
                        <a:pt x="165" y="1114"/>
                      </a:cubicBezTo>
                      <a:cubicBezTo>
                        <a:pt x="152" y="1112"/>
                        <a:pt x="137" y="1106"/>
                        <a:pt x="125" y="1091"/>
                      </a:cubicBezTo>
                      <a:cubicBezTo>
                        <a:pt x="125" y="1091"/>
                        <a:pt x="124" y="1089"/>
                        <a:pt x="124" y="1090"/>
                      </a:cubicBezTo>
                      <a:cubicBezTo>
                        <a:pt x="76" y="1021"/>
                        <a:pt x="41" y="943"/>
                        <a:pt x="21" y="859"/>
                      </a:cubicBezTo>
                      <a:cubicBezTo>
                        <a:pt x="0" y="768"/>
                        <a:pt x="0" y="675"/>
                        <a:pt x="13" y="582"/>
                      </a:cubicBezTo>
                      <a:cubicBezTo>
                        <a:pt x="33" y="437"/>
                        <a:pt x="95" y="305"/>
                        <a:pt x="194" y="205"/>
                      </a:cubicBezTo>
                      <a:close/>
                    </a:path>
                  </a:pathLst>
                </a:cu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7" name="Freeform 55"/>
                <p:cNvSpPr>
                  <a:spLocks/>
                </p:cNvSpPr>
                <p:nvPr/>
              </p:nvSpPr>
              <p:spPr bwMode="auto">
                <a:xfrm>
                  <a:off x="758" y="1560"/>
                  <a:ext cx="3037" cy="2703"/>
                </a:xfrm>
                <a:custGeom>
                  <a:avLst/>
                  <a:gdLst>
                    <a:gd name="T0" fmla="*/ 194 w 1283"/>
                    <a:gd name="T1" fmla="*/ 205 h 1142"/>
                    <a:gd name="T2" fmla="*/ 690 w 1283"/>
                    <a:gd name="T3" fmla="*/ 0 h 1142"/>
                    <a:gd name="T4" fmla="*/ 1181 w 1283"/>
                    <a:gd name="T5" fmla="*/ 201 h 1142"/>
                    <a:gd name="T6" fmla="*/ 1233 w 1283"/>
                    <a:gd name="T7" fmla="*/ 258 h 1142"/>
                    <a:gd name="T8" fmla="*/ 1217 w 1283"/>
                    <a:gd name="T9" fmla="*/ 456 h 1142"/>
                    <a:gd name="T10" fmla="*/ 1183 w 1283"/>
                    <a:gd name="T11" fmla="*/ 531 h 1142"/>
                    <a:gd name="T12" fmla="*/ 879 w 1283"/>
                    <a:gd name="T13" fmla="*/ 861 h 1142"/>
                    <a:gd name="T14" fmla="*/ 486 w 1283"/>
                    <a:gd name="T15" fmla="*/ 1067 h 1142"/>
                    <a:gd name="T16" fmla="*/ 381 w 1283"/>
                    <a:gd name="T17" fmla="*/ 1096 h 1142"/>
                    <a:gd name="T18" fmla="*/ 163 w 1283"/>
                    <a:gd name="T19" fmla="*/ 1111 h 1142"/>
                    <a:gd name="T20" fmla="*/ 124 w 1283"/>
                    <a:gd name="T21" fmla="*/ 1088 h 1142"/>
                    <a:gd name="T22" fmla="*/ 122 w 1283"/>
                    <a:gd name="T23" fmla="*/ 1087 h 1142"/>
                    <a:gd name="T24" fmla="*/ 21 w 1283"/>
                    <a:gd name="T25" fmla="*/ 856 h 1142"/>
                    <a:gd name="T26" fmla="*/ 13 w 1283"/>
                    <a:gd name="T27" fmla="*/ 579 h 1142"/>
                    <a:gd name="T28" fmla="*/ 194 w 1283"/>
                    <a:gd name="T29" fmla="*/ 205 h 1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3" h="1142">
                      <a:moveTo>
                        <a:pt x="194" y="205"/>
                      </a:moveTo>
                      <a:cubicBezTo>
                        <a:pt x="321" y="79"/>
                        <a:pt x="496" y="0"/>
                        <a:pt x="690" y="0"/>
                      </a:cubicBezTo>
                      <a:cubicBezTo>
                        <a:pt x="881" y="0"/>
                        <a:pt x="1055" y="77"/>
                        <a:pt x="1181" y="201"/>
                      </a:cubicBezTo>
                      <a:cubicBezTo>
                        <a:pt x="1202" y="220"/>
                        <a:pt x="1219" y="239"/>
                        <a:pt x="1233" y="258"/>
                      </a:cubicBezTo>
                      <a:cubicBezTo>
                        <a:pt x="1283" y="328"/>
                        <a:pt x="1257" y="381"/>
                        <a:pt x="1217" y="456"/>
                      </a:cubicBezTo>
                      <a:cubicBezTo>
                        <a:pt x="1205" y="479"/>
                        <a:pt x="1196" y="505"/>
                        <a:pt x="1183" y="531"/>
                      </a:cubicBezTo>
                      <a:cubicBezTo>
                        <a:pt x="1123" y="648"/>
                        <a:pt x="1014" y="764"/>
                        <a:pt x="879" y="861"/>
                      </a:cubicBezTo>
                      <a:cubicBezTo>
                        <a:pt x="752" y="954"/>
                        <a:pt x="617" y="1027"/>
                        <a:pt x="486" y="1067"/>
                      </a:cubicBezTo>
                      <a:cubicBezTo>
                        <a:pt x="449" y="1079"/>
                        <a:pt x="413" y="1087"/>
                        <a:pt x="381" y="1096"/>
                      </a:cubicBezTo>
                      <a:cubicBezTo>
                        <a:pt x="285" y="1123"/>
                        <a:pt x="217" y="1142"/>
                        <a:pt x="163" y="1111"/>
                      </a:cubicBezTo>
                      <a:cubicBezTo>
                        <a:pt x="150" y="1110"/>
                        <a:pt x="135" y="1103"/>
                        <a:pt x="124" y="1088"/>
                      </a:cubicBezTo>
                      <a:cubicBezTo>
                        <a:pt x="124" y="1089"/>
                        <a:pt x="123" y="1087"/>
                        <a:pt x="122" y="1087"/>
                      </a:cubicBezTo>
                      <a:cubicBezTo>
                        <a:pt x="75" y="1018"/>
                        <a:pt x="40" y="940"/>
                        <a:pt x="21" y="856"/>
                      </a:cubicBezTo>
                      <a:cubicBezTo>
                        <a:pt x="0" y="766"/>
                        <a:pt x="0" y="672"/>
                        <a:pt x="13" y="579"/>
                      </a:cubicBezTo>
                      <a:cubicBezTo>
                        <a:pt x="33" y="435"/>
                        <a:pt x="95" y="304"/>
                        <a:pt x="194" y="205"/>
                      </a:cubicBez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8" name="Freeform 56"/>
                <p:cNvSpPr>
                  <a:spLocks/>
                </p:cNvSpPr>
                <p:nvPr/>
              </p:nvSpPr>
              <p:spPr bwMode="auto">
                <a:xfrm>
                  <a:off x="758" y="1560"/>
                  <a:ext cx="3037" cy="2693"/>
                </a:xfrm>
                <a:custGeom>
                  <a:avLst/>
                  <a:gdLst>
                    <a:gd name="T0" fmla="*/ 194 w 1283"/>
                    <a:gd name="T1" fmla="*/ 205 h 1138"/>
                    <a:gd name="T2" fmla="*/ 690 w 1283"/>
                    <a:gd name="T3" fmla="*/ 0 h 1138"/>
                    <a:gd name="T4" fmla="*/ 1181 w 1283"/>
                    <a:gd name="T5" fmla="*/ 201 h 1138"/>
                    <a:gd name="T6" fmla="*/ 1233 w 1283"/>
                    <a:gd name="T7" fmla="*/ 257 h 1138"/>
                    <a:gd name="T8" fmla="*/ 1213 w 1283"/>
                    <a:gd name="T9" fmla="*/ 454 h 1138"/>
                    <a:gd name="T10" fmla="*/ 1178 w 1283"/>
                    <a:gd name="T11" fmla="*/ 527 h 1138"/>
                    <a:gd name="T12" fmla="*/ 873 w 1283"/>
                    <a:gd name="T13" fmla="*/ 854 h 1138"/>
                    <a:gd name="T14" fmla="*/ 482 w 1283"/>
                    <a:gd name="T15" fmla="*/ 1060 h 1138"/>
                    <a:gd name="T16" fmla="*/ 377 w 1283"/>
                    <a:gd name="T17" fmla="*/ 1090 h 1138"/>
                    <a:gd name="T18" fmla="*/ 161 w 1283"/>
                    <a:gd name="T19" fmla="*/ 1109 h 1138"/>
                    <a:gd name="T20" fmla="*/ 122 w 1283"/>
                    <a:gd name="T21" fmla="*/ 1086 h 1138"/>
                    <a:gd name="T22" fmla="*/ 121 w 1283"/>
                    <a:gd name="T23" fmla="*/ 1085 h 1138"/>
                    <a:gd name="T24" fmla="*/ 20 w 1283"/>
                    <a:gd name="T25" fmla="*/ 854 h 1138"/>
                    <a:gd name="T26" fmla="*/ 14 w 1283"/>
                    <a:gd name="T27" fmla="*/ 577 h 1138"/>
                    <a:gd name="T28" fmla="*/ 194 w 1283"/>
                    <a:gd name="T29" fmla="*/ 205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3" h="1138">
                      <a:moveTo>
                        <a:pt x="194" y="205"/>
                      </a:moveTo>
                      <a:cubicBezTo>
                        <a:pt x="321" y="79"/>
                        <a:pt x="496" y="0"/>
                        <a:pt x="690" y="0"/>
                      </a:cubicBezTo>
                      <a:cubicBezTo>
                        <a:pt x="881" y="0"/>
                        <a:pt x="1055" y="77"/>
                        <a:pt x="1181" y="201"/>
                      </a:cubicBezTo>
                      <a:cubicBezTo>
                        <a:pt x="1202" y="220"/>
                        <a:pt x="1219" y="239"/>
                        <a:pt x="1233" y="257"/>
                      </a:cubicBezTo>
                      <a:cubicBezTo>
                        <a:pt x="1283" y="327"/>
                        <a:pt x="1255" y="379"/>
                        <a:pt x="1213" y="454"/>
                      </a:cubicBezTo>
                      <a:cubicBezTo>
                        <a:pt x="1201" y="476"/>
                        <a:pt x="1192" y="501"/>
                        <a:pt x="1178" y="527"/>
                      </a:cubicBezTo>
                      <a:cubicBezTo>
                        <a:pt x="1117" y="643"/>
                        <a:pt x="1008" y="757"/>
                        <a:pt x="873" y="854"/>
                      </a:cubicBezTo>
                      <a:cubicBezTo>
                        <a:pt x="746" y="946"/>
                        <a:pt x="611" y="1019"/>
                        <a:pt x="482" y="1060"/>
                      </a:cubicBezTo>
                      <a:cubicBezTo>
                        <a:pt x="445" y="1072"/>
                        <a:pt x="409" y="1080"/>
                        <a:pt x="377" y="1090"/>
                      </a:cubicBezTo>
                      <a:cubicBezTo>
                        <a:pt x="282" y="1118"/>
                        <a:pt x="215" y="1138"/>
                        <a:pt x="161" y="1109"/>
                      </a:cubicBezTo>
                      <a:cubicBezTo>
                        <a:pt x="149" y="1108"/>
                        <a:pt x="134" y="1101"/>
                        <a:pt x="122" y="1086"/>
                      </a:cubicBezTo>
                      <a:cubicBezTo>
                        <a:pt x="122" y="1087"/>
                        <a:pt x="121" y="1084"/>
                        <a:pt x="121" y="1085"/>
                      </a:cubicBezTo>
                      <a:cubicBezTo>
                        <a:pt x="74" y="1016"/>
                        <a:pt x="39" y="938"/>
                        <a:pt x="20" y="854"/>
                      </a:cubicBezTo>
                      <a:cubicBezTo>
                        <a:pt x="0" y="763"/>
                        <a:pt x="0" y="670"/>
                        <a:pt x="14" y="577"/>
                      </a:cubicBezTo>
                      <a:cubicBezTo>
                        <a:pt x="34" y="434"/>
                        <a:pt x="96" y="303"/>
                        <a:pt x="194" y="205"/>
                      </a:cubicBezTo>
                      <a:close/>
                    </a:path>
                  </a:pathLst>
                </a:cu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auto">
                <a:xfrm>
                  <a:off x="758" y="1560"/>
                  <a:ext cx="3034" cy="2686"/>
                </a:xfrm>
                <a:custGeom>
                  <a:avLst/>
                  <a:gdLst>
                    <a:gd name="T0" fmla="*/ 194 w 1282"/>
                    <a:gd name="T1" fmla="*/ 205 h 1135"/>
                    <a:gd name="T2" fmla="*/ 690 w 1282"/>
                    <a:gd name="T3" fmla="*/ 0 h 1135"/>
                    <a:gd name="T4" fmla="*/ 1181 w 1282"/>
                    <a:gd name="T5" fmla="*/ 201 h 1135"/>
                    <a:gd name="T6" fmla="*/ 1232 w 1282"/>
                    <a:gd name="T7" fmla="*/ 257 h 1135"/>
                    <a:gd name="T8" fmla="*/ 1210 w 1282"/>
                    <a:gd name="T9" fmla="*/ 451 h 1135"/>
                    <a:gd name="T10" fmla="*/ 1174 w 1282"/>
                    <a:gd name="T11" fmla="*/ 523 h 1135"/>
                    <a:gd name="T12" fmla="*/ 867 w 1282"/>
                    <a:gd name="T13" fmla="*/ 846 h 1135"/>
                    <a:gd name="T14" fmla="*/ 478 w 1282"/>
                    <a:gd name="T15" fmla="*/ 1053 h 1135"/>
                    <a:gd name="T16" fmla="*/ 374 w 1282"/>
                    <a:gd name="T17" fmla="*/ 1084 h 1135"/>
                    <a:gd name="T18" fmla="*/ 160 w 1282"/>
                    <a:gd name="T19" fmla="*/ 1106 h 1135"/>
                    <a:gd name="T20" fmla="*/ 121 w 1282"/>
                    <a:gd name="T21" fmla="*/ 1084 h 1135"/>
                    <a:gd name="T22" fmla="*/ 119 w 1282"/>
                    <a:gd name="T23" fmla="*/ 1082 h 1135"/>
                    <a:gd name="T24" fmla="*/ 20 w 1282"/>
                    <a:gd name="T25" fmla="*/ 851 h 1135"/>
                    <a:gd name="T26" fmla="*/ 14 w 1282"/>
                    <a:gd name="T27" fmla="*/ 574 h 1135"/>
                    <a:gd name="T28" fmla="*/ 194 w 1282"/>
                    <a:gd name="T29" fmla="*/ 205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2" h="1135">
                      <a:moveTo>
                        <a:pt x="194" y="205"/>
                      </a:moveTo>
                      <a:cubicBezTo>
                        <a:pt x="321" y="79"/>
                        <a:pt x="496" y="0"/>
                        <a:pt x="690" y="0"/>
                      </a:cubicBezTo>
                      <a:cubicBezTo>
                        <a:pt x="881" y="0"/>
                        <a:pt x="1055" y="77"/>
                        <a:pt x="1181" y="201"/>
                      </a:cubicBezTo>
                      <a:cubicBezTo>
                        <a:pt x="1202" y="220"/>
                        <a:pt x="1219" y="239"/>
                        <a:pt x="1232" y="257"/>
                      </a:cubicBezTo>
                      <a:cubicBezTo>
                        <a:pt x="1282" y="326"/>
                        <a:pt x="1253" y="377"/>
                        <a:pt x="1210" y="451"/>
                      </a:cubicBezTo>
                      <a:cubicBezTo>
                        <a:pt x="1197" y="473"/>
                        <a:pt x="1188" y="498"/>
                        <a:pt x="1174" y="523"/>
                      </a:cubicBezTo>
                      <a:cubicBezTo>
                        <a:pt x="1112" y="637"/>
                        <a:pt x="1002" y="750"/>
                        <a:pt x="867" y="846"/>
                      </a:cubicBezTo>
                      <a:cubicBezTo>
                        <a:pt x="740" y="938"/>
                        <a:pt x="606" y="1011"/>
                        <a:pt x="478" y="1053"/>
                      </a:cubicBezTo>
                      <a:cubicBezTo>
                        <a:pt x="441" y="1065"/>
                        <a:pt x="406" y="1074"/>
                        <a:pt x="374" y="1084"/>
                      </a:cubicBezTo>
                      <a:cubicBezTo>
                        <a:pt x="278" y="1113"/>
                        <a:pt x="213" y="1135"/>
                        <a:pt x="160" y="1106"/>
                      </a:cubicBezTo>
                      <a:cubicBezTo>
                        <a:pt x="147" y="1105"/>
                        <a:pt x="132" y="1099"/>
                        <a:pt x="121" y="1084"/>
                      </a:cubicBezTo>
                      <a:cubicBezTo>
                        <a:pt x="120" y="1084"/>
                        <a:pt x="120" y="1082"/>
                        <a:pt x="119" y="1082"/>
                      </a:cubicBezTo>
                      <a:cubicBezTo>
                        <a:pt x="73" y="1013"/>
                        <a:pt x="38" y="935"/>
                        <a:pt x="20" y="851"/>
                      </a:cubicBezTo>
                      <a:cubicBezTo>
                        <a:pt x="0" y="760"/>
                        <a:pt x="0" y="667"/>
                        <a:pt x="14" y="574"/>
                      </a:cubicBezTo>
                      <a:cubicBezTo>
                        <a:pt x="35" y="432"/>
                        <a:pt x="97" y="303"/>
                        <a:pt x="194" y="205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37" cy="2677"/>
                </a:xfrm>
                <a:custGeom>
                  <a:avLst/>
                  <a:gdLst>
                    <a:gd name="T0" fmla="*/ 195 w 1283"/>
                    <a:gd name="T1" fmla="*/ 205 h 1131"/>
                    <a:gd name="T2" fmla="*/ 691 w 1283"/>
                    <a:gd name="T3" fmla="*/ 0 h 1131"/>
                    <a:gd name="T4" fmla="*/ 1182 w 1283"/>
                    <a:gd name="T5" fmla="*/ 201 h 1131"/>
                    <a:gd name="T6" fmla="*/ 1233 w 1283"/>
                    <a:gd name="T7" fmla="*/ 257 h 1131"/>
                    <a:gd name="T8" fmla="*/ 1207 w 1283"/>
                    <a:gd name="T9" fmla="*/ 449 h 1131"/>
                    <a:gd name="T10" fmla="*/ 1171 w 1283"/>
                    <a:gd name="T11" fmla="*/ 520 h 1131"/>
                    <a:gd name="T12" fmla="*/ 862 w 1283"/>
                    <a:gd name="T13" fmla="*/ 839 h 1131"/>
                    <a:gd name="T14" fmla="*/ 474 w 1283"/>
                    <a:gd name="T15" fmla="*/ 1045 h 1131"/>
                    <a:gd name="T16" fmla="*/ 371 w 1283"/>
                    <a:gd name="T17" fmla="*/ 1077 h 1131"/>
                    <a:gd name="T18" fmla="*/ 159 w 1283"/>
                    <a:gd name="T19" fmla="*/ 1103 h 1131"/>
                    <a:gd name="T20" fmla="*/ 120 w 1283"/>
                    <a:gd name="T21" fmla="*/ 1081 h 1131"/>
                    <a:gd name="T22" fmla="*/ 119 w 1283"/>
                    <a:gd name="T23" fmla="*/ 1080 h 1131"/>
                    <a:gd name="T24" fmla="*/ 20 w 1283"/>
                    <a:gd name="T25" fmla="*/ 848 h 1131"/>
                    <a:gd name="T26" fmla="*/ 16 w 1283"/>
                    <a:gd name="T27" fmla="*/ 571 h 1131"/>
                    <a:gd name="T28" fmla="*/ 195 w 1283"/>
                    <a:gd name="T29" fmla="*/ 205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3" h="1131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6" y="77"/>
                        <a:pt x="1182" y="201"/>
                      </a:cubicBezTo>
                      <a:cubicBezTo>
                        <a:pt x="1203" y="220"/>
                        <a:pt x="1220" y="239"/>
                        <a:pt x="1233" y="257"/>
                      </a:cubicBezTo>
                      <a:cubicBezTo>
                        <a:pt x="1283" y="326"/>
                        <a:pt x="1252" y="375"/>
                        <a:pt x="1207" y="449"/>
                      </a:cubicBezTo>
                      <a:cubicBezTo>
                        <a:pt x="1194" y="470"/>
                        <a:pt x="1185" y="495"/>
                        <a:pt x="1171" y="520"/>
                      </a:cubicBezTo>
                      <a:cubicBezTo>
                        <a:pt x="1107" y="632"/>
                        <a:pt x="996" y="743"/>
                        <a:pt x="862" y="839"/>
                      </a:cubicBezTo>
                      <a:cubicBezTo>
                        <a:pt x="734" y="930"/>
                        <a:pt x="601" y="1003"/>
                        <a:pt x="474" y="1045"/>
                      </a:cubicBezTo>
                      <a:cubicBezTo>
                        <a:pt x="438" y="1058"/>
                        <a:pt x="403" y="1067"/>
                        <a:pt x="371" y="1077"/>
                      </a:cubicBezTo>
                      <a:cubicBezTo>
                        <a:pt x="276" y="1108"/>
                        <a:pt x="211" y="1131"/>
                        <a:pt x="159" y="1103"/>
                      </a:cubicBezTo>
                      <a:cubicBezTo>
                        <a:pt x="146" y="1103"/>
                        <a:pt x="132" y="1096"/>
                        <a:pt x="120" y="1081"/>
                      </a:cubicBezTo>
                      <a:cubicBezTo>
                        <a:pt x="120" y="1082"/>
                        <a:pt x="119" y="1080"/>
                        <a:pt x="119" y="1080"/>
                      </a:cubicBezTo>
                      <a:cubicBezTo>
                        <a:pt x="73" y="1011"/>
                        <a:pt x="39" y="933"/>
                        <a:pt x="20" y="848"/>
                      </a:cubicBezTo>
                      <a:cubicBezTo>
                        <a:pt x="0" y="757"/>
                        <a:pt x="2" y="664"/>
                        <a:pt x="16" y="571"/>
                      </a:cubicBezTo>
                      <a:cubicBezTo>
                        <a:pt x="37" y="431"/>
                        <a:pt x="98" y="302"/>
                        <a:pt x="195" y="205"/>
                      </a:cubicBezTo>
                      <a:close/>
                    </a:path>
                  </a:pathLst>
                </a:custGeom>
                <a:solidFill>
                  <a:srgbClr val="BEBE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1" name="Freeform 59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35" cy="2670"/>
                </a:xfrm>
                <a:custGeom>
                  <a:avLst/>
                  <a:gdLst>
                    <a:gd name="T0" fmla="*/ 195 w 1282"/>
                    <a:gd name="T1" fmla="*/ 205 h 1128"/>
                    <a:gd name="T2" fmla="*/ 691 w 1282"/>
                    <a:gd name="T3" fmla="*/ 0 h 1128"/>
                    <a:gd name="T4" fmla="*/ 1182 w 1282"/>
                    <a:gd name="T5" fmla="*/ 201 h 1128"/>
                    <a:gd name="T6" fmla="*/ 1233 w 1282"/>
                    <a:gd name="T7" fmla="*/ 257 h 1128"/>
                    <a:gd name="T8" fmla="*/ 1204 w 1282"/>
                    <a:gd name="T9" fmla="*/ 446 h 1128"/>
                    <a:gd name="T10" fmla="*/ 1166 w 1282"/>
                    <a:gd name="T11" fmla="*/ 516 h 1128"/>
                    <a:gd name="T12" fmla="*/ 856 w 1282"/>
                    <a:gd name="T13" fmla="*/ 831 h 1128"/>
                    <a:gd name="T14" fmla="*/ 470 w 1282"/>
                    <a:gd name="T15" fmla="*/ 1038 h 1128"/>
                    <a:gd name="T16" fmla="*/ 368 w 1282"/>
                    <a:gd name="T17" fmla="*/ 1071 h 1128"/>
                    <a:gd name="T18" fmla="*/ 158 w 1282"/>
                    <a:gd name="T19" fmla="*/ 1100 h 1128"/>
                    <a:gd name="T20" fmla="*/ 119 w 1282"/>
                    <a:gd name="T21" fmla="*/ 1079 h 1128"/>
                    <a:gd name="T22" fmla="*/ 117 w 1282"/>
                    <a:gd name="T23" fmla="*/ 1078 h 1128"/>
                    <a:gd name="T24" fmla="*/ 19 w 1282"/>
                    <a:gd name="T25" fmla="*/ 846 h 1128"/>
                    <a:gd name="T26" fmla="*/ 16 w 1282"/>
                    <a:gd name="T27" fmla="*/ 569 h 1128"/>
                    <a:gd name="T28" fmla="*/ 195 w 1282"/>
                    <a:gd name="T29" fmla="*/ 205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2" h="1128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5" y="77"/>
                        <a:pt x="1182" y="201"/>
                      </a:cubicBezTo>
                      <a:cubicBezTo>
                        <a:pt x="1203" y="219"/>
                        <a:pt x="1220" y="238"/>
                        <a:pt x="1233" y="257"/>
                      </a:cubicBezTo>
                      <a:cubicBezTo>
                        <a:pt x="1282" y="325"/>
                        <a:pt x="1250" y="373"/>
                        <a:pt x="1204" y="446"/>
                      </a:cubicBezTo>
                      <a:cubicBezTo>
                        <a:pt x="1190" y="467"/>
                        <a:pt x="1181" y="492"/>
                        <a:pt x="1166" y="516"/>
                      </a:cubicBezTo>
                      <a:cubicBezTo>
                        <a:pt x="1102" y="626"/>
                        <a:pt x="990" y="736"/>
                        <a:pt x="856" y="831"/>
                      </a:cubicBezTo>
                      <a:cubicBezTo>
                        <a:pt x="728" y="922"/>
                        <a:pt x="596" y="995"/>
                        <a:pt x="470" y="1038"/>
                      </a:cubicBezTo>
                      <a:cubicBezTo>
                        <a:pt x="433" y="1051"/>
                        <a:pt x="399" y="1060"/>
                        <a:pt x="368" y="1071"/>
                      </a:cubicBezTo>
                      <a:cubicBezTo>
                        <a:pt x="273" y="1103"/>
                        <a:pt x="209" y="1128"/>
                        <a:pt x="158" y="1100"/>
                      </a:cubicBezTo>
                      <a:cubicBezTo>
                        <a:pt x="145" y="1100"/>
                        <a:pt x="130" y="1094"/>
                        <a:pt x="119" y="1079"/>
                      </a:cubicBezTo>
                      <a:cubicBezTo>
                        <a:pt x="118" y="1079"/>
                        <a:pt x="118" y="1077"/>
                        <a:pt x="117" y="1078"/>
                      </a:cubicBezTo>
                      <a:cubicBezTo>
                        <a:pt x="71" y="1008"/>
                        <a:pt x="38" y="930"/>
                        <a:pt x="19" y="846"/>
                      </a:cubicBezTo>
                      <a:cubicBezTo>
                        <a:pt x="0" y="754"/>
                        <a:pt x="2" y="661"/>
                        <a:pt x="16" y="569"/>
                      </a:cubicBezTo>
                      <a:cubicBezTo>
                        <a:pt x="38" y="429"/>
                        <a:pt x="99" y="302"/>
                        <a:pt x="195" y="20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2" name="Freeform 60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33" cy="2660"/>
                </a:xfrm>
                <a:custGeom>
                  <a:avLst/>
                  <a:gdLst>
                    <a:gd name="T0" fmla="*/ 195 w 1281"/>
                    <a:gd name="T1" fmla="*/ 205 h 1124"/>
                    <a:gd name="T2" fmla="*/ 691 w 1281"/>
                    <a:gd name="T3" fmla="*/ 0 h 1124"/>
                    <a:gd name="T4" fmla="*/ 1182 w 1281"/>
                    <a:gd name="T5" fmla="*/ 201 h 1124"/>
                    <a:gd name="T6" fmla="*/ 1233 w 1281"/>
                    <a:gd name="T7" fmla="*/ 256 h 1124"/>
                    <a:gd name="T8" fmla="*/ 1200 w 1281"/>
                    <a:gd name="T9" fmla="*/ 444 h 1124"/>
                    <a:gd name="T10" fmla="*/ 1162 w 1281"/>
                    <a:gd name="T11" fmla="*/ 513 h 1124"/>
                    <a:gd name="T12" fmla="*/ 850 w 1281"/>
                    <a:gd name="T13" fmla="*/ 824 h 1124"/>
                    <a:gd name="T14" fmla="*/ 466 w 1281"/>
                    <a:gd name="T15" fmla="*/ 1031 h 1124"/>
                    <a:gd name="T16" fmla="*/ 364 w 1281"/>
                    <a:gd name="T17" fmla="*/ 1065 h 1124"/>
                    <a:gd name="T18" fmla="*/ 156 w 1281"/>
                    <a:gd name="T19" fmla="*/ 1098 h 1124"/>
                    <a:gd name="T20" fmla="*/ 117 w 1281"/>
                    <a:gd name="T21" fmla="*/ 1077 h 1124"/>
                    <a:gd name="T22" fmla="*/ 116 w 1281"/>
                    <a:gd name="T23" fmla="*/ 1075 h 1124"/>
                    <a:gd name="T24" fmla="*/ 19 w 1281"/>
                    <a:gd name="T25" fmla="*/ 843 h 1124"/>
                    <a:gd name="T26" fmla="*/ 17 w 1281"/>
                    <a:gd name="T27" fmla="*/ 566 h 1124"/>
                    <a:gd name="T28" fmla="*/ 195 w 1281"/>
                    <a:gd name="T29" fmla="*/ 205 h 1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1" h="1124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5" y="77"/>
                        <a:pt x="1182" y="201"/>
                      </a:cubicBezTo>
                      <a:cubicBezTo>
                        <a:pt x="1203" y="219"/>
                        <a:pt x="1220" y="238"/>
                        <a:pt x="1233" y="256"/>
                      </a:cubicBezTo>
                      <a:cubicBezTo>
                        <a:pt x="1281" y="324"/>
                        <a:pt x="1249" y="371"/>
                        <a:pt x="1200" y="444"/>
                      </a:cubicBezTo>
                      <a:cubicBezTo>
                        <a:pt x="1187" y="464"/>
                        <a:pt x="1176" y="488"/>
                        <a:pt x="1162" y="513"/>
                      </a:cubicBezTo>
                      <a:cubicBezTo>
                        <a:pt x="1096" y="621"/>
                        <a:pt x="984" y="729"/>
                        <a:pt x="850" y="824"/>
                      </a:cubicBezTo>
                      <a:cubicBezTo>
                        <a:pt x="722" y="914"/>
                        <a:pt x="590" y="987"/>
                        <a:pt x="466" y="1031"/>
                      </a:cubicBezTo>
                      <a:cubicBezTo>
                        <a:pt x="429" y="1044"/>
                        <a:pt x="395" y="1054"/>
                        <a:pt x="364" y="1065"/>
                      </a:cubicBezTo>
                      <a:cubicBezTo>
                        <a:pt x="270" y="1098"/>
                        <a:pt x="207" y="1124"/>
                        <a:pt x="156" y="1098"/>
                      </a:cubicBezTo>
                      <a:cubicBezTo>
                        <a:pt x="143" y="1098"/>
                        <a:pt x="128" y="1092"/>
                        <a:pt x="117" y="1077"/>
                      </a:cubicBezTo>
                      <a:cubicBezTo>
                        <a:pt x="117" y="1077"/>
                        <a:pt x="116" y="1075"/>
                        <a:pt x="116" y="1075"/>
                      </a:cubicBezTo>
                      <a:cubicBezTo>
                        <a:pt x="70" y="1006"/>
                        <a:pt x="37" y="927"/>
                        <a:pt x="19" y="843"/>
                      </a:cubicBezTo>
                      <a:cubicBezTo>
                        <a:pt x="0" y="752"/>
                        <a:pt x="2" y="659"/>
                        <a:pt x="17" y="566"/>
                      </a:cubicBezTo>
                      <a:cubicBezTo>
                        <a:pt x="39" y="428"/>
                        <a:pt x="99" y="301"/>
                        <a:pt x="195" y="205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3" name="Freeform 61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33" cy="2651"/>
                </a:xfrm>
                <a:custGeom>
                  <a:avLst/>
                  <a:gdLst>
                    <a:gd name="T0" fmla="*/ 195 w 1281"/>
                    <a:gd name="T1" fmla="*/ 205 h 1120"/>
                    <a:gd name="T2" fmla="*/ 691 w 1281"/>
                    <a:gd name="T3" fmla="*/ 0 h 1120"/>
                    <a:gd name="T4" fmla="*/ 1182 w 1281"/>
                    <a:gd name="T5" fmla="*/ 201 h 1120"/>
                    <a:gd name="T6" fmla="*/ 1232 w 1281"/>
                    <a:gd name="T7" fmla="*/ 256 h 1120"/>
                    <a:gd name="T8" fmla="*/ 1197 w 1281"/>
                    <a:gd name="T9" fmla="*/ 441 h 1120"/>
                    <a:gd name="T10" fmla="*/ 1157 w 1281"/>
                    <a:gd name="T11" fmla="*/ 509 h 1120"/>
                    <a:gd name="T12" fmla="*/ 844 w 1281"/>
                    <a:gd name="T13" fmla="*/ 816 h 1120"/>
                    <a:gd name="T14" fmla="*/ 461 w 1281"/>
                    <a:gd name="T15" fmla="*/ 1024 h 1120"/>
                    <a:gd name="T16" fmla="*/ 360 w 1281"/>
                    <a:gd name="T17" fmla="*/ 1059 h 1120"/>
                    <a:gd name="T18" fmla="*/ 154 w 1281"/>
                    <a:gd name="T19" fmla="*/ 1095 h 1120"/>
                    <a:gd name="T20" fmla="*/ 116 w 1281"/>
                    <a:gd name="T21" fmla="*/ 1074 h 1120"/>
                    <a:gd name="T22" fmla="*/ 114 w 1281"/>
                    <a:gd name="T23" fmla="*/ 1073 h 1120"/>
                    <a:gd name="T24" fmla="*/ 18 w 1281"/>
                    <a:gd name="T25" fmla="*/ 840 h 1120"/>
                    <a:gd name="T26" fmla="*/ 17 w 1281"/>
                    <a:gd name="T27" fmla="*/ 564 h 1120"/>
                    <a:gd name="T28" fmla="*/ 195 w 1281"/>
                    <a:gd name="T29" fmla="*/ 205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1" h="1120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5" y="77"/>
                        <a:pt x="1182" y="201"/>
                      </a:cubicBezTo>
                      <a:cubicBezTo>
                        <a:pt x="1202" y="219"/>
                        <a:pt x="1220" y="238"/>
                        <a:pt x="1232" y="256"/>
                      </a:cubicBezTo>
                      <a:cubicBezTo>
                        <a:pt x="1281" y="324"/>
                        <a:pt x="1247" y="369"/>
                        <a:pt x="1197" y="441"/>
                      </a:cubicBezTo>
                      <a:cubicBezTo>
                        <a:pt x="1183" y="461"/>
                        <a:pt x="1172" y="485"/>
                        <a:pt x="1157" y="509"/>
                      </a:cubicBezTo>
                      <a:cubicBezTo>
                        <a:pt x="1090" y="615"/>
                        <a:pt x="978" y="722"/>
                        <a:pt x="844" y="816"/>
                      </a:cubicBezTo>
                      <a:cubicBezTo>
                        <a:pt x="716" y="906"/>
                        <a:pt x="585" y="979"/>
                        <a:pt x="461" y="1024"/>
                      </a:cubicBezTo>
                      <a:cubicBezTo>
                        <a:pt x="425" y="1037"/>
                        <a:pt x="391" y="1047"/>
                        <a:pt x="360" y="1059"/>
                      </a:cubicBezTo>
                      <a:cubicBezTo>
                        <a:pt x="267" y="1093"/>
                        <a:pt x="204" y="1120"/>
                        <a:pt x="154" y="1095"/>
                      </a:cubicBezTo>
                      <a:cubicBezTo>
                        <a:pt x="142" y="1095"/>
                        <a:pt x="127" y="1089"/>
                        <a:pt x="116" y="1074"/>
                      </a:cubicBezTo>
                      <a:cubicBezTo>
                        <a:pt x="115" y="1075"/>
                        <a:pt x="115" y="1073"/>
                        <a:pt x="114" y="1073"/>
                      </a:cubicBezTo>
                      <a:cubicBezTo>
                        <a:pt x="69" y="1003"/>
                        <a:pt x="36" y="925"/>
                        <a:pt x="18" y="840"/>
                      </a:cubicBezTo>
                      <a:cubicBezTo>
                        <a:pt x="0" y="749"/>
                        <a:pt x="2" y="656"/>
                        <a:pt x="17" y="564"/>
                      </a:cubicBezTo>
                      <a:cubicBezTo>
                        <a:pt x="40" y="426"/>
                        <a:pt x="100" y="300"/>
                        <a:pt x="195" y="205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4" name="Freeform 62"/>
                <p:cNvSpPr>
                  <a:spLocks/>
                </p:cNvSpPr>
                <p:nvPr/>
              </p:nvSpPr>
              <p:spPr bwMode="auto">
                <a:xfrm>
                  <a:off x="755" y="1560"/>
                  <a:ext cx="3030" cy="2644"/>
                </a:xfrm>
                <a:custGeom>
                  <a:avLst/>
                  <a:gdLst>
                    <a:gd name="T0" fmla="*/ 195 w 1280"/>
                    <a:gd name="T1" fmla="*/ 205 h 1117"/>
                    <a:gd name="T2" fmla="*/ 691 w 1280"/>
                    <a:gd name="T3" fmla="*/ 0 h 1117"/>
                    <a:gd name="T4" fmla="*/ 1182 w 1280"/>
                    <a:gd name="T5" fmla="*/ 201 h 1117"/>
                    <a:gd name="T6" fmla="*/ 1232 w 1280"/>
                    <a:gd name="T7" fmla="*/ 256 h 1117"/>
                    <a:gd name="T8" fmla="*/ 1193 w 1280"/>
                    <a:gd name="T9" fmla="*/ 439 h 1117"/>
                    <a:gd name="T10" fmla="*/ 1153 w 1280"/>
                    <a:gd name="T11" fmla="*/ 505 h 1117"/>
                    <a:gd name="T12" fmla="*/ 838 w 1280"/>
                    <a:gd name="T13" fmla="*/ 808 h 1117"/>
                    <a:gd name="T14" fmla="*/ 457 w 1280"/>
                    <a:gd name="T15" fmla="*/ 1017 h 1117"/>
                    <a:gd name="T16" fmla="*/ 357 w 1280"/>
                    <a:gd name="T17" fmla="*/ 1052 h 1117"/>
                    <a:gd name="T18" fmla="*/ 153 w 1280"/>
                    <a:gd name="T19" fmla="*/ 1092 h 1117"/>
                    <a:gd name="T20" fmla="*/ 114 w 1280"/>
                    <a:gd name="T21" fmla="*/ 1072 h 1117"/>
                    <a:gd name="T22" fmla="*/ 113 w 1280"/>
                    <a:gd name="T23" fmla="*/ 1071 h 1117"/>
                    <a:gd name="T24" fmla="*/ 18 w 1280"/>
                    <a:gd name="T25" fmla="*/ 838 h 1117"/>
                    <a:gd name="T26" fmla="*/ 18 w 1280"/>
                    <a:gd name="T27" fmla="*/ 561 h 1117"/>
                    <a:gd name="T28" fmla="*/ 195 w 1280"/>
                    <a:gd name="T29" fmla="*/ 205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0" h="1117">
                      <a:moveTo>
                        <a:pt x="195" y="205"/>
                      </a:moveTo>
                      <a:cubicBezTo>
                        <a:pt x="322" y="79"/>
                        <a:pt x="497" y="0"/>
                        <a:pt x="691" y="0"/>
                      </a:cubicBezTo>
                      <a:cubicBezTo>
                        <a:pt x="882" y="0"/>
                        <a:pt x="1055" y="77"/>
                        <a:pt x="1182" y="201"/>
                      </a:cubicBezTo>
                      <a:cubicBezTo>
                        <a:pt x="1202" y="219"/>
                        <a:pt x="1219" y="238"/>
                        <a:pt x="1232" y="256"/>
                      </a:cubicBezTo>
                      <a:cubicBezTo>
                        <a:pt x="1280" y="323"/>
                        <a:pt x="1245" y="368"/>
                        <a:pt x="1193" y="439"/>
                      </a:cubicBezTo>
                      <a:cubicBezTo>
                        <a:pt x="1179" y="458"/>
                        <a:pt x="1168" y="482"/>
                        <a:pt x="1153" y="505"/>
                      </a:cubicBezTo>
                      <a:cubicBezTo>
                        <a:pt x="1085" y="610"/>
                        <a:pt x="972" y="715"/>
                        <a:pt x="838" y="808"/>
                      </a:cubicBezTo>
                      <a:cubicBezTo>
                        <a:pt x="710" y="897"/>
                        <a:pt x="579" y="971"/>
                        <a:pt x="457" y="1017"/>
                      </a:cubicBezTo>
                      <a:cubicBezTo>
                        <a:pt x="421" y="1030"/>
                        <a:pt x="387" y="1041"/>
                        <a:pt x="357" y="1052"/>
                      </a:cubicBezTo>
                      <a:cubicBezTo>
                        <a:pt x="263" y="1088"/>
                        <a:pt x="202" y="1117"/>
                        <a:pt x="153" y="1092"/>
                      </a:cubicBezTo>
                      <a:cubicBezTo>
                        <a:pt x="140" y="1093"/>
                        <a:pt x="125" y="1087"/>
                        <a:pt x="114" y="1072"/>
                      </a:cubicBezTo>
                      <a:cubicBezTo>
                        <a:pt x="114" y="1072"/>
                        <a:pt x="113" y="1070"/>
                        <a:pt x="113" y="1071"/>
                      </a:cubicBezTo>
                      <a:cubicBezTo>
                        <a:pt x="68" y="1001"/>
                        <a:pt x="35" y="922"/>
                        <a:pt x="18" y="838"/>
                      </a:cubicBezTo>
                      <a:cubicBezTo>
                        <a:pt x="0" y="746"/>
                        <a:pt x="3" y="653"/>
                        <a:pt x="18" y="561"/>
                      </a:cubicBezTo>
                      <a:cubicBezTo>
                        <a:pt x="40" y="424"/>
                        <a:pt x="101" y="300"/>
                        <a:pt x="195" y="205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5" name="Freeform 63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32" cy="2634"/>
                </a:xfrm>
                <a:custGeom>
                  <a:avLst/>
                  <a:gdLst>
                    <a:gd name="T0" fmla="*/ 196 w 1281"/>
                    <a:gd name="T1" fmla="*/ 205 h 1113"/>
                    <a:gd name="T2" fmla="*/ 692 w 1281"/>
                    <a:gd name="T3" fmla="*/ 0 h 1113"/>
                    <a:gd name="T4" fmla="*/ 1183 w 1281"/>
                    <a:gd name="T5" fmla="*/ 200 h 1113"/>
                    <a:gd name="T6" fmla="*/ 1233 w 1281"/>
                    <a:gd name="T7" fmla="*/ 256 h 1113"/>
                    <a:gd name="T8" fmla="*/ 1191 w 1281"/>
                    <a:gd name="T9" fmla="*/ 436 h 1113"/>
                    <a:gd name="T10" fmla="*/ 1149 w 1281"/>
                    <a:gd name="T11" fmla="*/ 502 h 1113"/>
                    <a:gd name="T12" fmla="*/ 833 w 1281"/>
                    <a:gd name="T13" fmla="*/ 801 h 1113"/>
                    <a:gd name="T14" fmla="*/ 454 w 1281"/>
                    <a:gd name="T15" fmla="*/ 1010 h 1113"/>
                    <a:gd name="T16" fmla="*/ 354 w 1281"/>
                    <a:gd name="T17" fmla="*/ 1046 h 1113"/>
                    <a:gd name="T18" fmla="*/ 152 w 1281"/>
                    <a:gd name="T19" fmla="*/ 1089 h 1113"/>
                    <a:gd name="T20" fmla="*/ 113 w 1281"/>
                    <a:gd name="T21" fmla="*/ 1069 h 1113"/>
                    <a:gd name="T22" fmla="*/ 112 w 1281"/>
                    <a:gd name="T23" fmla="*/ 1068 h 1113"/>
                    <a:gd name="T24" fmla="*/ 18 w 1281"/>
                    <a:gd name="T25" fmla="*/ 835 h 1113"/>
                    <a:gd name="T26" fmla="*/ 19 w 1281"/>
                    <a:gd name="T27" fmla="*/ 558 h 1113"/>
                    <a:gd name="T28" fmla="*/ 196 w 1281"/>
                    <a:gd name="T29" fmla="*/ 205 h 1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1" h="1113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3" y="0"/>
                        <a:pt x="1056" y="77"/>
                        <a:pt x="1183" y="200"/>
                      </a:cubicBezTo>
                      <a:cubicBezTo>
                        <a:pt x="1203" y="219"/>
                        <a:pt x="1220" y="238"/>
                        <a:pt x="1233" y="256"/>
                      </a:cubicBezTo>
                      <a:cubicBezTo>
                        <a:pt x="1281" y="323"/>
                        <a:pt x="1244" y="366"/>
                        <a:pt x="1191" y="436"/>
                      </a:cubicBezTo>
                      <a:cubicBezTo>
                        <a:pt x="1176" y="455"/>
                        <a:pt x="1165" y="478"/>
                        <a:pt x="1149" y="502"/>
                      </a:cubicBezTo>
                      <a:cubicBezTo>
                        <a:pt x="1080" y="604"/>
                        <a:pt x="966" y="708"/>
                        <a:pt x="833" y="801"/>
                      </a:cubicBezTo>
                      <a:cubicBezTo>
                        <a:pt x="705" y="889"/>
                        <a:pt x="575" y="963"/>
                        <a:pt x="454" y="1010"/>
                      </a:cubicBezTo>
                      <a:cubicBezTo>
                        <a:pt x="418" y="1023"/>
                        <a:pt x="385" y="1034"/>
                        <a:pt x="354" y="1046"/>
                      </a:cubicBezTo>
                      <a:cubicBezTo>
                        <a:pt x="261" y="1083"/>
                        <a:pt x="201" y="1113"/>
                        <a:pt x="152" y="1089"/>
                      </a:cubicBezTo>
                      <a:cubicBezTo>
                        <a:pt x="139" y="1090"/>
                        <a:pt x="125" y="1085"/>
                        <a:pt x="113" y="1069"/>
                      </a:cubicBezTo>
                      <a:cubicBezTo>
                        <a:pt x="113" y="1070"/>
                        <a:pt x="112" y="1068"/>
                        <a:pt x="112" y="1068"/>
                      </a:cubicBezTo>
                      <a:cubicBezTo>
                        <a:pt x="68" y="998"/>
                        <a:pt x="35" y="920"/>
                        <a:pt x="18" y="835"/>
                      </a:cubicBezTo>
                      <a:cubicBezTo>
                        <a:pt x="0" y="743"/>
                        <a:pt x="4" y="650"/>
                        <a:pt x="19" y="558"/>
                      </a:cubicBezTo>
                      <a:cubicBezTo>
                        <a:pt x="42" y="423"/>
                        <a:pt x="102" y="299"/>
                        <a:pt x="196" y="205"/>
                      </a:cubicBezTo>
                      <a:close/>
                    </a:path>
                  </a:pathLst>
                </a:custGeom>
                <a:solidFill>
                  <a:srgbClr val="C2C2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6" name="Freeform 64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30" cy="2627"/>
                </a:xfrm>
                <a:custGeom>
                  <a:avLst/>
                  <a:gdLst>
                    <a:gd name="T0" fmla="*/ 196 w 1280"/>
                    <a:gd name="T1" fmla="*/ 205 h 1110"/>
                    <a:gd name="T2" fmla="*/ 692 w 1280"/>
                    <a:gd name="T3" fmla="*/ 0 h 1110"/>
                    <a:gd name="T4" fmla="*/ 1182 w 1280"/>
                    <a:gd name="T5" fmla="*/ 200 h 1110"/>
                    <a:gd name="T6" fmla="*/ 1233 w 1280"/>
                    <a:gd name="T7" fmla="*/ 255 h 1110"/>
                    <a:gd name="T8" fmla="*/ 1187 w 1280"/>
                    <a:gd name="T9" fmla="*/ 434 h 1110"/>
                    <a:gd name="T10" fmla="*/ 1145 w 1280"/>
                    <a:gd name="T11" fmla="*/ 498 h 1110"/>
                    <a:gd name="T12" fmla="*/ 826 w 1280"/>
                    <a:gd name="T13" fmla="*/ 793 h 1110"/>
                    <a:gd name="T14" fmla="*/ 449 w 1280"/>
                    <a:gd name="T15" fmla="*/ 1003 h 1110"/>
                    <a:gd name="T16" fmla="*/ 351 w 1280"/>
                    <a:gd name="T17" fmla="*/ 1040 h 1110"/>
                    <a:gd name="T18" fmla="*/ 150 w 1280"/>
                    <a:gd name="T19" fmla="*/ 1087 h 1110"/>
                    <a:gd name="T20" fmla="*/ 112 w 1280"/>
                    <a:gd name="T21" fmla="*/ 1067 h 1110"/>
                    <a:gd name="T22" fmla="*/ 111 w 1280"/>
                    <a:gd name="T23" fmla="*/ 1066 h 1110"/>
                    <a:gd name="T24" fmla="*/ 18 w 1280"/>
                    <a:gd name="T25" fmla="*/ 832 h 1110"/>
                    <a:gd name="T26" fmla="*/ 20 w 1280"/>
                    <a:gd name="T27" fmla="*/ 556 h 1110"/>
                    <a:gd name="T28" fmla="*/ 196 w 1280"/>
                    <a:gd name="T29" fmla="*/ 205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80" h="1110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3" y="0"/>
                        <a:pt x="1056" y="76"/>
                        <a:pt x="1182" y="200"/>
                      </a:cubicBezTo>
                      <a:cubicBezTo>
                        <a:pt x="1203" y="219"/>
                        <a:pt x="1220" y="237"/>
                        <a:pt x="1233" y="255"/>
                      </a:cubicBezTo>
                      <a:cubicBezTo>
                        <a:pt x="1280" y="322"/>
                        <a:pt x="1242" y="364"/>
                        <a:pt x="1187" y="434"/>
                      </a:cubicBezTo>
                      <a:cubicBezTo>
                        <a:pt x="1173" y="452"/>
                        <a:pt x="1161" y="475"/>
                        <a:pt x="1145" y="498"/>
                      </a:cubicBezTo>
                      <a:cubicBezTo>
                        <a:pt x="1075" y="599"/>
                        <a:pt x="960" y="701"/>
                        <a:pt x="826" y="793"/>
                      </a:cubicBezTo>
                      <a:cubicBezTo>
                        <a:pt x="699" y="881"/>
                        <a:pt x="569" y="955"/>
                        <a:pt x="449" y="1003"/>
                      </a:cubicBezTo>
                      <a:cubicBezTo>
                        <a:pt x="414" y="1017"/>
                        <a:pt x="381" y="1028"/>
                        <a:pt x="351" y="1040"/>
                      </a:cubicBezTo>
                      <a:cubicBezTo>
                        <a:pt x="258" y="1078"/>
                        <a:pt x="198" y="1110"/>
                        <a:pt x="150" y="1087"/>
                      </a:cubicBezTo>
                      <a:cubicBezTo>
                        <a:pt x="138" y="1088"/>
                        <a:pt x="123" y="1082"/>
                        <a:pt x="112" y="1067"/>
                      </a:cubicBezTo>
                      <a:cubicBezTo>
                        <a:pt x="112" y="1068"/>
                        <a:pt x="111" y="1065"/>
                        <a:pt x="111" y="1066"/>
                      </a:cubicBezTo>
                      <a:cubicBezTo>
                        <a:pt x="66" y="996"/>
                        <a:pt x="34" y="917"/>
                        <a:pt x="18" y="832"/>
                      </a:cubicBezTo>
                      <a:cubicBezTo>
                        <a:pt x="0" y="741"/>
                        <a:pt x="4" y="648"/>
                        <a:pt x="20" y="556"/>
                      </a:cubicBezTo>
                      <a:cubicBezTo>
                        <a:pt x="43" y="421"/>
                        <a:pt x="103" y="299"/>
                        <a:pt x="196" y="205"/>
                      </a:cubicBezTo>
                      <a:close/>
                    </a:path>
                  </a:pathLst>
                </a:custGeom>
                <a:solidFill>
                  <a:srgbClr val="C3C3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7" name="Freeform 65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28" cy="2618"/>
                </a:xfrm>
                <a:custGeom>
                  <a:avLst/>
                  <a:gdLst>
                    <a:gd name="T0" fmla="*/ 196 w 1279"/>
                    <a:gd name="T1" fmla="*/ 205 h 1106"/>
                    <a:gd name="T2" fmla="*/ 692 w 1279"/>
                    <a:gd name="T3" fmla="*/ 0 h 1106"/>
                    <a:gd name="T4" fmla="*/ 1182 w 1279"/>
                    <a:gd name="T5" fmla="*/ 200 h 1106"/>
                    <a:gd name="T6" fmla="*/ 1232 w 1279"/>
                    <a:gd name="T7" fmla="*/ 255 h 1106"/>
                    <a:gd name="T8" fmla="*/ 1184 w 1279"/>
                    <a:gd name="T9" fmla="*/ 431 h 1106"/>
                    <a:gd name="T10" fmla="*/ 1140 w 1279"/>
                    <a:gd name="T11" fmla="*/ 494 h 1106"/>
                    <a:gd name="T12" fmla="*/ 820 w 1279"/>
                    <a:gd name="T13" fmla="*/ 786 h 1106"/>
                    <a:gd name="T14" fmla="*/ 445 w 1279"/>
                    <a:gd name="T15" fmla="*/ 995 h 1106"/>
                    <a:gd name="T16" fmla="*/ 347 w 1279"/>
                    <a:gd name="T17" fmla="*/ 1034 h 1106"/>
                    <a:gd name="T18" fmla="*/ 149 w 1279"/>
                    <a:gd name="T19" fmla="*/ 1084 h 1106"/>
                    <a:gd name="T20" fmla="*/ 110 w 1279"/>
                    <a:gd name="T21" fmla="*/ 1065 h 1106"/>
                    <a:gd name="T22" fmla="*/ 109 w 1279"/>
                    <a:gd name="T23" fmla="*/ 1064 h 1106"/>
                    <a:gd name="T24" fmla="*/ 17 w 1279"/>
                    <a:gd name="T25" fmla="*/ 830 h 1106"/>
                    <a:gd name="T26" fmla="*/ 20 w 1279"/>
                    <a:gd name="T27" fmla="*/ 553 h 1106"/>
                    <a:gd name="T28" fmla="*/ 196 w 1279"/>
                    <a:gd name="T29" fmla="*/ 205 h 1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9" h="1106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3" y="0"/>
                        <a:pt x="1056" y="76"/>
                        <a:pt x="1182" y="200"/>
                      </a:cubicBezTo>
                      <a:cubicBezTo>
                        <a:pt x="1203" y="219"/>
                        <a:pt x="1220" y="237"/>
                        <a:pt x="1232" y="255"/>
                      </a:cubicBezTo>
                      <a:cubicBezTo>
                        <a:pt x="1279" y="321"/>
                        <a:pt x="1240" y="362"/>
                        <a:pt x="1184" y="431"/>
                      </a:cubicBezTo>
                      <a:cubicBezTo>
                        <a:pt x="1169" y="449"/>
                        <a:pt x="1157" y="472"/>
                        <a:pt x="1140" y="494"/>
                      </a:cubicBezTo>
                      <a:cubicBezTo>
                        <a:pt x="1069" y="593"/>
                        <a:pt x="954" y="694"/>
                        <a:pt x="820" y="786"/>
                      </a:cubicBezTo>
                      <a:cubicBezTo>
                        <a:pt x="692" y="873"/>
                        <a:pt x="564" y="947"/>
                        <a:pt x="445" y="995"/>
                      </a:cubicBezTo>
                      <a:cubicBezTo>
                        <a:pt x="410" y="1010"/>
                        <a:pt x="377" y="1021"/>
                        <a:pt x="347" y="1034"/>
                      </a:cubicBezTo>
                      <a:cubicBezTo>
                        <a:pt x="255" y="1073"/>
                        <a:pt x="196" y="1106"/>
                        <a:pt x="149" y="1084"/>
                      </a:cubicBezTo>
                      <a:cubicBezTo>
                        <a:pt x="136" y="1085"/>
                        <a:pt x="121" y="1080"/>
                        <a:pt x="110" y="1065"/>
                      </a:cubicBezTo>
                      <a:cubicBezTo>
                        <a:pt x="110" y="1065"/>
                        <a:pt x="109" y="1063"/>
                        <a:pt x="109" y="1064"/>
                      </a:cubicBezTo>
                      <a:cubicBezTo>
                        <a:pt x="65" y="993"/>
                        <a:pt x="33" y="914"/>
                        <a:pt x="17" y="830"/>
                      </a:cubicBezTo>
                      <a:cubicBezTo>
                        <a:pt x="0" y="738"/>
                        <a:pt x="4" y="645"/>
                        <a:pt x="20" y="553"/>
                      </a:cubicBezTo>
                      <a:cubicBezTo>
                        <a:pt x="44" y="420"/>
                        <a:pt x="103" y="298"/>
                        <a:pt x="196" y="205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8" name="Freeform 66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28" cy="2608"/>
                </a:xfrm>
                <a:custGeom>
                  <a:avLst/>
                  <a:gdLst>
                    <a:gd name="T0" fmla="*/ 196 w 1279"/>
                    <a:gd name="T1" fmla="*/ 205 h 1102"/>
                    <a:gd name="T2" fmla="*/ 692 w 1279"/>
                    <a:gd name="T3" fmla="*/ 0 h 1102"/>
                    <a:gd name="T4" fmla="*/ 1182 w 1279"/>
                    <a:gd name="T5" fmla="*/ 200 h 1102"/>
                    <a:gd name="T6" fmla="*/ 1232 w 1279"/>
                    <a:gd name="T7" fmla="*/ 255 h 1102"/>
                    <a:gd name="T8" fmla="*/ 1180 w 1279"/>
                    <a:gd name="T9" fmla="*/ 429 h 1102"/>
                    <a:gd name="T10" fmla="*/ 1136 w 1279"/>
                    <a:gd name="T11" fmla="*/ 491 h 1102"/>
                    <a:gd name="T12" fmla="*/ 814 w 1279"/>
                    <a:gd name="T13" fmla="*/ 778 h 1102"/>
                    <a:gd name="T14" fmla="*/ 441 w 1279"/>
                    <a:gd name="T15" fmla="*/ 988 h 1102"/>
                    <a:gd name="T16" fmla="*/ 344 w 1279"/>
                    <a:gd name="T17" fmla="*/ 1028 h 1102"/>
                    <a:gd name="T18" fmla="*/ 147 w 1279"/>
                    <a:gd name="T19" fmla="*/ 1081 h 1102"/>
                    <a:gd name="T20" fmla="*/ 109 w 1279"/>
                    <a:gd name="T21" fmla="*/ 1062 h 1102"/>
                    <a:gd name="T22" fmla="*/ 108 w 1279"/>
                    <a:gd name="T23" fmla="*/ 1061 h 1102"/>
                    <a:gd name="T24" fmla="*/ 17 w 1279"/>
                    <a:gd name="T25" fmla="*/ 827 h 1102"/>
                    <a:gd name="T26" fmla="*/ 21 w 1279"/>
                    <a:gd name="T27" fmla="*/ 551 h 1102"/>
                    <a:gd name="T28" fmla="*/ 196 w 1279"/>
                    <a:gd name="T29" fmla="*/ 205 h 1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9" h="1102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3" y="0"/>
                        <a:pt x="1056" y="76"/>
                        <a:pt x="1182" y="200"/>
                      </a:cubicBezTo>
                      <a:cubicBezTo>
                        <a:pt x="1203" y="219"/>
                        <a:pt x="1220" y="237"/>
                        <a:pt x="1232" y="255"/>
                      </a:cubicBezTo>
                      <a:cubicBezTo>
                        <a:pt x="1279" y="321"/>
                        <a:pt x="1239" y="360"/>
                        <a:pt x="1180" y="429"/>
                      </a:cubicBezTo>
                      <a:cubicBezTo>
                        <a:pt x="1165" y="446"/>
                        <a:pt x="1153" y="469"/>
                        <a:pt x="1136" y="491"/>
                      </a:cubicBezTo>
                      <a:cubicBezTo>
                        <a:pt x="1063" y="588"/>
                        <a:pt x="948" y="687"/>
                        <a:pt x="814" y="778"/>
                      </a:cubicBezTo>
                      <a:cubicBezTo>
                        <a:pt x="686" y="865"/>
                        <a:pt x="558" y="939"/>
                        <a:pt x="441" y="988"/>
                      </a:cubicBezTo>
                      <a:cubicBezTo>
                        <a:pt x="406" y="1003"/>
                        <a:pt x="373" y="1015"/>
                        <a:pt x="344" y="1028"/>
                      </a:cubicBezTo>
                      <a:cubicBezTo>
                        <a:pt x="252" y="1068"/>
                        <a:pt x="194" y="1102"/>
                        <a:pt x="147" y="1081"/>
                      </a:cubicBezTo>
                      <a:cubicBezTo>
                        <a:pt x="135" y="1083"/>
                        <a:pt x="120" y="1078"/>
                        <a:pt x="109" y="1062"/>
                      </a:cubicBezTo>
                      <a:cubicBezTo>
                        <a:pt x="109" y="1063"/>
                        <a:pt x="108" y="1061"/>
                        <a:pt x="108" y="1061"/>
                      </a:cubicBezTo>
                      <a:cubicBezTo>
                        <a:pt x="64" y="991"/>
                        <a:pt x="32" y="912"/>
                        <a:pt x="17" y="827"/>
                      </a:cubicBezTo>
                      <a:cubicBezTo>
                        <a:pt x="0" y="735"/>
                        <a:pt x="4" y="642"/>
                        <a:pt x="21" y="551"/>
                      </a:cubicBezTo>
                      <a:cubicBezTo>
                        <a:pt x="45" y="418"/>
                        <a:pt x="104" y="297"/>
                        <a:pt x="196" y="205"/>
                      </a:cubicBezTo>
                      <a:close/>
                    </a:path>
                  </a:pathLst>
                </a:custGeom>
                <a:solidFill>
                  <a:srgbClr val="C5C5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39" name="Freeform 67"/>
                <p:cNvSpPr>
                  <a:spLocks/>
                </p:cNvSpPr>
                <p:nvPr/>
              </p:nvSpPr>
              <p:spPr bwMode="auto">
                <a:xfrm>
                  <a:off x="753" y="1560"/>
                  <a:ext cx="3025" cy="2601"/>
                </a:xfrm>
                <a:custGeom>
                  <a:avLst/>
                  <a:gdLst>
                    <a:gd name="T0" fmla="*/ 196 w 1278"/>
                    <a:gd name="T1" fmla="*/ 205 h 1099"/>
                    <a:gd name="T2" fmla="*/ 692 w 1278"/>
                    <a:gd name="T3" fmla="*/ 0 h 1099"/>
                    <a:gd name="T4" fmla="*/ 1182 w 1278"/>
                    <a:gd name="T5" fmla="*/ 200 h 1099"/>
                    <a:gd name="T6" fmla="*/ 1232 w 1278"/>
                    <a:gd name="T7" fmla="*/ 254 h 1099"/>
                    <a:gd name="T8" fmla="*/ 1177 w 1278"/>
                    <a:gd name="T9" fmla="*/ 426 h 1099"/>
                    <a:gd name="T10" fmla="*/ 1132 w 1278"/>
                    <a:gd name="T11" fmla="*/ 487 h 1099"/>
                    <a:gd name="T12" fmla="*/ 808 w 1278"/>
                    <a:gd name="T13" fmla="*/ 771 h 1099"/>
                    <a:gd name="T14" fmla="*/ 437 w 1278"/>
                    <a:gd name="T15" fmla="*/ 981 h 1099"/>
                    <a:gd name="T16" fmla="*/ 340 w 1278"/>
                    <a:gd name="T17" fmla="*/ 1021 h 1099"/>
                    <a:gd name="T18" fmla="*/ 146 w 1278"/>
                    <a:gd name="T19" fmla="*/ 1079 h 1099"/>
                    <a:gd name="T20" fmla="*/ 107 w 1278"/>
                    <a:gd name="T21" fmla="*/ 1060 h 1099"/>
                    <a:gd name="T22" fmla="*/ 106 w 1278"/>
                    <a:gd name="T23" fmla="*/ 1059 h 1099"/>
                    <a:gd name="T24" fmla="*/ 16 w 1278"/>
                    <a:gd name="T25" fmla="*/ 824 h 1099"/>
                    <a:gd name="T26" fmla="*/ 21 w 1278"/>
                    <a:gd name="T27" fmla="*/ 548 h 1099"/>
                    <a:gd name="T28" fmla="*/ 196 w 1278"/>
                    <a:gd name="T29" fmla="*/ 205 h 1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8" h="1099">
                      <a:moveTo>
                        <a:pt x="196" y="205"/>
                      </a:moveTo>
                      <a:cubicBezTo>
                        <a:pt x="323" y="79"/>
                        <a:pt x="498" y="0"/>
                        <a:pt x="692" y="0"/>
                      </a:cubicBezTo>
                      <a:cubicBezTo>
                        <a:pt x="883" y="0"/>
                        <a:pt x="1056" y="76"/>
                        <a:pt x="1182" y="200"/>
                      </a:cubicBezTo>
                      <a:cubicBezTo>
                        <a:pt x="1203" y="218"/>
                        <a:pt x="1220" y="237"/>
                        <a:pt x="1232" y="254"/>
                      </a:cubicBezTo>
                      <a:cubicBezTo>
                        <a:pt x="1278" y="320"/>
                        <a:pt x="1237" y="359"/>
                        <a:pt x="1177" y="426"/>
                      </a:cubicBezTo>
                      <a:cubicBezTo>
                        <a:pt x="1162" y="443"/>
                        <a:pt x="1148" y="465"/>
                        <a:pt x="1132" y="487"/>
                      </a:cubicBezTo>
                      <a:cubicBezTo>
                        <a:pt x="1058" y="582"/>
                        <a:pt x="942" y="680"/>
                        <a:pt x="808" y="771"/>
                      </a:cubicBezTo>
                      <a:cubicBezTo>
                        <a:pt x="680" y="857"/>
                        <a:pt x="553" y="931"/>
                        <a:pt x="437" y="981"/>
                      </a:cubicBezTo>
                      <a:cubicBezTo>
                        <a:pt x="402" y="996"/>
                        <a:pt x="369" y="1008"/>
                        <a:pt x="340" y="1021"/>
                      </a:cubicBezTo>
                      <a:cubicBezTo>
                        <a:pt x="249" y="1064"/>
                        <a:pt x="191" y="1099"/>
                        <a:pt x="146" y="1079"/>
                      </a:cubicBezTo>
                      <a:cubicBezTo>
                        <a:pt x="133" y="1080"/>
                        <a:pt x="118" y="1075"/>
                        <a:pt x="107" y="1060"/>
                      </a:cubicBezTo>
                      <a:cubicBezTo>
                        <a:pt x="107" y="1061"/>
                        <a:pt x="106" y="1058"/>
                        <a:pt x="106" y="1059"/>
                      </a:cubicBezTo>
                      <a:cubicBezTo>
                        <a:pt x="63" y="988"/>
                        <a:pt x="32" y="909"/>
                        <a:pt x="16" y="824"/>
                      </a:cubicBezTo>
                      <a:cubicBezTo>
                        <a:pt x="0" y="732"/>
                        <a:pt x="5" y="639"/>
                        <a:pt x="21" y="548"/>
                      </a:cubicBezTo>
                      <a:cubicBezTo>
                        <a:pt x="46" y="417"/>
                        <a:pt x="105" y="297"/>
                        <a:pt x="196" y="205"/>
                      </a:cubicBez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0" name="Freeform 68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27" cy="2592"/>
                </a:xfrm>
                <a:custGeom>
                  <a:avLst/>
                  <a:gdLst>
                    <a:gd name="T0" fmla="*/ 197 w 1279"/>
                    <a:gd name="T1" fmla="*/ 205 h 1095"/>
                    <a:gd name="T2" fmla="*/ 693 w 1279"/>
                    <a:gd name="T3" fmla="*/ 0 h 1095"/>
                    <a:gd name="T4" fmla="*/ 1183 w 1279"/>
                    <a:gd name="T5" fmla="*/ 200 h 1095"/>
                    <a:gd name="T6" fmla="*/ 1233 w 1279"/>
                    <a:gd name="T7" fmla="*/ 254 h 1095"/>
                    <a:gd name="T8" fmla="*/ 1175 w 1279"/>
                    <a:gd name="T9" fmla="*/ 424 h 1095"/>
                    <a:gd name="T10" fmla="*/ 1128 w 1279"/>
                    <a:gd name="T11" fmla="*/ 484 h 1095"/>
                    <a:gd name="T12" fmla="*/ 803 w 1279"/>
                    <a:gd name="T13" fmla="*/ 763 h 1095"/>
                    <a:gd name="T14" fmla="*/ 433 w 1279"/>
                    <a:gd name="T15" fmla="*/ 974 h 1095"/>
                    <a:gd name="T16" fmla="*/ 338 w 1279"/>
                    <a:gd name="T17" fmla="*/ 1015 h 1095"/>
                    <a:gd name="T18" fmla="*/ 145 w 1279"/>
                    <a:gd name="T19" fmla="*/ 1076 h 1095"/>
                    <a:gd name="T20" fmla="*/ 107 w 1279"/>
                    <a:gd name="T21" fmla="*/ 1058 h 1095"/>
                    <a:gd name="T22" fmla="*/ 106 w 1279"/>
                    <a:gd name="T23" fmla="*/ 1057 h 1095"/>
                    <a:gd name="T24" fmla="*/ 16 w 1279"/>
                    <a:gd name="T25" fmla="*/ 822 h 1095"/>
                    <a:gd name="T26" fmla="*/ 23 w 1279"/>
                    <a:gd name="T27" fmla="*/ 545 h 1095"/>
                    <a:gd name="T28" fmla="*/ 197 w 1279"/>
                    <a:gd name="T29" fmla="*/ 205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9" h="1095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4" y="0"/>
                        <a:pt x="1057" y="76"/>
                        <a:pt x="1183" y="200"/>
                      </a:cubicBezTo>
                      <a:cubicBezTo>
                        <a:pt x="1204" y="218"/>
                        <a:pt x="1221" y="237"/>
                        <a:pt x="1233" y="254"/>
                      </a:cubicBezTo>
                      <a:cubicBezTo>
                        <a:pt x="1279" y="319"/>
                        <a:pt x="1236" y="357"/>
                        <a:pt x="1175" y="424"/>
                      </a:cubicBezTo>
                      <a:cubicBezTo>
                        <a:pt x="1159" y="441"/>
                        <a:pt x="1145" y="462"/>
                        <a:pt x="1128" y="484"/>
                      </a:cubicBezTo>
                      <a:cubicBezTo>
                        <a:pt x="1053" y="577"/>
                        <a:pt x="936" y="673"/>
                        <a:pt x="803" y="763"/>
                      </a:cubicBezTo>
                      <a:cubicBezTo>
                        <a:pt x="675" y="849"/>
                        <a:pt x="548" y="923"/>
                        <a:pt x="433" y="974"/>
                      </a:cubicBezTo>
                      <a:cubicBezTo>
                        <a:pt x="399" y="989"/>
                        <a:pt x="366" y="1002"/>
                        <a:pt x="338" y="1015"/>
                      </a:cubicBezTo>
                      <a:cubicBezTo>
                        <a:pt x="246" y="1059"/>
                        <a:pt x="190" y="1095"/>
                        <a:pt x="145" y="1076"/>
                      </a:cubicBezTo>
                      <a:cubicBezTo>
                        <a:pt x="132" y="1078"/>
                        <a:pt x="118" y="1073"/>
                        <a:pt x="107" y="1058"/>
                      </a:cubicBezTo>
                      <a:cubicBezTo>
                        <a:pt x="107" y="1058"/>
                        <a:pt x="106" y="1056"/>
                        <a:pt x="106" y="1057"/>
                      </a:cubicBezTo>
                      <a:cubicBezTo>
                        <a:pt x="62" y="986"/>
                        <a:pt x="32" y="907"/>
                        <a:pt x="16" y="822"/>
                      </a:cubicBezTo>
                      <a:cubicBezTo>
                        <a:pt x="0" y="729"/>
                        <a:pt x="6" y="637"/>
                        <a:pt x="23" y="545"/>
                      </a:cubicBezTo>
                      <a:cubicBezTo>
                        <a:pt x="48" y="415"/>
                        <a:pt x="106" y="296"/>
                        <a:pt x="197" y="205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1" name="Freeform 69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25" cy="2582"/>
                </a:xfrm>
                <a:custGeom>
                  <a:avLst/>
                  <a:gdLst>
                    <a:gd name="T0" fmla="*/ 197 w 1278"/>
                    <a:gd name="T1" fmla="*/ 205 h 1091"/>
                    <a:gd name="T2" fmla="*/ 693 w 1278"/>
                    <a:gd name="T3" fmla="*/ 0 h 1091"/>
                    <a:gd name="T4" fmla="*/ 1183 w 1278"/>
                    <a:gd name="T5" fmla="*/ 200 h 1091"/>
                    <a:gd name="T6" fmla="*/ 1233 w 1278"/>
                    <a:gd name="T7" fmla="*/ 254 h 1091"/>
                    <a:gd name="T8" fmla="*/ 1171 w 1278"/>
                    <a:gd name="T9" fmla="*/ 421 h 1091"/>
                    <a:gd name="T10" fmla="*/ 1124 w 1278"/>
                    <a:gd name="T11" fmla="*/ 480 h 1091"/>
                    <a:gd name="T12" fmla="*/ 797 w 1278"/>
                    <a:gd name="T13" fmla="*/ 755 h 1091"/>
                    <a:gd name="T14" fmla="*/ 429 w 1278"/>
                    <a:gd name="T15" fmla="*/ 967 h 1091"/>
                    <a:gd name="T16" fmla="*/ 334 w 1278"/>
                    <a:gd name="T17" fmla="*/ 1009 h 1091"/>
                    <a:gd name="T18" fmla="*/ 143 w 1278"/>
                    <a:gd name="T19" fmla="*/ 1073 h 1091"/>
                    <a:gd name="T20" fmla="*/ 105 w 1278"/>
                    <a:gd name="T21" fmla="*/ 1055 h 1091"/>
                    <a:gd name="T22" fmla="*/ 104 w 1278"/>
                    <a:gd name="T23" fmla="*/ 1054 h 1091"/>
                    <a:gd name="T24" fmla="*/ 16 w 1278"/>
                    <a:gd name="T25" fmla="*/ 819 h 1091"/>
                    <a:gd name="T26" fmla="*/ 23 w 1278"/>
                    <a:gd name="T27" fmla="*/ 543 h 1091"/>
                    <a:gd name="T28" fmla="*/ 197 w 1278"/>
                    <a:gd name="T29" fmla="*/ 205 h 10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8" h="1091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4" y="0"/>
                        <a:pt x="1057" y="76"/>
                        <a:pt x="1183" y="200"/>
                      </a:cubicBezTo>
                      <a:cubicBezTo>
                        <a:pt x="1204" y="218"/>
                        <a:pt x="1220" y="237"/>
                        <a:pt x="1233" y="254"/>
                      </a:cubicBezTo>
                      <a:cubicBezTo>
                        <a:pt x="1278" y="319"/>
                        <a:pt x="1234" y="355"/>
                        <a:pt x="1171" y="421"/>
                      </a:cubicBezTo>
                      <a:cubicBezTo>
                        <a:pt x="1155" y="438"/>
                        <a:pt x="1141" y="459"/>
                        <a:pt x="1124" y="480"/>
                      </a:cubicBezTo>
                      <a:cubicBezTo>
                        <a:pt x="1048" y="571"/>
                        <a:pt x="930" y="667"/>
                        <a:pt x="797" y="755"/>
                      </a:cubicBezTo>
                      <a:cubicBezTo>
                        <a:pt x="669" y="841"/>
                        <a:pt x="543" y="915"/>
                        <a:pt x="429" y="967"/>
                      </a:cubicBezTo>
                      <a:cubicBezTo>
                        <a:pt x="395" y="982"/>
                        <a:pt x="363" y="995"/>
                        <a:pt x="334" y="1009"/>
                      </a:cubicBezTo>
                      <a:cubicBezTo>
                        <a:pt x="243" y="1054"/>
                        <a:pt x="188" y="1091"/>
                        <a:pt x="143" y="1073"/>
                      </a:cubicBezTo>
                      <a:cubicBezTo>
                        <a:pt x="131" y="1075"/>
                        <a:pt x="116" y="1071"/>
                        <a:pt x="105" y="1055"/>
                      </a:cubicBezTo>
                      <a:cubicBezTo>
                        <a:pt x="105" y="1056"/>
                        <a:pt x="104" y="1054"/>
                        <a:pt x="104" y="1054"/>
                      </a:cubicBezTo>
                      <a:cubicBezTo>
                        <a:pt x="61" y="983"/>
                        <a:pt x="31" y="904"/>
                        <a:pt x="16" y="819"/>
                      </a:cubicBezTo>
                      <a:cubicBezTo>
                        <a:pt x="0" y="727"/>
                        <a:pt x="6" y="634"/>
                        <a:pt x="23" y="543"/>
                      </a:cubicBezTo>
                      <a:cubicBezTo>
                        <a:pt x="48" y="414"/>
                        <a:pt x="107" y="296"/>
                        <a:pt x="197" y="205"/>
                      </a:cubicBezTo>
                      <a:close/>
                    </a:path>
                  </a:pathLst>
                </a:cu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2" name="Freeform 70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23" cy="2575"/>
                </a:xfrm>
                <a:custGeom>
                  <a:avLst/>
                  <a:gdLst>
                    <a:gd name="T0" fmla="*/ 197 w 1277"/>
                    <a:gd name="T1" fmla="*/ 205 h 1088"/>
                    <a:gd name="T2" fmla="*/ 693 w 1277"/>
                    <a:gd name="T3" fmla="*/ 0 h 1088"/>
                    <a:gd name="T4" fmla="*/ 1183 w 1277"/>
                    <a:gd name="T5" fmla="*/ 200 h 1088"/>
                    <a:gd name="T6" fmla="*/ 1232 w 1277"/>
                    <a:gd name="T7" fmla="*/ 254 h 1088"/>
                    <a:gd name="T8" fmla="*/ 1168 w 1277"/>
                    <a:gd name="T9" fmla="*/ 419 h 1088"/>
                    <a:gd name="T10" fmla="*/ 1119 w 1277"/>
                    <a:gd name="T11" fmla="*/ 476 h 1088"/>
                    <a:gd name="T12" fmla="*/ 791 w 1277"/>
                    <a:gd name="T13" fmla="*/ 748 h 1088"/>
                    <a:gd name="T14" fmla="*/ 425 w 1277"/>
                    <a:gd name="T15" fmla="*/ 960 h 1088"/>
                    <a:gd name="T16" fmla="*/ 331 w 1277"/>
                    <a:gd name="T17" fmla="*/ 1003 h 1088"/>
                    <a:gd name="T18" fmla="*/ 142 w 1277"/>
                    <a:gd name="T19" fmla="*/ 1070 h 1088"/>
                    <a:gd name="T20" fmla="*/ 104 w 1277"/>
                    <a:gd name="T21" fmla="*/ 1053 h 1088"/>
                    <a:gd name="T22" fmla="*/ 103 w 1277"/>
                    <a:gd name="T23" fmla="*/ 1052 h 1088"/>
                    <a:gd name="T24" fmla="*/ 15 w 1277"/>
                    <a:gd name="T25" fmla="*/ 816 h 1088"/>
                    <a:gd name="T26" fmla="*/ 24 w 1277"/>
                    <a:gd name="T27" fmla="*/ 540 h 1088"/>
                    <a:gd name="T28" fmla="*/ 197 w 1277"/>
                    <a:gd name="T29" fmla="*/ 205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7" h="1088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4" y="0"/>
                        <a:pt x="1057" y="76"/>
                        <a:pt x="1183" y="200"/>
                      </a:cubicBezTo>
                      <a:cubicBezTo>
                        <a:pt x="1204" y="218"/>
                        <a:pt x="1220" y="236"/>
                        <a:pt x="1232" y="254"/>
                      </a:cubicBezTo>
                      <a:cubicBezTo>
                        <a:pt x="1277" y="318"/>
                        <a:pt x="1233" y="353"/>
                        <a:pt x="1168" y="419"/>
                      </a:cubicBezTo>
                      <a:cubicBezTo>
                        <a:pt x="1151" y="435"/>
                        <a:pt x="1137" y="456"/>
                        <a:pt x="1119" y="476"/>
                      </a:cubicBezTo>
                      <a:cubicBezTo>
                        <a:pt x="1042" y="566"/>
                        <a:pt x="924" y="660"/>
                        <a:pt x="791" y="748"/>
                      </a:cubicBezTo>
                      <a:cubicBezTo>
                        <a:pt x="663" y="833"/>
                        <a:pt x="538" y="908"/>
                        <a:pt x="425" y="960"/>
                      </a:cubicBezTo>
                      <a:cubicBezTo>
                        <a:pt x="391" y="975"/>
                        <a:pt x="359" y="989"/>
                        <a:pt x="331" y="1003"/>
                      </a:cubicBezTo>
                      <a:cubicBezTo>
                        <a:pt x="240" y="1049"/>
                        <a:pt x="185" y="1088"/>
                        <a:pt x="142" y="1070"/>
                      </a:cubicBezTo>
                      <a:cubicBezTo>
                        <a:pt x="129" y="1073"/>
                        <a:pt x="114" y="1068"/>
                        <a:pt x="104" y="1053"/>
                      </a:cubicBezTo>
                      <a:cubicBezTo>
                        <a:pt x="104" y="1054"/>
                        <a:pt x="103" y="1051"/>
                        <a:pt x="103" y="1052"/>
                      </a:cubicBezTo>
                      <a:cubicBezTo>
                        <a:pt x="60" y="981"/>
                        <a:pt x="30" y="901"/>
                        <a:pt x="15" y="816"/>
                      </a:cubicBezTo>
                      <a:cubicBezTo>
                        <a:pt x="0" y="724"/>
                        <a:pt x="6" y="631"/>
                        <a:pt x="24" y="540"/>
                      </a:cubicBezTo>
                      <a:cubicBezTo>
                        <a:pt x="49" y="412"/>
                        <a:pt x="107" y="295"/>
                        <a:pt x="197" y="205"/>
                      </a:cubicBez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3" name="Freeform 71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23" cy="2566"/>
                </a:xfrm>
                <a:custGeom>
                  <a:avLst/>
                  <a:gdLst>
                    <a:gd name="T0" fmla="*/ 197 w 1277"/>
                    <a:gd name="T1" fmla="*/ 205 h 1084"/>
                    <a:gd name="T2" fmla="*/ 693 w 1277"/>
                    <a:gd name="T3" fmla="*/ 0 h 1084"/>
                    <a:gd name="T4" fmla="*/ 1183 w 1277"/>
                    <a:gd name="T5" fmla="*/ 200 h 1084"/>
                    <a:gd name="T6" fmla="*/ 1232 w 1277"/>
                    <a:gd name="T7" fmla="*/ 253 h 1084"/>
                    <a:gd name="T8" fmla="*/ 1164 w 1277"/>
                    <a:gd name="T9" fmla="*/ 416 h 1084"/>
                    <a:gd name="T10" fmla="*/ 1115 w 1277"/>
                    <a:gd name="T11" fmla="*/ 473 h 1084"/>
                    <a:gd name="T12" fmla="*/ 785 w 1277"/>
                    <a:gd name="T13" fmla="*/ 740 h 1084"/>
                    <a:gd name="T14" fmla="*/ 420 w 1277"/>
                    <a:gd name="T15" fmla="*/ 953 h 1084"/>
                    <a:gd name="T16" fmla="*/ 327 w 1277"/>
                    <a:gd name="T17" fmla="*/ 997 h 1084"/>
                    <a:gd name="T18" fmla="*/ 140 w 1277"/>
                    <a:gd name="T19" fmla="*/ 1068 h 1084"/>
                    <a:gd name="T20" fmla="*/ 102 w 1277"/>
                    <a:gd name="T21" fmla="*/ 1051 h 1084"/>
                    <a:gd name="T22" fmla="*/ 101 w 1277"/>
                    <a:gd name="T23" fmla="*/ 1050 h 1084"/>
                    <a:gd name="T24" fmla="*/ 15 w 1277"/>
                    <a:gd name="T25" fmla="*/ 814 h 1084"/>
                    <a:gd name="T26" fmla="*/ 25 w 1277"/>
                    <a:gd name="T27" fmla="*/ 538 h 1084"/>
                    <a:gd name="T28" fmla="*/ 197 w 1277"/>
                    <a:gd name="T29" fmla="*/ 205 h 1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7" h="1084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4" y="0"/>
                        <a:pt x="1056" y="76"/>
                        <a:pt x="1183" y="200"/>
                      </a:cubicBezTo>
                      <a:cubicBezTo>
                        <a:pt x="1203" y="218"/>
                        <a:pt x="1220" y="236"/>
                        <a:pt x="1232" y="253"/>
                      </a:cubicBezTo>
                      <a:cubicBezTo>
                        <a:pt x="1277" y="317"/>
                        <a:pt x="1231" y="352"/>
                        <a:pt x="1164" y="416"/>
                      </a:cubicBezTo>
                      <a:cubicBezTo>
                        <a:pt x="1148" y="432"/>
                        <a:pt x="1133" y="452"/>
                        <a:pt x="1115" y="473"/>
                      </a:cubicBezTo>
                      <a:cubicBezTo>
                        <a:pt x="1037" y="560"/>
                        <a:pt x="918" y="653"/>
                        <a:pt x="785" y="740"/>
                      </a:cubicBezTo>
                      <a:cubicBezTo>
                        <a:pt x="657" y="825"/>
                        <a:pt x="532" y="900"/>
                        <a:pt x="420" y="953"/>
                      </a:cubicBezTo>
                      <a:cubicBezTo>
                        <a:pt x="386" y="968"/>
                        <a:pt x="355" y="982"/>
                        <a:pt x="327" y="997"/>
                      </a:cubicBezTo>
                      <a:cubicBezTo>
                        <a:pt x="237" y="1044"/>
                        <a:pt x="183" y="1084"/>
                        <a:pt x="140" y="1068"/>
                      </a:cubicBezTo>
                      <a:cubicBezTo>
                        <a:pt x="128" y="1070"/>
                        <a:pt x="113" y="1066"/>
                        <a:pt x="102" y="1051"/>
                      </a:cubicBezTo>
                      <a:cubicBezTo>
                        <a:pt x="102" y="1051"/>
                        <a:pt x="101" y="1049"/>
                        <a:pt x="101" y="1050"/>
                      </a:cubicBezTo>
                      <a:cubicBezTo>
                        <a:pt x="59" y="978"/>
                        <a:pt x="29" y="899"/>
                        <a:pt x="15" y="814"/>
                      </a:cubicBezTo>
                      <a:cubicBezTo>
                        <a:pt x="0" y="721"/>
                        <a:pt x="6" y="629"/>
                        <a:pt x="25" y="538"/>
                      </a:cubicBezTo>
                      <a:cubicBezTo>
                        <a:pt x="50" y="411"/>
                        <a:pt x="108" y="294"/>
                        <a:pt x="197" y="205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4" name="Freeform 72"/>
                <p:cNvSpPr>
                  <a:spLocks/>
                </p:cNvSpPr>
                <p:nvPr/>
              </p:nvSpPr>
              <p:spPr bwMode="auto">
                <a:xfrm>
                  <a:off x="751" y="1560"/>
                  <a:ext cx="3020" cy="2558"/>
                </a:xfrm>
                <a:custGeom>
                  <a:avLst/>
                  <a:gdLst>
                    <a:gd name="T0" fmla="*/ 197 w 1276"/>
                    <a:gd name="T1" fmla="*/ 205 h 1081"/>
                    <a:gd name="T2" fmla="*/ 693 w 1276"/>
                    <a:gd name="T3" fmla="*/ 0 h 1081"/>
                    <a:gd name="T4" fmla="*/ 1183 w 1276"/>
                    <a:gd name="T5" fmla="*/ 200 h 1081"/>
                    <a:gd name="T6" fmla="*/ 1232 w 1276"/>
                    <a:gd name="T7" fmla="*/ 253 h 1081"/>
                    <a:gd name="T8" fmla="*/ 1161 w 1276"/>
                    <a:gd name="T9" fmla="*/ 414 h 1081"/>
                    <a:gd name="T10" fmla="*/ 1110 w 1276"/>
                    <a:gd name="T11" fmla="*/ 469 h 1081"/>
                    <a:gd name="T12" fmla="*/ 779 w 1276"/>
                    <a:gd name="T13" fmla="*/ 733 h 1081"/>
                    <a:gd name="T14" fmla="*/ 416 w 1276"/>
                    <a:gd name="T15" fmla="*/ 945 h 1081"/>
                    <a:gd name="T16" fmla="*/ 324 w 1276"/>
                    <a:gd name="T17" fmla="*/ 990 h 1081"/>
                    <a:gd name="T18" fmla="*/ 138 w 1276"/>
                    <a:gd name="T19" fmla="*/ 1065 h 1081"/>
                    <a:gd name="T20" fmla="*/ 101 w 1276"/>
                    <a:gd name="T21" fmla="*/ 1048 h 1081"/>
                    <a:gd name="T22" fmla="*/ 100 w 1276"/>
                    <a:gd name="T23" fmla="*/ 1047 h 1081"/>
                    <a:gd name="T24" fmla="*/ 14 w 1276"/>
                    <a:gd name="T25" fmla="*/ 811 h 1081"/>
                    <a:gd name="T26" fmla="*/ 25 w 1276"/>
                    <a:gd name="T27" fmla="*/ 535 h 1081"/>
                    <a:gd name="T28" fmla="*/ 197 w 1276"/>
                    <a:gd name="T29" fmla="*/ 205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6" h="1081">
                      <a:moveTo>
                        <a:pt x="197" y="205"/>
                      </a:moveTo>
                      <a:cubicBezTo>
                        <a:pt x="324" y="79"/>
                        <a:pt x="499" y="0"/>
                        <a:pt x="693" y="0"/>
                      </a:cubicBezTo>
                      <a:cubicBezTo>
                        <a:pt x="884" y="0"/>
                        <a:pt x="1056" y="76"/>
                        <a:pt x="1183" y="200"/>
                      </a:cubicBezTo>
                      <a:cubicBezTo>
                        <a:pt x="1203" y="218"/>
                        <a:pt x="1220" y="236"/>
                        <a:pt x="1232" y="253"/>
                      </a:cubicBezTo>
                      <a:cubicBezTo>
                        <a:pt x="1276" y="317"/>
                        <a:pt x="1229" y="350"/>
                        <a:pt x="1161" y="414"/>
                      </a:cubicBezTo>
                      <a:cubicBezTo>
                        <a:pt x="1144" y="429"/>
                        <a:pt x="1129" y="449"/>
                        <a:pt x="1110" y="469"/>
                      </a:cubicBezTo>
                      <a:cubicBezTo>
                        <a:pt x="1031" y="555"/>
                        <a:pt x="912" y="646"/>
                        <a:pt x="779" y="733"/>
                      </a:cubicBezTo>
                      <a:cubicBezTo>
                        <a:pt x="650" y="817"/>
                        <a:pt x="527" y="892"/>
                        <a:pt x="416" y="945"/>
                      </a:cubicBezTo>
                      <a:cubicBezTo>
                        <a:pt x="382" y="962"/>
                        <a:pt x="351" y="975"/>
                        <a:pt x="324" y="990"/>
                      </a:cubicBezTo>
                      <a:cubicBezTo>
                        <a:pt x="234" y="1039"/>
                        <a:pt x="181" y="1081"/>
                        <a:pt x="138" y="1065"/>
                      </a:cubicBezTo>
                      <a:cubicBezTo>
                        <a:pt x="126" y="1068"/>
                        <a:pt x="111" y="1064"/>
                        <a:pt x="101" y="1048"/>
                      </a:cubicBezTo>
                      <a:cubicBezTo>
                        <a:pt x="100" y="1049"/>
                        <a:pt x="100" y="1046"/>
                        <a:pt x="100" y="1047"/>
                      </a:cubicBezTo>
                      <a:cubicBezTo>
                        <a:pt x="58" y="976"/>
                        <a:pt x="28" y="896"/>
                        <a:pt x="14" y="811"/>
                      </a:cubicBezTo>
                      <a:cubicBezTo>
                        <a:pt x="0" y="718"/>
                        <a:pt x="6" y="626"/>
                        <a:pt x="25" y="535"/>
                      </a:cubicBezTo>
                      <a:cubicBezTo>
                        <a:pt x="51" y="409"/>
                        <a:pt x="109" y="294"/>
                        <a:pt x="197" y="205"/>
                      </a:cubicBezTo>
                      <a:close/>
                    </a:path>
                  </a:pathLst>
                </a:custGeom>
                <a:solidFill>
                  <a:srgbClr val="CB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5" name="Freeform 73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23" cy="2549"/>
                </a:xfrm>
                <a:custGeom>
                  <a:avLst/>
                  <a:gdLst>
                    <a:gd name="T0" fmla="*/ 198 w 1277"/>
                    <a:gd name="T1" fmla="*/ 205 h 1077"/>
                    <a:gd name="T2" fmla="*/ 694 w 1277"/>
                    <a:gd name="T3" fmla="*/ 0 h 1077"/>
                    <a:gd name="T4" fmla="*/ 1184 w 1277"/>
                    <a:gd name="T5" fmla="*/ 200 h 1077"/>
                    <a:gd name="T6" fmla="*/ 1233 w 1277"/>
                    <a:gd name="T7" fmla="*/ 253 h 1077"/>
                    <a:gd name="T8" fmla="*/ 1158 w 1277"/>
                    <a:gd name="T9" fmla="*/ 411 h 1077"/>
                    <a:gd name="T10" fmla="*/ 1107 w 1277"/>
                    <a:gd name="T11" fmla="*/ 465 h 1077"/>
                    <a:gd name="T12" fmla="*/ 774 w 1277"/>
                    <a:gd name="T13" fmla="*/ 725 h 1077"/>
                    <a:gd name="T14" fmla="*/ 413 w 1277"/>
                    <a:gd name="T15" fmla="*/ 938 h 1077"/>
                    <a:gd name="T16" fmla="*/ 321 w 1277"/>
                    <a:gd name="T17" fmla="*/ 984 h 1077"/>
                    <a:gd name="T18" fmla="*/ 138 w 1277"/>
                    <a:gd name="T19" fmla="*/ 1062 h 1077"/>
                    <a:gd name="T20" fmla="*/ 100 w 1277"/>
                    <a:gd name="T21" fmla="*/ 1046 h 1077"/>
                    <a:gd name="T22" fmla="*/ 99 w 1277"/>
                    <a:gd name="T23" fmla="*/ 1045 h 1077"/>
                    <a:gd name="T24" fmla="*/ 15 w 1277"/>
                    <a:gd name="T25" fmla="*/ 808 h 1077"/>
                    <a:gd name="T26" fmla="*/ 27 w 1277"/>
                    <a:gd name="T27" fmla="*/ 532 h 1077"/>
                    <a:gd name="T28" fmla="*/ 198 w 1277"/>
                    <a:gd name="T29" fmla="*/ 205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7" h="1077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4" y="0"/>
                        <a:pt x="1057" y="76"/>
                        <a:pt x="1184" y="200"/>
                      </a:cubicBezTo>
                      <a:cubicBezTo>
                        <a:pt x="1204" y="218"/>
                        <a:pt x="1221" y="236"/>
                        <a:pt x="1233" y="253"/>
                      </a:cubicBezTo>
                      <a:cubicBezTo>
                        <a:pt x="1277" y="316"/>
                        <a:pt x="1229" y="348"/>
                        <a:pt x="1158" y="411"/>
                      </a:cubicBezTo>
                      <a:cubicBezTo>
                        <a:pt x="1141" y="426"/>
                        <a:pt x="1126" y="446"/>
                        <a:pt x="1107" y="465"/>
                      </a:cubicBezTo>
                      <a:cubicBezTo>
                        <a:pt x="1026" y="549"/>
                        <a:pt x="907" y="639"/>
                        <a:pt x="774" y="725"/>
                      </a:cubicBezTo>
                      <a:cubicBezTo>
                        <a:pt x="645" y="809"/>
                        <a:pt x="522" y="884"/>
                        <a:pt x="413" y="938"/>
                      </a:cubicBezTo>
                      <a:cubicBezTo>
                        <a:pt x="379" y="955"/>
                        <a:pt x="348" y="969"/>
                        <a:pt x="321" y="984"/>
                      </a:cubicBezTo>
                      <a:cubicBezTo>
                        <a:pt x="232" y="1034"/>
                        <a:pt x="179" y="1077"/>
                        <a:pt x="138" y="1062"/>
                      </a:cubicBezTo>
                      <a:cubicBezTo>
                        <a:pt x="126" y="1065"/>
                        <a:pt x="111" y="1061"/>
                        <a:pt x="100" y="1046"/>
                      </a:cubicBezTo>
                      <a:cubicBezTo>
                        <a:pt x="100" y="1047"/>
                        <a:pt x="99" y="1044"/>
                        <a:pt x="99" y="1045"/>
                      </a:cubicBezTo>
                      <a:cubicBezTo>
                        <a:pt x="57" y="973"/>
                        <a:pt x="28" y="894"/>
                        <a:pt x="15" y="808"/>
                      </a:cubicBezTo>
                      <a:cubicBezTo>
                        <a:pt x="0" y="716"/>
                        <a:pt x="8" y="623"/>
                        <a:pt x="27" y="532"/>
                      </a:cubicBezTo>
                      <a:cubicBezTo>
                        <a:pt x="53" y="408"/>
                        <a:pt x="110" y="293"/>
                        <a:pt x="198" y="205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6" name="Freeform 74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21" cy="2540"/>
                </a:xfrm>
                <a:custGeom>
                  <a:avLst/>
                  <a:gdLst>
                    <a:gd name="T0" fmla="*/ 198 w 1276"/>
                    <a:gd name="T1" fmla="*/ 205 h 1073"/>
                    <a:gd name="T2" fmla="*/ 694 w 1276"/>
                    <a:gd name="T3" fmla="*/ 0 h 1073"/>
                    <a:gd name="T4" fmla="*/ 1184 w 1276"/>
                    <a:gd name="T5" fmla="*/ 199 h 1073"/>
                    <a:gd name="T6" fmla="*/ 1232 w 1276"/>
                    <a:gd name="T7" fmla="*/ 252 h 1073"/>
                    <a:gd name="T8" fmla="*/ 1155 w 1276"/>
                    <a:gd name="T9" fmla="*/ 408 h 1073"/>
                    <a:gd name="T10" fmla="*/ 1103 w 1276"/>
                    <a:gd name="T11" fmla="*/ 462 h 1073"/>
                    <a:gd name="T12" fmla="*/ 768 w 1276"/>
                    <a:gd name="T13" fmla="*/ 718 h 1073"/>
                    <a:gd name="T14" fmla="*/ 408 w 1276"/>
                    <a:gd name="T15" fmla="*/ 931 h 1073"/>
                    <a:gd name="T16" fmla="*/ 318 w 1276"/>
                    <a:gd name="T17" fmla="*/ 978 h 1073"/>
                    <a:gd name="T18" fmla="*/ 136 w 1276"/>
                    <a:gd name="T19" fmla="*/ 1059 h 1073"/>
                    <a:gd name="T20" fmla="*/ 98 w 1276"/>
                    <a:gd name="T21" fmla="*/ 1043 h 1073"/>
                    <a:gd name="T22" fmla="*/ 98 w 1276"/>
                    <a:gd name="T23" fmla="*/ 1043 h 1073"/>
                    <a:gd name="T24" fmla="*/ 14 w 1276"/>
                    <a:gd name="T25" fmla="*/ 806 h 1073"/>
                    <a:gd name="T26" fmla="*/ 27 w 1276"/>
                    <a:gd name="T27" fmla="*/ 530 h 1073"/>
                    <a:gd name="T28" fmla="*/ 198 w 1276"/>
                    <a:gd name="T29" fmla="*/ 205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6" h="1073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4" y="0"/>
                        <a:pt x="1057" y="76"/>
                        <a:pt x="1184" y="199"/>
                      </a:cubicBezTo>
                      <a:cubicBezTo>
                        <a:pt x="1204" y="218"/>
                        <a:pt x="1221" y="236"/>
                        <a:pt x="1232" y="252"/>
                      </a:cubicBezTo>
                      <a:cubicBezTo>
                        <a:pt x="1276" y="315"/>
                        <a:pt x="1227" y="347"/>
                        <a:pt x="1155" y="408"/>
                      </a:cubicBezTo>
                      <a:cubicBezTo>
                        <a:pt x="1137" y="423"/>
                        <a:pt x="1122" y="443"/>
                        <a:pt x="1103" y="462"/>
                      </a:cubicBezTo>
                      <a:cubicBezTo>
                        <a:pt x="1021" y="544"/>
                        <a:pt x="900" y="632"/>
                        <a:pt x="768" y="718"/>
                      </a:cubicBezTo>
                      <a:cubicBezTo>
                        <a:pt x="639" y="801"/>
                        <a:pt x="517" y="876"/>
                        <a:pt x="408" y="931"/>
                      </a:cubicBezTo>
                      <a:cubicBezTo>
                        <a:pt x="375" y="948"/>
                        <a:pt x="344" y="962"/>
                        <a:pt x="318" y="978"/>
                      </a:cubicBezTo>
                      <a:cubicBezTo>
                        <a:pt x="229" y="1029"/>
                        <a:pt x="177" y="1073"/>
                        <a:pt x="136" y="1059"/>
                      </a:cubicBezTo>
                      <a:cubicBezTo>
                        <a:pt x="124" y="1063"/>
                        <a:pt x="109" y="1059"/>
                        <a:pt x="98" y="1043"/>
                      </a:cubicBezTo>
                      <a:cubicBezTo>
                        <a:pt x="98" y="1044"/>
                        <a:pt x="98" y="1042"/>
                        <a:pt x="98" y="1043"/>
                      </a:cubicBezTo>
                      <a:cubicBezTo>
                        <a:pt x="56" y="971"/>
                        <a:pt x="27" y="891"/>
                        <a:pt x="14" y="806"/>
                      </a:cubicBezTo>
                      <a:cubicBezTo>
                        <a:pt x="0" y="713"/>
                        <a:pt x="8" y="620"/>
                        <a:pt x="27" y="530"/>
                      </a:cubicBezTo>
                      <a:cubicBezTo>
                        <a:pt x="54" y="406"/>
                        <a:pt x="111" y="293"/>
                        <a:pt x="198" y="205"/>
                      </a:cubicBezTo>
                      <a:close/>
                    </a:path>
                  </a:pathLst>
                </a:cu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7" name="Freeform 75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18" cy="2532"/>
                </a:xfrm>
                <a:custGeom>
                  <a:avLst/>
                  <a:gdLst>
                    <a:gd name="T0" fmla="*/ 198 w 1275"/>
                    <a:gd name="T1" fmla="*/ 205 h 1070"/>
                    <a:gd name="T2" fmla="*/ 694 w 1275"/>
                    <a:gd name="T3" fmla="*/ 0 h 1070"/>
                    <a:gd name="T4" fmla="*/ 1183 w 1275"/>
                    <a:gd name="T5" fmla="*/ 199 h 1070"/>
                    <a:gd name="T6" fmla="*/ 1232 w 1275"/>
                    <a:gd name="T7" fmla="*/ 252 h 1070"/>
                    <a:gd name="T8" fmla="*/ 1151 w 1275"/>
                    <a:gd name="T9" fmla="*/ 406 h 1070"/>
                    <a:gd name="T10" fmla="*/ 1098 w 1275"/>
                    <a:gd name="T11" fmla="*/ 458 h 1070"/>
                    <a:gd name="T12" fmla="*/ 762 w 1275"/>
                    <a:gd name="T13" fmla="*/ 710 h 1070"/>
                    <a:gd name="T14" fmla="*/ 404 w 1275"/>
                    <a:gd name="T15" fmla="*/ 924 h 1070"/>
                    <a:gd name="T16" fmla="*/ 314 w 1275"/>
                    <a:gd name="T17" fmla="*/ 972 h 1070"/>
                    <a:gd name="T18" fmla="*/ 134 w 1275"/>
                    <a:gd name="T19" fmla="*/ 1057 h 1070"/>
                    <a:gd name="T20" fmla="*/ 97 w 1275"/>
                    <a:gd name="T21" fmla="*/ 1041 h 1070"/>
                    <a:gd name="T22" fmla="*/ 96 w 1275"/>
                    <a:gd name="T23" fmla="*/ 1040 h 1070"/>
                    <a:gd name="T24" fmla="*/ 14 w 1275"/>
                    <a:gd name="T25" fmla="*/ 803 h 1070"/>
                    <a:gd name="T26" fmla="*/ 28 w 1275"/>
                    <a:gd name="T27" fmla="*/ 527 h 1070"/>
                    <a:gd name="T28" fmla="*/ 198 w 1275"/>
                    <a:gd name="T29" fmla="*/ 205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5" h="1070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4" y="0"/>
                        <a:pt x="1057" y="76"/>
                        <a:pt x="1183" y="199"/>
                      </a:cubicBezTo>
                      <a:cubicBezTo>
                        <a:pt x="1204" y="217"/>
                        <a:pt x="1221" y="235"/>
                        <a:pt x="1232" y="252"/>
                      </a:cubicBezTo>
                      <a:cubicBezTo>
                        <a:pt x="1275" y="315"/>
                        <a:pt x="1225" y="345"/>
                        <a:pt x="1151" y="406"/>
                      </a:cubicBezTo>
                      <a:cubicBezTo>
                        <a:pt x="1134" y="420"/>
                        <a:pt x="1118" y="439"/>
                        <a:pt x="1098" y="458"/>
                      </a:cubicBezTo>
                      <a:cubicBezTo>
                        <a:pt x="1015" y="538"/>
                        <a:pt x="894" y="625"/>
                        <a:pt x="762" y="710"/>
                      </a:cubicBezTo>
                      <a:cubicBezTo>
                        <a:pt x="633" y="793"/>
                        <a:pt x="511" y="868"/>
                        <a:pt x="404" y="924"/>
                      </a:cubicBezTo>
                      <a:cubicBezTo>
                        <a:pt x="371" y="941"/>
                        <a:pt x="341" y="956"/>
                        <a:pt x="314" y="972"/>
                      </a:cubicBezTo>
                      <a:cubicBezTo>
                        <a:pt x="225" y="1024"/>
                        <a:pt x="175" y="1070"/>
                        <a:pt x="134" y="1057"/>
                      </a:cubicBezTo>
                      <a:cubicBezTo>
                        <a:pt x="122" y="1060"/>
                        <a:pt x="108" y="1057"/>
                        <a:pt x="97" y="1041"/>
                      </a:cubicBezTo>
                      <a:cubicBezTo>
                        <a:pt x="97" y="1042"/>
                        <a:pt x="96" y="1039"/>
                        <a:pt x="96" y="1040"/>
                      </a:cubicBezTo>
                      <a:cubicBezTo>
                        <a:pt x="55" y="968"/>
                        <a:pt x="26" y="888"/>
                        <a:pt x="14" y="803"/>
                      </a:cubicBezTo>
                      <a:cubicBezTo>
                        <a:pt x="0" y="710"/>
                        <a:pt x="8" y="618"/>
                        <a:pt x="28" y="527"/>
                      </a:cubicBezTo>
                      <a:cubicBezTo>
                        <a:pt x="54" y="404"/>
                        <a:pt x="111" y="292"/>
                        <a:pt x="198" y="205"/>
                      </a:cubicBez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8" name="Freeform 76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18" cy="2523"/>
                </a:xfrm>
                <a:custGeom>
                  <a:avLst/>
                  <a:gdLst>
                    <a:gd name="T0" fmla="*/ 198 w 1275"/>
                    <a:gd name="T1" fmla="*/ 205 h 1066"/>
                    <a:gd name="T2" fmla="*/ 694 w 1275"/>
                    <a:gd name="T3" fmla="*/ 0 h 1066"/>
                    <a:gd name="T4" fmla="*/ 1183 w 1275"/>
                    <a:gd name="T5" fmla="*/ 199 h 1066"/>
                    <a:gd name="T6" fmla="*/ 1232 w 1275"/>
                    <a:gd name="T7" fmla="*/ 252 h 1066"/>
                    <a:gd name="T8" fmla="*/ 1148 w 1275"/>
                    <a:gd name="T9" fmla="*/ 403 h 1066"/>
                    <a:gd name="T10" fmla="*/ 1094 w 1275"/>
                    <a:gd name="T11" fmla="*/ 454 h 1066"/>
                    <a:gd name="T12" fmla="*/ 755 w 1275"/>
                    <a:gd name="T13" fmla="*/ 702 h 1066"/>
                    <a:gd name="T14" fmla="*/ 400 w 1275"/>
                    <a:gd name="T15" fmla="*/ 917 h 1066"/>
                    <a:gd name="T16" fmla="*/ 311 w 1275"/>
                    <a:gd name="T17" fmla="*/ 965 h 1066"/>
                    <a:gd name="T18" fmla="*/ 133 w 1275"/>
                    <a:gd name="T19" fmla="*/ 1054 h 1066"/>
                    <a:gd name="T20" fmla="*/ 95 w 1275"/>
                    <a:gd name="T21" fmla="*/ 1039 h 1066"/>
                    <a:gd name="T22" fmla="*/ 95 w 1275"/>
                    <a:gd name="T23" fmla="*/ 1038 h 1066"/>
                    <a:gd name="T24" fmla="*/ 13 w 1275"/>
                    <a:gd name="T25" fmla="*/ 800 h 1066"/>
                    <a:gd name="T26" fmla="*/ 28 w 1275"/>
                    <a:gd name="T27" fmla="*/ 525 h 1066"/>
                    <a:gd name="T28" fmla="*/ 198 w 1275"/>
                    <a:gd name="T29" fmla="*/ 205 h 10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5" h="1066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4" y="0"/>
                        <a:pt x="1057" y="76"/>
                        <a:pt x="1183" y="199"/>
                      </a:cubicBezTo>
                      <a:cubicBezTo>
                        <a:pt x="1204" y="217"/>
                        <a:pt x="1220" y="235"/>
                        <a:pt x="1232" y="252"/>
                      </a:cubicBezTo>
                      <a:cubicBezTo>
                        <a:pt x="1275" y="314"/>
                        <a:pt x="1224" y="344"/>
                        <a:pt x="1148" y="403"/>
                      </a:cubicBezTo>
                      <a:cubicBezTo>
                        <a:pt x="1130" y="417"/>
                        <a:pt x="1113" y="436"/>
                        <a:pt x="1094" y="454"/>
                      </a:cubicBezTo>
                      <a:cubicBezTo>
                        <a:pt x="1010" y="533"/>
                        <a:pt x="888" y="618"/>
                        <a:pt x="755" y="702"/>
                      </a:cubicBezTo>
                      <a:cubicBezTo>
                        <a:pt x="627" y="784"/>
                        <a:pt x="506" y="860"/>
                        <a:pt x="400" y="917"/>
                      </a:cubicBezTo>
                      <a:cubicBezTo>
                        <a:pt x="367" y="934"/>
                        <a:pt x="337" y="949"/>
                        <a:pt x="311" y="965"/>
                      </a:cubicBezTo>
                      <a:cubicBezTo>
                        <a:pt x="222" y="1020"/>
                        <a:pt x="172" y="1066"/>
                        <a:pt x="133" y="1054"/>
                      </a:cubicBezTo>
                      <a:cubicBezTo>
                        <a:pt x="121" y="1058"/>
                        <a:pt x="106" y="1054"/>
                        <a:pt x="95" y="1039"/>
                      </a:cubicBezTo>
                      <a:cubicBezTo>
                        <a:pt x="95" y="1040"/>
                        <a:pt x="95" y="1037"/>
                        <a:pt x="95" y="1038"/>
                      </a:cubicBezTo>
                      <a:cubicBezTo>
                        <a:pt x="54" y="966"/>
                        <a:pt x="25" y="886"/>
                        <a:pt x="13" y="800"/>
                      </a:cubicBezTo>
                      <a:cubicBezTo>
                        <a:pt x="0" y="707"/>
                        <a:pt x="8" y="615"/>
                        <a:pt x="28" y="525"/>
                      </a:cubicBezTo>
                      <a:cubicBezTo>
                        <a:pt x="55" y="403"/>
                        <a:pt x="112" y="291"/>
                        <a:pt x="198" y="205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49" name="Freeform 77"/>
                <p:cNvSpPr>
                  <a:spLocks/>
                </p:cNvSpPr>
                <p:nvPr/>
              </p:nvSpPr>
              <p:spPr bwMode="auto">
                <a:xfrm>
                  <a:off x="748" y="1560"/>
                  <a:ext cx="3016" cy="2514"/>
                </a:xfrm>
                <a:custGeom>
                  <a:avLst/>
                  <a:gdLst>
                    <a:gd name="T0" fmla="*/ 198 w 1274"/>
                    <a:gd name="T1" fmla="*/ 205 h 1062"/>
                    <a:gd name="T2" fmla="*/ 694 w 1274"/>
                    <a:gd name="T3" fmla="*/ 0 h 1062"/>
                    <a:gd name="T4" fmla="*/ 1183 w 1274"/>
                    <a:gd name="T5" fmla="*/ 199 h 1062"/>
                    <a:gd name="T6" fmla="*/ 1232 w 1274"/>
                    <a:gd name="T7" fmla="*/ 252 h 1062"/>
                    <a:gd name="T8" fmla="*/ 1144 w 1274"/>
                    <a:gd name="T9" fmla="*/ 401 h 1062"/>
                    <a:gd name="T10" fmla="*/ 1089 w 1274"/>
                    <a:gd name="T11" fmla="*/ 451 h 1062"/>
                    <a:gd name="T12" fmla="*/ 749 w 1274"/>
                    <a:gd name="T13" fmla="*/ 695 h 1062"/>
                    <a:gd name="T14" fmla="*/ 395 w 1274"/>
                    <a:gd name="T15" fmla="*/ 910 h 1062"/>
                    <a:gd name="T16" fmla="*/ 307 w 1274"/>
                    <a:gd name="T17" fmla="*/ 959 h 1062"/>
                    <a:gd name="T18" fmla="*/ 131 w 1274"/>
                    <a:gd name="T19" fmla="*/ 1051 h 1062"/>
                    <a:gd name="T20" fmla="*/ 94 w 1274"/>
                    <a:gd name="T21" fmla="*/ 1036 h 1062"/>
                    <a:gd name="T22" fmla="*/ 93 w 1274"/>
                    <a:gd name="T23" fmla="*/ 1036 h 1062"/>
                    <a:gd name="T24" fmla="*/ 12 w 1274"/>
                    <a:gd name="T25" fmla="*/ 798 h 1062"/>
                    <a:gd name="T26" fmla="*/ 29 w 1274"/>
                    <a:gd name="T27" fmla="*/ 522 h 1062"/>
                    <a:gd name="T28" fmla="*/ 198 w 1274"/>
                    <a:gd name="T29" fmla="*/ 205 h 1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1062">
                      <a:moveTo>
                        <a:pt x="198" y="205"/>
                      </a:moveTo>
                      <a:cubicBezTo>
                        <a:pt x="325" y="79"/>
                        <a:pt x="500" y="0"/>
                        <a:pt x="694" y="0"/>
                      </a:cubicBezTo>
                      <a:cubicBezTo>
                        <a:pt x="884" y="0"/>
                        <a:pt x="1057" y="76"/>
                        <a:pt x="1183" y="199"/>
                      </a:cubicBezTo>
                      <a:cubicBezTo>
                        <a:pt x="1204" y="217"/>
                        <a:pt x="1220" y="235"/>
                        <a:pt x="1232" y="252"/>
                      </a:cubicBezTo>
                      <a:cubicBezTo>
                        <a:pt x="1274" y="314"/>
                        <a:pt x="1222" y="342"/>
                        <a:pt x="1144" y="401"/>
                      </a:cubicBezTo>
                      <a:cubicBezTo>
                        <a:pt x="1126" y="415"/>
                        <a:pt x="1109" y="433"/>
                        <a:pt x="1089" y="451"/>
                      </a:cubicBezTo>
                      <a:cubicBezTo>
                        <a:pt x="1004" y="528"/>
                        <a:pt x="882" y="611"/>
                        <a:pt x="749" y="695"/>
                      </a:cubicBezTo>
                      <a:cubicBezTo>
                        <a:pt x="621" y="776"/>
                        <a:pt x="500" y="852"/>
                        <a:pt x="395" y="910"/>
                      </a:cubicBezTo>
                      <a:cubicBezTo>
                        <a:pt x="363" y="927"/>
                        <a:pt x="333" y="943"/>
                        <a:pt x="307" y="959"/>
                      </a:cubicBezTo>
                      <a:cubicBezTo>
                        <a:pt x="219" y="1015"/>
                        <a:pt x="170" y="1062"/>
                        <a:pt x="131" y="1051"/>
                      </a:cubicBezTo>
                      <a:cubicBezTo>
                        <a:pt x="119" y="1055"/>
                        <a:pt x="104" y="1052"/>
                        <a:pt x="94" y="1036"/>
                      </a:cubicBezTo>
                      <a:cubicBezTo>
                        <a:pt x="94" y="1037"/>
                        <a:pt x="93" y="1035"/>
                        <a:pt x="93" y="1036"/>
                      </a:cubicBezTo>
                      <a:cubicBezTo>
                        <a:pt x="53" y="963"/>
                        <a:pt x="25" y="883"/>
                        <a:pt x="12" y="798"/>
                      </a:cubicBezTo>
                      <a:cubicBezTo>
                        <a:pt x="0" y="705"/>
                        <a:pt x="8" y="612"/>
                        <a:pt x="29" y="522"/>
                      </a:cubicBezTo>
                      <a:cubicBezTo>
                        <a:pt x="56" y="401"/>
                        <a:pt x="113" y="291"/>
                        <a:pt x="198" y="20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0" name="Freeform 78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18" cy="2506"/>
                </a:xfrm>
                <a:custGeom>
                  <a:avLst/>
                  <a:gdLst>
                    <a:gd name="T0" fmla="*/ 199 w 1275"/>
                    <a:gd name="T1" fmla="*/ 205 h 1059"/>
                    <a:gd name="T2" fmla="*/ 695 w 1275"/>
                    <a:gd name="T3" fmla="*/ 0 h 1059"/>
                    <a:gd name="T4" fmla="*/ 1184 w 1275"/>
                    <a:gd name="T5" fmla="*/ 199 h 1059"/>
                    <a:gd name="T6" fmla="*/ 1233 w 1275"/>
                    <a:gd name="T7" fmla="*/ 251 h 1059"/>
                    <a:gd name="T8" fmla="*/ 1142 w 1275"/>
                    <a:gd name="T9" fmla="*/ 398 h 1059"/>
                    <a:gd name="T10" fmla="*/ 1086 w 1275"/>
                    <a:gd name="T11" fmla="*/ 447 h 1059"/>
                    <a:gd name="T12" fmla="*/ 744 w 1275"/>
                    <a:gd name="T13" fmla="*/ 687 h 1059"/>
                    <a:gd name="T14" fmla="*/ 392 w 1275"/>
                    <a:gd name="T15" fmla="*/ 902 h 1059"/>
                    <a:gd name="T16" fmla="*/ 305 w 1275"/>
                    <a:gd name="T17" fmla="*/ 953 h 1059"/>
                    <a:gd name="T18" fmla="*/ 131 w 1275"/>
                    <a:gd name="T19" fmla="*/ 1049 h 1059"/>
                    <a:gd name="T20" fmla="*/ 93 w 1275"/>
                    <a:gd name="T21" fmla="*/ 1034 h 1059"/>
                    <a:gd name="T22" fmla="*/ 93 w 1275"/>
                    <a:gd name="T23" fmla="*/ 1033 h 1059"/>
                    <a:gd name="T24" fmla="*/ 13 w 1275"/>
                    <a:gd name="T25" fmla="*/ 795 h 1059"/>
                    <a:gd name="T26" fmla="*/ 30 w 1275"/>
                    <a:gd name="T27" fmla="*/ 519 h 1059"/>
                    <a:gd name="T28" fmla="*/ 199 w 1275"/>
                    <a:gd name="T29" fmla="*/ 205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5" h="1059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5" y="0"/>
                        <a:pt x="1058" y="76"/>
                        <a:pt x="1184" y="199"/>
                      </a:cubicBezTo>
                      <a:cubicBezTo>
                        <a:pt x="1205" y="217"/>
                        <a:pt x="1221" y="235"/>
                        <a:pt x="1233" y="251"/>
                      </a:cubicBezTo>
                      <a:cubicBezTo>
                        <a:pt x="1275" y="313"/>
                        <a:pt x="1221" y="341"/>
                        <a:pt x="1142" y="398"/>
                      </a:cubicBezTo>
                      <a:cubicBezTo>
                        <a:pt x="1124" y="412"/>
                        <a:pt x="1106" y="430"/>
                        <a:pt x="1086" y="447"/>
                      </a:cubicBezTo>
                      <a:cubicBezTo>
                        <a:pt x="1000" y="522"/>
                        <a:pt x="877" y="604"/>
                        <a:pt x="744" y="687"/>
                      </a:cubicBezTo>
                      <a:cubicBezTo>
                        <a:pt x="616" y="768"/>
                        <a:pt x="496" y="844"/>
                        <a:pt x="392" y="902"/>
                      </a:cubicBezTo>
                      <a:cubicBezTo>
                        <a:pt x="360" y="920"/>
                        <a:pt x="330" y="936"/>
                        <a:pt x="305" y="953"/>
                      </a:cubicBezTo>
                      <a:cubicBezTo>
                        <a:pt x="217" y="1010"/>
                        <a:pt x="169" y="1059"/>
                        <a:pt x="131" y="1049"/>
                      </a:cubicBezTo>
                      <a:cubicBezTo>
                        <a:pt x="119" y="1053"/>
                        <a:pt x="104" y="1049"/>
                        <a:pt x="93" y="1034"/>
                      </a:cubicBezTo>
                      <a:cubicBezTo>
                        <a:pt x="93" y="1035"/>
                        <a:pt x="93" y="1032"/>
                        <a:pt x="93" y="1033"/>
                      </a:cubicBezTo>
                      <a:cubicBezTo>
                        <a:pt x="52" y="961"/>
                        <a:pt x="25" y="881"/>
                        <a:pt x="13" y="795"/>
                      </a:cubicBezTo>
                      <a:cubicBezTo>
                        <a:pt x="0" y="702"/>
                        <a:pt x="9" y="609"/>
                        <a:pt x="30" y="519"/>
                      </a:cubicBezTo>
                      <a:cubicBezTo>
                        <a:pt x="58" y="400"/>
                        <a:pt x="114" y="290"/>
                        <a:pt x="199" y="205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1" name="Freeform 79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16" cy="2497"/>
                </a:xfrm>
                <a:custGeom>
                  <a:avLst/>
                  <a:gdLst>
                    <a:gd name="T0" fmla="*/ 199 w 1274"/>
                    <a:gd name="T1" fmla="*/ 205 h 1055"/>
                    <a:gd name="T2" fmla="*/ 695 w 1274"/>
                    <a:gd name="T3" fmla="*/ 0 h 1055"/>
                    <a:gd name="T4" fmla="*/ 1184 w 1274"/>
                    <a:gd name="T5" fmla="*/ 199 h 1055"/>
                    <a:gd name="T6" fmla="*/ 1232 w 1274"/>
                    <a:gd name="T7" fmla="*/ 251 h 1055"/>
                    <a:gd name="T8" fmla="*/ 1138 w 1274"/>
                    <a:gd name="T9" fmla="*/ 396 h 1055"/>
                    <a:gd name="T10" fmla="*/ 1081 w 1274"/>
                    <a:gd name="T11" fmla="*/ 444 h 1055"/>
                    <a:gd name="T12" fmla="*/ 738 w 1274"/>
                    <a:gd name="T13" fmla="*/ 680 h 1055"/>
                    <a:gd name="T14" fmla="*/ 388 w 1274"/>
                    <a:gd name="T15" fmla="*/ 895 h 1055"/>
                    <a:gd name="T16" fmla="*/ 301 w 1274"/>
                    <a:gd name="T17" fmla="*/ 947 h 1055"/>
                    <a:gd name="T18" fmla="*/ 129 w 1274"/>
                    <a:gd name="T19" fmla="*/ 1046 h 1055"/>
                    <a:gd name="T20" fmla="*/ 92 w 1274"/>
                    <a:gd name="T21" fmla="*/ 1032 h 1055"/>
                    <a:gd name="T22" fmla="*/ 91 w 1274"/>
                    <a:gd name="T23" fmla="*/ 1031 h 1055"/>
                    <a:gd name="T24" fmla="*/ 12 w 1274"/>
                    <a:gd name="T25" fmla="*/ 792 h 1055"/>
                    <a:gd name="T26" fmla="*/ 31 w 1274"/>
                    <a:gd name="T27" fmla="*/ 517 h 1055"/>
                    <a:gd name="T28" fmla="*/ 199 w 1274"/>
                    <a:gd name="T29" fmla="*/ 205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1055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5" y="0"/>
                        <a:pt x="1058" y="76"/>
                        <a:pt x="1184" y="199"/>
                      </a:cubicBezTo>
                      <a:cubicBezTo>
                        <a:pt x="1205" y="217"/>
                        <a:pt x="1221" y="235"/>
                        <a:pt x="1232" y="251"/>
                      </a:cubicBezTo>
                      <a:cubicBezTo>
                        <a:pt x="1274" y="312"/>
                        <a:pt x="1220" y="339"/>
                        <a:pt x="1138" y="396"/>
                      </a:cubicBezTo>
                      <a:cubicBezTo>
                        <a:pt x="1120" y="409"/>
                        <a:pt x="1102" y="426"/>
                        <a:pt x="1081" y="444"/>
                      </a:cubicBezTo>
                      <a:cubicBezTo>
                        <a:pt x="994" y="517"/>
                        <a:pt x="870" y="597"/>
                        <a:pt x="738" y="680"/>
                      </a:cubicBezTo>
                      <a:cubicBezTo>
                        <a:pt x="609" y="760"/>
                        <a:pt x="490" y="836"/>
                        <a:pt x="388" y="895"/>
                      </a:cubicBezTo>
                      <a:cubicBezTo>
                        <a:pt x="356" y="914"/>
                        <a:pt x="326" y="930"/>
                        <a:pt x="301" y="947"/>
                      </a:cubicBezTo>
                      <a:cubicBezTo>
                        <a:pt x="214" y="1005"/>
                        <a:pt x="166" y="1055"/>
                        <a:pt x="129" y="1046"/>
                      </a:cubicBezTo>
                      <a:cubicBezTo>
                        <a:pt x="117" y="1050"/>
                        <a:pt x="102" y="1047"/>
                        <a:pt x="92" y="1032"/>
                      </a:cubicBezTo>
                      <a:cubicBezTo>
                        <a:pt x="92" y="1033"/>
                        <a:pt x="91" y="1030"/>
                        <a:pt x="91" y="1031"/>
                      </a:cubicBezTo>
                      <a:cubicBezTo>
                        <a:pt x="51" y="958"/>
                        <a:pt x="24" y="878"/>
                        <a:pt x="12" y="792"/>
                      </a:cubicBezTo>
                      <a:cubicBezTo>
                        <a:pt x="0" y="699"/>
                        <a:pt x="10" y="607"/>
                        <a:pt x="31" y="517"/>
                      </a:cubicBezTo>
                      <a:cubicBezTo>
                        <a:pt x="59" y="398"/>
                        <a:pt x="115" y="289"/>
                        <a:pt x="199" y="205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2" name="Freeform 80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13" cy="2490"/>
                </a:xfrm>
                <a:custGeom>
                  <a:avLst/>
                  <a:gdLst>
                    <a:gd name="T0" fmla="*/ 199 w 1273"/>
                    <a:gd name="T1" fmla="*/ 205 h 1052"/>
                    <a:gd name="T2" fmla="*/ 695 w 1273"/>
                    <a:gd name="T3" fmla="*/ 0 h 1052"/>
                    <a:gd name="T4" fmla="*/ 1184 w 1273"/>
                    <a:gd name="T5" fmla="*/ 199 h 1052"/>
                    <a:gd name="T6" fmla="*/ 1232 w 1273"/>
                    <a:gd name="T7" fmla="*/ 251 h 1052"/>
                    <a:gd name="T8" fmla="*/ 1135 w 1273"/>
                    <a:gd name="T9" fmla="*/ 393 h 1052"/>
                    <a:gd name="T10" fmla="*/ 1077 w 1273"/>
                    <a:gd name="T11" fmla="*/ 440 h 1052"/>
                    <a:gd name="T12" fmla="*/ 732 w 1273"/>
                    <a:gd name="T13" fmla="*/ 672 h 1052"/>
                    <a:gd name="T14" fmla="*/ 383 w 1273"/>
                    <a:gd name="T15" fmla="*/ 888 h 1052"/>
                    <a:gd name="T16" fmla="*/ 297 w 1273"/>
                    <a:gd name="T17" fmla="*/ 941 h 1052"/>
                    <a:gd name="T18" fmla="*/ 127 w 1273"/>
                    <a:gd name="T19" fmla="*/ 1043 h 1052"/>
                    <a:gd name="T20" fmla="*/ 90 w 1273"/>
                    <a:gd name="T21" fmla="*/ 1029 h 1052"/>
                    <a:gd name="T22" fmla="*/ 90 w 1273"/>
                    <a:gd name="T23" fmla="*/ 1029 h 1052"/>
                    <a:gd name="T24" fmla="*/ 12 w 1273"/>
                    <a:gd name="T25" fmla="*/ 790 h 1052"/>
                    <a:gd name="T26" fmla="*/ 31 w 1273"/>
                    <a:gd name="T27" fmla="*/ 514 h 1052"/>
                    <a:gd name="T28" fmla="*/ 199 w 1273"/>
                    <a:gd name="T29" fmla="*/ 205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3" h="1052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5" y="0"/>
                        <a:pt x="1058" y="76"/>
                        <a:pt x="1184" y="199"/>
                      </a:cubicBezTo>
                      <a:cubicBezTo>
                        <a:pt x="1205" y="217"/>
                        <a:pt x="1221" y="235"/>
                        <a:pt x="1232" y="251"/>
                      </a:cubicBezTo>
                      <a:cubicBezTo>
                        <a:pt x="1273" y="312"/>
                        <a:pt x="1218" y="338"/>
                        <a:pt x="1135" y="393"/>
                      </a:cubicBezTo>
                      <a:cubicBezTo>
                        <a:pt x="1116" y="406"/>
                        <a:pt x="1098" y="423"/>
                        <a:pt x="1077" y="440"/>
                      </a:cubicBezTo>
                      <a:cubicBezTo>
                        <a:pt x="989" y="511"/>
                        <a:pt x="864" y="590"/>
                        <a:pt x="732" y="672"/>
                      </a:cubicBezTo>
                      <a:cubicBezTo>
                        <a:pt x="603" y="752"/>
                        <a:pt x="485" y="829"/>
                        <a:pt x="383" y="888"/>
                      </a:cubicBezTo>
                      <a:cubicBezTo>
                        <a:pt x="352" y="907"/>
                        <a:pt x="323" y="923"/>
                        <a:pt x="297" y="941"/>
                      </a:cubicBezTo>
                      <a:cubicBezTo>
                        <a:pt x="211" y="1000"/>
                        <a:pt x="164" y="1052"/>
                        <a:pt x="127" y="1043"/>
                      </a:cubicBezTo>
                      <a:cubicBezTo>
                        <a:pt x="115" y="1048"/>
                        <a:pt x="101" y="1045"/>
                        <a:pt x="90" y="1029"/>
                      </a:cubicBezTo>
                      <a:cubicBezTo>
                        <a:pt x="90" y="1030"/>
                        <a:pt x="89" y="1027"/>
                        <a:pt x="90" y="1029"/>
                      </a:cubicBezTo>
                      <a:cubicBezTo>
                        <a:pt x="50" y="956"/>
                        <a:pt x="23" y="875"/>
                        <a:pt x="12" y="790"/>
                      </a:cubicBezTo>
                      <a:cubicBezTo>
                        <a:pt x="0" y="696"/>
                        <a:pt x="10" y="604"/>
                        <a:pt x="31" y="514"/>
                      </a:cubicBezTo>
                      <a:cubicBezTo>
                        <a:pt x="59" y="397"/>
                        <a:pt x="115" y="289"/>
                        <a:pt x="199" y="20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3" name="Freeform 81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13" cy="2480"/>
                </a:xfrm>
                <a:custGeom>
                  <a:avLst/>
                  <a:gdLst>
                    <a:gd name="T0" fmla="*/ 199 w 1273"/>
                    <a:gd name="T1" fmla="*/ 205 h 1048"/>
                    <a:gd name="T2" fmla="*/ 695 w 1273"/>
                    <a:gd name="T3" fmla="*/ 0 h 1048"/>
                    <a:gd name="T4" fmla="*/ 1184 w 1273"/>
                    <a:gd name="T5" fmla="*/ 199 h 1048"/>
                    <a:gd name="T6" fmla="*/ 1232 w 1273"/>
                    <a:gd name="T7" fmla="*/ 251 h 1048"/>
                    <a:gd name="T8" fmla="*/ 1131 w 1273"/>
                    <a:gd name="T9" fmla="*/ 391 h 1048"/>
                    <a:gd name="T10" fmla="*/ 1073 w 1273"/>
                    <a:gd name="T11" fmla="*/ 436 h 1048"/>
                    <a:gd name="T12" fmla="*/ 726 w 1273"/>
                    <a:gd name="T13" fmla="*/ 665 h 1048"/>
                    <a:gd name="T14" fmla="*/ 379 w 1273"/>
                    <a:gd name="T15" fmla="*/ 881 h 1048"/>
                    <a:gd name="T16" fmla="*/ 294 w 1273"/>
                    <a:gd name="T17" fmla="*/ 934 h 1048"/>
                    <a:gd name="T18" fmla="*/ 126 w 1273"/>
                    <a:gd name="T19" fmla="*/ 1040 h 1048"/>
                    <a:gd name="T20" fmla="*/ 89 w 1273"/>
                    <a:gd name="T21" fmla="*/ 1027 h 1048"/>
                    <a:gd name="T22" fmla="*/ 88 w 1273"/>
                    <a:gd name="T23" fmla="*/ 1026 h 1048"/>
                    <a:gd name="T24" fmla="*/ 11 w 1273"/>
                    <a:gd name="T25" fmla="*/ 787 h 1048"/>
                    <a:gd name="T26" fmla="*/ 32 w 1273"/>
                    <a:gd name="T27" fmla="*/ 512 h 1048"/>
                    <a:gd name="T28" fmla="*/ 199 w 1273"/>
                    <a:gd name="T29" fmla="*/ 205 h 1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3" h="1048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5" y="0"/>
                        <a:pt x="1058" y="76"/>
                        <a:pt x="1184" y="199"/>
                      </a:cubicBezTo>
                      <a:cubicBezTo>
                        <a:pt x="1205" y="217"/>
                        <a:pt x="1221" y="234"/>
                        <a:pt x="1232" y="251"/>
                      </a:cubicBezTo>
                      <a:cubicBezTo>
                        <a:pt x="1273" y="311"/>
                        <a:pt x="1217" y="336"/>
                        <a:pt x="1131" y="391"/>
                      </a:cubicBezTo>
                      <a:cubicBezTo>
                        <a:pt x="1112" y="403"/>
                        <a:pt x="1094" y="420"/>
                        <a:pt x="1073" y="436"/>
                      </a:cubicBezTo>
                      <a:cubicBezTo>
                        <a:pt x="983" y="506"/>
                        <a:pt x="858" y="583"/>
                        <a:pt x="726" y="665"/>
                      </a:cubicBezTo>
                      <a:cubicBezTo>
                        <a:pt x="597" y="744"/>
                        <a:pt x="480" y="821"/>
                        <a:pt x="379" y="881"/>
                      </a:cubicBezTo>
                      <a:cubicBezTo>
                        <a:pt x="348" y="900"/>
                        <a:pt x="319" y="917"/>
                        <a:pt x="294" y="934"/>
                      </a:cubicBezTo>
                      <a:cubicBezTo>
                        <a:pt x="208" y="995"/>
                        <a:pt x="162" y="1048"/>
                        <a:pt x="126" y="1040"/>
                      </a:cubicBezTo>
                      <a:cubicBezTo>
                        <a:pt x="114" y="1045"/>
                        <a:pt x="99" y="1042"/>
                        <a:pt x="89" y="1027"/>
                      </a:cubicBezTo>
                      <a:cubicBezTo>
                        <a:pt x="89" y="1028"/>
                        <a:pt x="88" y="1025"/>
                        <a:pt x="88" y="1026"/>
                      </a:cubicBezTo>
                      <a:cubicBezTo>
                        <a:pt x="49" y="953"/>
                        <a:pt x="22" y="873"/>
                        <a:pt x="11" y="787"/>
                      </a:cubicBezTo>
                      <a:cubicBezTo>
                        <a:pt x="0" y="693"/>
                        <a:pt x="10" y="601"/>
                        <a:pt x="32" y="512"/>
                      </a:cubicBezTo>
                      <a:cubicBezTo>
                        <a:pt x="60" y="395"/>
                        <a:pt x="116" y="288"/>
                        <a:pt x="199" y="205"/>
                      </a:cubicBezTo>
                      <a:close/>
                    </a:path>
                  </a:pathLst>
                </a:custGeom>
                <a:solidFill>
                  <a:srgbClr val="D4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4" name="Freeform 82"/>
                <p:cNvSpPr>
                  <a:spLocks/>
                </p:cNvSpPr>
                <p:nvPr/>
              </p:nvSpPr>
              <p:spPr bwMode="auto">
                <a:xfrm>
                  <a:off x="746" y="1560"/>
                  <a:ext cx="3011" cy="2471"/>
                </a:xfrm>
                <a:custGeom>
                  <a:avLst/>
                  <a:gdLst>
                    <a:gd name="T0" fmla="*/ 199 w 1272"/>
                    <a:gd name="T1" fmla="*/ 205 h 1044"/>
                    <a:gd name="T2" fmla="*/ 695 w 1272"/>
                    <a:gd name="T3" fmla="*/ 0 h 1044"/>
                    <a:gd name="T4" fmla="*/ 1184 w 1272"/>
                    <a:gd name="T5" fmla="*/ 199 h 1044"/>
                    <a:gd name="T6" fmla="*/ 1232 w 1272"/>
                    <a:gd name="T7" fmla="*/ 250 h 1044"/>
                    <a:gd name="T8" fmla="*/ 1128 w 1272"/>
                    <a:gd name="T9" fmla="*/ 388 h 1044"/>
                    <a:gd name="T10" fmla="*/ 1068 w 1272"/>
                    <a:gd name="T11" fmla="*/ 433 h 1044"/>
                    <a:gd name="T12" fmla="*/ 720 w 1272"/>
                    <a:gd name="T13" fmla="*/ 657 h 1044"/>
                    <a:gd name="T14" fmla="*/ 375 w 1272"/>
                    <a:gd name="T15" fmla="*/ 874 h 1044"/>
                    <a:gd name="T16" fmla="*/ 290 w 1272"/>
                    <a:gd name="T17" fmla="*/ 928 h 1044"/>
                    <a:gd name="T18" fmla="*/ 124 w 1272"/>
                    <a:gd name="T19" fmla="*/ 1038 h 1044"/>
                    <a:gd name="T20" fmla="*/ 87 w 1272"/>
                    <a:gd name="T21" fmla="*/ 1025 h 1044"/>
                    <a:gd name="T22" fmla="*/ 86 w 1272"/>
                    <a:gd name="T23" fmla="*/ 1024 h 1044"/>
                    <a:gd name="T24" fmla="*/ 11 w 1272"/>
                    <a:gd name="T25" fmla="*/ 784 h 1044"/>
                    <a:gd name="T26" fmla="*/ 32 w 1272"/>
                    <a:gd name="T27" fmla="*/ 509 h 1044"/>
                    <a:gd name="T28" fmla="*/ 199 w 1272"/>
                    <a:gd name="T29" fmla="*/ 205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2" h="1044">
                      <a:moveTo>
                        <a:pt x="199" y="205"/>
                      </a:moveTo>
                      <a:cubicBezTo>
                        <a:pt x="326" y="79"/>
                        <a:pt x="501" y="0"/>
                        <a:pt x="695" y="0"/>
                      </a:cubicBezTo>
                      <a:cubicBezTo>
                        <a:pt x="885" y="0"/>
                        <a:pt x="1057" y="76"/>
                        <a:pt x="1184" y="199"/>
                      </a:cubicBezTo>
                      <a:cubicBezTo>
                        <a:pt x="1204" y="217"/>
                        <a:pt x="1221" y="234"/>
                        <a:pt x="1232" y="250"/>
                      </a:cubicBezTo>
                      <a:cubicBezTo>
                        <a:pt x="1272" y="310"/>
                        <a:pt x="1215" y="335"/>
                        <a:pt x="1128" y="388"/>
                      </a:cubicBezTo>
                      <a:cubicBezTo>
                        <a:pt x="1109" y="400"/>
                        <a:pt x="1090" y="417"/>
                        <a:pt x="1068" y="433"/>
                      </a:cubicBezTo>
                      <a:cubicBezTo>
                        <a:pt x="978" y="500"/>
                        <a:pt x="852" y="576"/>
                        <a:pt x="720" y="657"/>
                      </a:cubicBezTo>
                      <a:cubicBezTo>
                        <a:pt x="591" y="736"/>
                        <a:pt x="474" y="813"/>
                        <a:pt x="375" y="874"/>
                      </a:cubicBezTo>
                      <a:cubicBezTo>
                        <a:pt x="344" y="893"/>
                        <a:pt x="315" y="910"/>
                        <a:pt x="290" y="928"/>
                      </a:cubicBezTo>
                      <a:cubicBezTo>
                        <a:pt x="205" y="990"/>
                        <a:pt x="159" y="1044"/>
                        <a:pt x="124" y="1038"/>
                      </a:cubicBezTo>
                      <a:cubicBezTo>
                        <a:pt x="112" y="1043"/>
                        <a:pt x="97" y="1040"/>
                        <a:pt x="87" y="1025"/>
                      </a:cubicBezTo>
                      <a:cubicBezTo>
                        <a:pt x="87" y="1026"/>
                        <a:pt x="86" y="1023"/>
                        <a:pt x="86" y="1024"/>
                      </a:cubicBezTo>
                      <a:cubicBezTo>
                        <a:pt x="47" y="951"/>
                        <a:pt x="21" y="870"/>
                        <a:pt x="11" y="784"/>
                      </a:cubicBezTo>
                      <a:cubicBezTo>
                        <a:pt x="0" y="691"/>
                        <a:pt x="10" y="598"/>
                        <a:pt x="32" y="509"/>
                      </a:cubicBezTo>
                      <a:cubicBezTo>
                        <a:pt x="61" y="394"/>
                        <a:pt x="117" y="288"/>
                        <a:pt x="199" y="205"/>
                      </a:cubicBez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5" name="Freeform 83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013" cy="2464"/>
                </a:xfrm>
                <a:custGeom>
                  <a:avLst/>
                  <a:gdLst>
                    <a:gd name="T0" fmla="*/ 200 w 1273"/>
                    <a:gd name="T1" fmla="*/ 205 h 1041"/>
                    <a:gd name="T2" fmla="*/ 696 w 1273"/>
                    <a:gd name="T3" fmla="*/ 0 h 1041"/>
                    <a:gd name="T4" fmla="*/ 1185 w 1273"/>
                    <a:gd name="T5" fmla="*/ 199 h 1041"/>
                    <a:gd name="T6" fmla="*/ 1232 w 1273"/>
                    <a:gd name="T7" fmla="*/ 250 h 1041"/>
                    <a:gd name="T8" fmla="*/ 1125 w 1273"/>
                    <a:gd name="T9" fmla="*/ 386 h 1041"/>
                    <a:gd name="T10" fmla="*/ 1065 w 1273"/>
                    <a:gd name="T11" fmla="*/ 429 h 1041"/>
                    <a:gd name="T12" fmla="*/ 715 w 1273"/>
                    <a:gd name="T13" fmla="*/ 649 h 1041"/>
                    <a:gd name="T14" fmla="*/ 371 w 1273"/>
                    <a:gd name="T15" fmla="*/ 867 h 1041"/>
                    <a:gd name="T16" fmla="*/ 288 w 1273"/>
                    <a:gd name="T17" fmla="*/ 922 h 1041"/>
                    <a:gd name="T18" fmla="*/ 123 w 1273"/>
                    <a:gd name="T19" fmla="*/ 1035 h 1041"/>
                    <a:gd name="T20" fmla="*/ 87 w 1273"/>
                    <a:gd name="T21" fmla="*/ 1022 h 1041"/>
                    <a:gd name="T22" fmla="*/ 86 w 1273"/>
                    <a:gd name="T23" fmla="*/ 1022 h 1041"/>
                    <a:gd name="T24" fmla="*/ 11 w 1273"/>
                    <a:gd name="T25" fmla="*/ 782 h 1041"/>
                    <a:gd name="T26" fmla="*/ 34 w 1273"/>
                    <a:gd name="T27" fmla="*/ 506 h 1041"/>
                    <a:gd name="T28" fmla="*/ 200 w 1273"/>
                    <a:gd name="T29" fmla="*/ 205 h 10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3" h="1041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6" y="0"/>
                        <a:pt x="1058" y="76"/>
                        <a:pt x="1185" y="199"/>
                      </a:cubicBezTo>
                      <a:cubicBezTo>
                        <a:pt x="1205" y="216"/>
                        <a:pt x="1222" y="234"/>
                        <a:pt x="1232" y="250"/>
                      </a:cubicBezTo>
                      <a:cubicBezTo>
                        <a:pt x="1273" y="310"/>
                        <a:pt x="1214" y="333"/>
                        <a:pt x="1125" y="386"/>
                      </a:cubicBezTo>
                      <a:cubicBezTo>
                        <a:pt x="1106" y="397"/>
                        <a:pt x="1087" y="413"/>
                        <a:pt x="1065" y="429"/>
                      </a:cubicBezTo>
                      <a:cubicBezTo>
                        <a:pt x="973" y="495"/>
                        <a:pt x="847" y="569"/>
                        <a:pt x="715" y="649"/>
                      </a:cubicBezTo>
                      <a:cubicBezTo>
                        <a:pt x="586" y="728"/>
                        <a:pt x="470" y="805"/>
                        <a:pt x="371" y="867"/>
                      </a:cubicBezTo>
                      <a:cubicBezTo>
                        <a:pt x="340" y="886"/>
                        <a:pt x="312" y="904"/>
                        <a:pt x="288" y="922"/>
                      </a:cubicBezTo>
                      <a:cubicBezTo>
                        <a:pt x="203" y="986"/>
                        <a:pt x="158" y="1041"/>
                        <a:pt x="123" y="1035"/>
                      </a:cubicBezTo>
                      <a:cubicBezTo>
                        <a:pt x="112" y="1040"/>
                        <a:pt x="97" y="1038"/>
                        <a:pt x="87" y="1022"/>
                      </a:cubicBezTo>
                      <a:cubicBezTo>
                        <a:pt x="87" y="1023"/>
                        <a:pt x="86" y="1020"/>
                        <a:pt x="86" y="1022"/>
                      </a:cubicBezTo>
                      <a:cubicBezTo>
                        <a:pt x="47" y="949"/>
                        <a:pt x="21" y="868"/>
                        <a:pt x="11" y="782"/>
                      </a:cubicBezTo>
                      <a:cubicBezTo>
                        <a:pt x="0" y="688"/>
                        <a:pt x="11" y="596"/>
                        <a:pt x="34" y="506"/>
                      </a:cubicBezTo>
                      <a:cubicBezTo>
                        <a:pt x="63" y="392"/>
                        <a:pt x="118" y="287"/>
                        <a:pt x="200" y="205"/>
                      </a:cubicBez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6" name="Freeform 84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011" cy="2457"/>
                </a:xfrm>
                <a:custGeom>
                  <a:avLst/>
                  <a:gdLst>
                    <a:gd name="T0" fmla="*/ 200 w 1272"/>
                    <a:gd name="T1" fmla="*/ 205 h 1038"/>
                    <a:gd name="T2" fmla="*/ 696 w 1272"/>
                    <a:gd name="T3" fmla="*/ 0 h 1038"/>
                    <a:gd name="T4" fmla="*/ 1185 w 1272"/>
                    <a:gd name="T5" fmla="*/ 199 h 1038"/>
                    <a:gd name="T6" fmla="*/ 1232 w 1272"/>
                    <a:gd name="T7" fmla="*/ 250 h 1038"/>
                    <a:gd name="T8" fmla="*/ 1122 w 1272"/>
                    <a:gd name="T9" fmla="*/ 383 h 1038"/>
                    <a:gd name="T10" fmla="*/ 1060 w 1272"/>
                    <a:gd name="T11" fmla="*/ 425 h 1038"/>
                    <a:gd name="T12" fmla="*/ 709 w 1272"/>
                    <a:gd name="T13" fmla="*/ 642 h 1038"/>
                    <a:gd name="T14" fmla="*/ 367 w 1272"/>
                    <a:gd name="T15" fmla="*/ 860 h 1038"/>
                    <a:gd name="T16" fmla="*/ 284 w 1272"/>
                    <a:gd name="T17" fmla="*/ 916 h 1038"/>
                    <a:gd name="T18" fmla="*/ 122 w 1272"/>
                    <a:gd name="T19" fmla="*/ 1032 h 1038"/>
                    <a:gd name="T20" fmla="*/ 85 w 1272"/>
                    <a:gd name="T21" fmla="*/ 1020 h 1038"/>
                    <a:gd name="T22" fmla="*/ 84 w 1272"/>
                    <a:gd name="T23" fmla="*/ 1019 h 1038"/>
                    <a:gd name="T24" fmla="*/ 11 w 1272"/>
                    <a:gd name="T25" fmla="*/ 779 h 1038"/>
                    <a:gd name="T26" fmla="*/ 34 w 1272"/>
                    <a:gd name="T27" fmla="*/ 504 h 1038"/>
                    <a:gd name="T28" fmla="*/ 200 w 1272"/>
                    <a:gd name="T29" fmla="*/ 205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2" h="1038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6" y="0"/>
                        <a:pt x="1058" y="76"/>
                        <a:pt x="1185" y="199"/>
                      </a:cubicBezTo>
                      <a:cubicBezTo>
                        <a:pt x="1205" y="216"/>
                        <a:pt x="1221" y="234"/>
                        <a:pt x="1232" y="250"/>
                      </a:cubicBezTo>
                      <a:cubicBezTo>
                        <a:pt x="1272" y="309"/>
                        <a:pt x="1213" y="332"/>
                        <a:pt x="1122" y="383"/>
                      </a:cubicBezTo>
                      <a:cubicBezTo>
                        <a:pt x="1102" y="395"/>
                        <a:pt x="1082" y="410"/>
                        <a:pt x="1060" y="425"/>
                      </a:cubicBezTo>
                      <a:cubicBezTo>
                        <a:pt x="968" y="490"/>
                        <a:pt x="840" y="562"/>
                        <a:pt x="709" y="642"/>
                      </a:cubicBezTo>
                      <a:cubicBezTo>
                        <a:pt x="580" y="720"/>
                        <a:pt x="464" y="797"/>
                        <a:pt x="367" y="860"/>
                      </a:cubicBezTo>
                      <a:cubicBezTo>
                        <a:pt x="336" y="879"/>
                        <a:pt x="308" y="897"/>
                        <a:pt x="284" y="916"/>
                      </a:cubicBezTo>
                      <a:cubicBezTo>
                        <a:pt x="200" y="981"/>
                        <a:pt x="156" y="1037"/>
                        <a:pt x="122" y="1032"/>
                      </a:cubicBezTo>
                      <a:cubicBezTo>
                        <a:pt x="110" y="1038"/>
                        <a:pt x="95" y="1035"/>
                        <a:pt x="85" y="1020"/>
                      </a:cubicBezTo>
                      <a:cubicBezTo>
                        <a:pt x="85" y="1021"/>
                        <a:pt x="84" y="1018"/>
                        <a:pt x="84" y="1019"/>
                      </a:cubicBezTo>
                      <a:cubicBezTo>
                        <a:pt x="46" y="946"/>
                        <a:pt x="20" y="865"/>
                        <a:pt x="11" y="779"/>
                      </a:cubicBezTo>
                      <a:cubicBezTo>
                        <a:pt x="0" y="685"/>
                        <a:pt x="11" y="593"/>
                        <a:pt x="34" y="504"/>
                      </a:cubicBezTo>
                      <a:cubicBezTo>
                        <a:pt x="64" y="390"/>
                        <a:pt x="119" y="286"/>
                        <a:pt x="200" y="205"/>
                      </a:cubicBez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7" name="Freeform 85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008" cy="2450"/>
                </a:xfrm>
                <a:custGeom>
                  <a:avLst/>
                  <a:gdLst>
                    <a:gd name="T0" fmla="*/ 200 w 1271"/>
                    <a:gd name="T1" fmla="*/ 205 h 1035"/>
                    <a:gd name="T2" fmla="*/ 696 w 1271"/>
                    <a:gd name="T3" fmla="*/ 0 h 1035"/>
                    <a:gd name="T4" fmla="*/ 1184 w 1271"/>
                    <a:gd name="T5" fmla="*/ 198 h 1035"/>
                    <a:gd name="T6" fmla="*/ 1232 w 1271"/>
                    <a:gd name="T7" fmla="*/ 249 h 1035"/>
                    <a:gd name="T8" fmla="*/ 1119 w 1271"/>
                    <a:gd name="T9" fmla="*/ 381 h 1035"/>
                    <a:gd name="T10" fmla="*/ 1056 w 1271"/>
                    <a:gd name="T11" fmla="*/ 422 h 1035"/>
                    <a:gd name="T12" fmla="*/ 703 w 1271"/>
                    <a:gd name="T13" fmla="*/ 634 h 1035"/>
                    <a:gd name="T14" fmla="*/ 363 w 1271"/>
                    <a:gd name="T15" fmla="*/ 852 h 1035"/>
                    <a:gd name="T16" fmla="*/ 281 w 1271"/>
                    <a:gd name="T17" fmla="*/ 910 h 1035"/>
                    <a:gd name="T18" fmla="*/ 120 w 1271"/>
                    <a:gd name="T19" fmla="*/ 1029 h 1035"/>
                    <a:gd name="T20" fmla="*/ 84 w 1271"/>
                    <a:gd name="T21" fmla="*/ 1017 h 1035"/>
                    <a:gd name="T22" fmla="*/ 83 w 1271"/>
                    <a:gd name="T23" fmla="*/ 1017 h 1035"/>
                    <a:gd name="T24" fmla="*/ 10 w 1271"/>
                    <a:gd name="T25" fmla="*/ 776 h 1035"/>
                    <a:gd name="T26" fmla="*/ 35 w 1271"/>
                    <a:gd name="T27" fmla="*/ 501 h 1035"/>
                    <a:gd name="T28" fmla="*/ 200 w 1271"/>
                    <a:gd name="T29" fmla="*/ 205 h 1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1" h="1035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6" y="0"/>
                        <a:pt x="1058" y="76"/>
                        <a:pt x="1184" y="198"/>
                      </a:cubicBezTo>
                      <a:cubicBezTo>
                        <a:pt x="1205" y="216"/>
                        <a:pt x="1221" y="234"/>
                        <a:pt x="1232" y="249"/>
                      </a:cubicBezTo>
                      <a:cubicBezTo>
                        <a:pt x="1271" y="308"/>
                        <a:pt x="1211" y="330"/>
                        <a:pt x="1119" y="381"/>
                      </a:cubicBezTo>
                      <a:cubicBezTo>
                        <a:pt x="1099" y="392"/>
                        <a:pt x="1078" y="407"/>
                        <a:pt x="1056" y="422"/>
                      </a:cubicBezTo>
                      <a:cubicBezTo>
                        <a:pt x="962" y="484"/>
                        <a:pt x="834" y="555"/>
                        <a:pt x="703" y="634"/>
                      </a:cubicBezTo>
                      <a:cubicBezTo>
                        <a:pt x="574" y="712"/>
                        <a:pt x="459" y="789"/>
                        <a:pt x="363" y="852"/>
                      </a:cubicBezTo>
                      <a:cubicBezTo>
                        <a:pt x="332" y="872"/>
                        <a:pt x="305" y="891"/>
                        <a:pt x="281" y="910"/>
                      </a:cubicBezTo>
                      <a:cubicBezTo>
                        <a:pt x="197" y="976"/>
                        <a:pt x="154" y="1034"/>
                        <a:pt x="120" y="1029"/>
                      </a:cubicBezTo>
                      <a:cubicBezTo>
                        <a:pt x="108" y="1035"/>
                        <a:pt x="94" y="1033"/>
                        <a:pt x="84" y="1017"/>
                      </a:cubicBezTo>
                      <a:cubicBezTo>
                        <a:pt x="84" y="1019"/>
                        <a:pt x="83" y="1016"/>
                        <a:pt x="83" y="1017"/>
                      </a:cubicBezTo>
                      <a:cubicBezTo>
                        <a:pt x="45" y="944"/>
                        <a:pt x="19" y="862"/>
                        <a:pt x="10" y="776"/>
                      </a:cubicBezTo>
                      <a:cubicBezTo>
                        <a:pt x="0" y="682"/>
                        <a:pt x="12" y="590"/>
                        <a:pt x="35" y="501"/>
                      </a:cubicBezTo>
                      <a:cubicBezTo>
                        <a:pt x="64" y="389"/>
                        <a:pt x="120" y="286"/>
                        <a:pt x="200" y="20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8" name="Freeform 86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008" cy="2445"/>
                </a:xfrm>
                <a:custGeom>
                  <a:avLst/>
                  <a:gdLst>
                    <a:gd name="T0" fmla="*/ 200 w 1271"/>
                    <a:gd name="T1" fmla="*/ 205 h 1033"/>
                    <a:gd name="T2" fmla="*/ 696 w 1271"/>
                    <a:gd name="T3" fmla="*/ 0 h 1033"/>
                    <a:gd name="T4" fmla="*/ 1184 w 1271"/>
                    <a:gd name="T5" fmla="*/ 198 h 1033"/>
                    <a:gd name="T6" fmla="*/ 1232 w 1271"/>
                    <a:gd name="T7" fmla="*/ 249 h 1033"/>
                    <a:gd name="T8" fmla="*/ 1115 w 1271"/>
                    <a:gd name="T9" fmla="*/ 378 h 1033"/>
                    <a:gd name="T10" fmla="*/ 1051 w 1271"/>
                    <a:gd name="T11" fmla="*/ 418 h 1033"/>
                    <a:gd name="T12" fmla="*/ 697 w 1271"/>
                    <a:gd name="T13" fmla="*/ 627 h 1033"/>
                    <a:gd name="T14" fmla="*/ 358 w 1271"/>
                    <a:gd name="T15" fmla="*/ 845 h 1033"/>
                    <a:gd name="T16" fmla="*/ 277 w 1271"/>
                    <a:gd name="T17" fmla="*/ 903 h 1033"/>
                    <a:gd name="T18" fmla="*/ 118 w 1271"/>
                    <a:gd name="T19" fmla="*/ 1027 h 1033"/>
                    <a:gd name="T20" fmla="*/ 82 w 1271"/>
                    <a:gd name="T21" fmla="*/ 1015 h 1033"/>
                    <a:gd name="T22" fmla="*/ 81 w 1271"/>
                    <a:gd name="T23" fmla="*/ 1014 h 1033"/>
                    <a:gd name="T24" fmla="*/ 9 w 1271"/>
                    <a:gd name="T25" fmla="*/ 774 h 1033"/>
                    <a:gd name="T26" fmla="*/ 35 w 1271"/>
                    <a:gd name="T27" fmla="*/ 499 h 1033"/>
                    <a:gd name="T28" fmla="*/ 200 w 1271"/>
                    <a:gd name="T29" fmla="*/ 205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1" h="1033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6" y="0"/>
                        <a:pt x="1058" y="76"/>
                        <a:pt x="1184" y="198"/>
                      </a:cubicBezTo>
                      <a:cubicBezTo>
                        <a:pt x="1205" y="216"/>
                        <a:pt x="1221" y="233"/>
                        <a:pt x="1232" y="249"/>
                      </a:cubicBezTo>
                      <a:cubicBezTo>
                        <a:pt x="1271" y="308"/>
                        <a:pt x="1209" y="329"/>
                        <a:pt x="1115" y="378"/>
                      </a:cubicBezTo>
                      <a:cubicBezTo>
                        <a:pt x="1095" y="389"/>
                        <a:pt x="1074" y="404"/>
                        <a:pt x="1051" y="418"/>
                      </a:cubicBezTo>
                      <a:cubicBezTo>
                        <a:pt x="957" y="479"/>
                        <a:pt x="828" y="548"/>
                        <a:pt x="697" y="627"/>
                      </a:cubicBezTo>
                      <a:cubicBezTo>
                        <a:pt x="567" y="704"/>
                        <a:pt x="453" y="781"/>
                        <a:pt x="358" y="845"/>
                      </a:cubicBezTo>
                      <a:cubicBezTo>
                        <a:pt x="328" y="865"/>
                        <a:pt x="301" y="884"/>
                        <a:pt x="277" y="903"/>
                      </a:cubicBezTo>
                      <a:cubicBezTo>
                        <a:pt x="194" y="971"/>
                        <a:pt x="151" y="1030"/>
                        <a:pt x="118" y="1027"/>
                      </a:cubicBezTo>
                      <a:cubicBezTo>
                        <a:pt x="107" y="1033"/>
                        <a:pt x="92" y="1031"/>
                        <a:pt x="82" y="1015"/>
                      </a:cubicBezTo>
                      <a:cubicBezTo>
                        <a:pt x="82" y="1016"/>
                        <a:pt x="81" y="1013"/>
                        <a:pt x="81" y="1014"/>
                      </a:cubicBezTo>
                      <a:cubicBezTo>
                        <a:pt x="44" y="941"/>
                        <a:pt x="19" y="860"/>
                        <a:pt x="9" y="774"/>
                      </a:cubicBezTo>
                      <a:cubicBezTo>
                        <a:pt x="0" y="680"/>
                        <a:pt x="12" y="587"/>
                        <a:pt x="35" y="499"/>
                      </a:cubicBezTo>
                      <a:cubicBezTo>
                        <a:pt x="65" y="387"/>
                        <a:pt x="120" y="285"/>
                        <a:pt x="200" y="205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59" name="Freeform 87"/>
                <p:cNvSpPr>
                  <a:spLocks/>
                </p:cNvSpPr>
                <p:nvPr/>
              </p:nvSpPr>
              <p:spPr bwMode="auto">
                <a:xfrm>
                  <a:off x="744" y="1560"/>
                  <a:ext cx="3006" cy="2438"/>
                </a:xfrm>
                <a:custGeom>
                  <a:avLst/>
                  <a:gdLst>
                    <a:gd name="T0" fmla="*/ 200 w 1270"/>
                    <a:gd name="T1" fmla="*/ 205 h 1030"/>
                    <a:gd name="T2" fmla="*/ 696 w 1270"/>
                    <a:gd name="T3" fmla="*/ 0 h 1030"/>
                    <a:gd name="T4" fmla="*/ 1184 w 1270"/>
                    <a:gd name="T5" fmla="*/ 198 h 1030"/>
                    <a:gd name="T6" fmla="*/ 1231 w 1270"/>
                    <a:gd name="T7" fmla="*/ 249 h 1030"/>
                    <a:gd name="T8" fmla="*/ 1112 w 1270"/>
                    <a:gd name="T9" fmla="*/ 376 h 1030"/>
                    <a:gd name="T10" fmla="*/ 1047 w 1270"/>
                    <a:gd name="T11" fmla="*/ 415 h 1030"/>
                    <a:gd name="T12" fmla="*/ 691 w 1270"/>
                    <a:gd name="T13" fmla="*/ 619 h 1030"/>
                    <a:gd name="T14" fmla="*/ 354 w 1270"/>
                    <a:gd name="T15" fmla="*/ 838 h 1030"/>
                    <a:gd name="T16" fmla="*/ 274 w 1270"/>
                    <a:gd name="T17" fmla="*/ 897 h 1030"/>
                    <a:gd name="T18" fmla="*/ 117 w 1270"/>
                    <a:gd name="T19" fmla="*/ 1024 h 1030"/>
                    <a:gd name="T20" fmla="*/ 80 w 1270"/>
                    <a:gd name="T21" fmla="*/ 1013 h 1030"/>
                    <a:gd name="T22" fmla="*/ 80 w 1270"/>
                    <a:gd name="T23" fmla="*/ 1012 h 1030"/>
                    <a:gd name="T24" fmla="*/ 9 w 1270"/>
                    <a:gd name="T25" fmla="*/ 771 h 1030"/>
                    <a:gd name="T26" fmla="*/ 36 w 1270"/>
                    <a:gd name="T27" fmla="*/ 496 h 1030"/>
                    <a:gd name="T28" fmla="*/ 200 w 1270"/>
                    <a:gd name="T29" fmla="*/ 205 h 10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0" h="1030">
                      <a:moveTo>
                        <a:pt x="200" y="205"/>
                      </a:moveTo>
                      <a:cubicBezTo>
                        <a:pt x="327" y="79"/>
                        <a:pt x="502" y="0"/>
                        <a:pt x="696" y="0"/>
                      </a:cubicBezTo>
                      <a:cubicBezTo>
                        <a:pt x="886" y="0"/>
                        <a:pt x="1058" y="76"/>
                        <a:pt x="1184" y="198"/>
                      </a:cubicBezTo>
                      <a:cubicBezTo>
                        <a:pt x="1205" y="216"/>
                        <a:pt x="1221" y="233"/>
                        <a:pt x="1231" y="249"/>
                      </a:cubicBezTo>
                      <a:cubicBezTo>
                        <a:pt x="1270" y="307"/>
                        <a:pt x="1208" y="328"/>
                        <a:pt x="1112" y="376"/>
                      </a:cubicBezTo>
                      <a:cubicBezTo>
                        <a:pt x="1091" y="386"/>
                        <a:pt x="1070" y="400"/>
                        <a:pt x="1047" y="415"/>
                      </a:cubicBezTo>
                      <a:cubicBezTo>
                        <a:pt x="951" y="473"/>
                        <a:pt x="822" y="541"/>
                        <a:pt x="691" y="619"/>
                      </a:cubicBezTo>
                      <a:cubicBezTo>
                        <a:pt x="561" y="696"/>
                        <a:pt x="448" y="774"/>
                        <a:pt x="354" y="838"/>
                      </a:cubicBezTo>
                      <a:cubicBezTo>
                        <a:pt x="324" y="859"/>
                        <a:pt x="297" y="878"/>
                        <a:pt x="274" y="897"/>
                      </a:cubicBezTo>
                      <a:cubicBezTo>
                        <a:pt x="191" y="966"/>
                        <a:pt x="149" y="1026"/>
                        <a:pt x="117" y="1024"/>
                      </a:cubicBezTo>
                      <a:cubicBezTo>
                        <a:pt x="105" y="1030"/>
                        <a:pt x="90" y="1028"/>
                        <a:pt x="80" y="1013"/>
                      </a:cubicBezTo>
                      <a:cubicBezTo>
                        <a:pt x="81" y="1014"/>
                        <a:pt x="80" y="1011"/>
                        <a:pt x="80" y="1012"/>
                      </a:cubicBezTo>
                      <a:cubicBezTo>
                        <a:pt x="42" y="939"/>
                        <a:pt x="18" y="857"/>
                        <a:pt x="9" y="771"/>
                      </a:cubicBezTo>
                      <a:cubicBezTo>
                        <a:pt x="0" y="677"/>
                        <a:pt x="12" y="585"/>
                        <a:pt x="36" y="496"/>
                      </a:cubicBezTo>
                      <a:cubicBezTo>
                        <a:pt x="66" y="386"/>
                        <a:pt x="121" y="285"/>
                        <a:pt x="200" y="205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0" name="Freeform 88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009" cy="2433"/>
                </a:xfrm>
                <a:custGeom>
                  <a:avLst/>
                  <a:gdLst>
                    <a:gd name="T0" fmla="*/ 201 w 1271"/>
                    <a:gd name="T1" fmla="*/ 205 h 1028"/>
                    <a:gd name="T2" fmla="*/ 697 w 1271"/>
                    <a:gd name="T3" fmla="*/ 0 h 1028"/>
                    <a:gd name="T4" fmla="*/ 1185 w 1271"/>
                    <a:gd name="T5" fmla="*/ 198 h 1028"/>
                    <a:gd name="T6" fmla="*/ 1232 w 1271"/>
                    <a:gd name="T7" fmla="*/ 249 h 1028"/>
                    <a:gd name="T8" fmla="*/ 1109 w 1271"/>
                    <a:gd name="T9" fmla="*/ 373 h 1028"/>
                    <a:gd name="T10" fmla="*/ 1043 w 1271"/>
                    <a:gd name="T11" fmla="*/ 411 h 1028"/>
                    <a:gd name="T12" fmla="*/ 686 w 1271"/>
                    <a:gd name="T13" fmla="*/ 612 h 1028"/>
                    <a:gd name="T14" fmla="*/ 351 w 1271"/>
                    <a:gd name="T15" fmla="*/ 831 h 1028"/>
                    <a:gd name="T16" fmla="*/ 271 w 1271"/>
                    <a:gd name="T17" fmla="*/ 891 h 1028"/>
                    <a:gd name="T18" fmla="*/ 116 w 1271"/>
                    <a:gd name="T19" fmla="*/ 1021 h 1028"/>
                    <a:gd name="T20" fmla="*/ 80 w 1271"/>
                    <a:gd name="T21" fmla="*/ 1010 h 1028"/>
                    <a:gd name="T22" fmla="*/ 79 w 1271"/>
                    <a:gd name="T23" fmla="*/ 1010 h 1028"/>
                    <a:gd name="T24" fmla="*/ 9 w 1271"/>
                    <a:gd name="T25" fmla="*/ 768 h 1028"/>
                    <a:gd name="T26" fmla="*/ 37 w 1271"/>
                    <a:gd name="T27" fmla="*/ 493 h 1028"/>
                    <a:gd name="T28" fmla="*/ 201 w 1271"/>
                    <a:gd name="T29" fmla="*/ 205 h 1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1" h="1028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87" y="0"/>
                        <a:pt x="1059" y="76"/>
                        <a:pt x="1185" y="198"/>
                      </a:cubicBezTo>
                      <a:cubicBezTo>
                        <a:pt x="1206" y="216"/>
                        <a:pt x="1222" y="233"/>
                        <a:pt x="1232" y="249"/>
                      </a:cubicBezTo>
                      <a:cubicBezTo>
                        <a:pt x="1271" y="307"/>
                        <a:pt x="1207" y="326"/>
                        <a:pt x="1109" y="373"/>
                      </a:cubicBezTo>
                      <a:cubicBezTo>
                        <a:pt x="1088" y="383"/>
                        <a:pt x="1067" y="397"/>
                        <a:pt x="1043" y="411"/>
                      </a:cubicBezTo>
                      <a:cubicBezTo>
                        <a:pt x="947" y="468"/>
                        <a:pt x="817" y="535"/>
                        <a:pt x="686" y="612"/>
                      </a:cubicBezTo>
                      <a:cubicBezTo>
                        <a:pt x="556" y="688"/>
                        <a:pt x="444" y="766"/>
                        <a:pt x="351" y="831"/>
                      </a:cubicBezTo>
                      <a:cubicBezTo>
                        <a:pt x="321" y="852"/>
                        <a:pt x="294" y="871"/>
                        <a:pt x="271" y="891"/>
                      </a:cubicBezTo>
                      <a:cubicBezTo>
                        <a:pt x="189" y="962"/>
                        <a:pt x="148" y="1023"/>
                        <a:pt x="116" y="1021"/>
                      </a:cubicBezTo>
                      <a:cubicBezTo>
                        <a:pt x="105" y="1028"/>
                        <a:pt x="90" y="1026"/>
                        <a:pt x="80" y="1010"/>
                      </a:cubicBezTo>
                      <a:cubicBezTo>
                        <a:pt x="80" y="1012"/>
                        <a:pt x="79" y="1009"/>
                        <a:pt x="79" y="1010"/>
                      </a:cubicBezTo>
                      <a:cubicBezTo>
                        <a:pt x="42" y="936"/>
                        <a:pt x="18" y="855"/>
                        <a:pt x="9" y="768"/>
                      </a:cubicBezTo>
                      <a:cubicBezTo>
                        <a:pt x="0" y="674"/>
                        <a:pt x="13" y="582"/>
                        <a:pt x="37" y="493"/>
                      </a:cubicBezTo>
                      <a:cubicBezTo>
                        <a:pt x="68" y="384"/>
                        <a:pt x="122" y="284"/>
                        <a:pt x="201" y="205"/>
                      </a:cubicBez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1" name="Freeform 89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007" cy="2428"/>
                </a:xfrm>
                <a:custGeom>
                  <a:avLst/>
                  <a:gdLst>
                    <a:gd name="T0" fmla="*/ 201 w 1270"/>
                    <a:gd name="T1" fmla="*/ 205 h 1026"/>
                    <a:gd name="T2" fmla="*/ 697 w 1270"/>
                    <a:gd name="T3" fmla="*/ 0 h 1026"/>
                    <a:gd name="T4" fmla="*/ 1185 w 1270"/>
                    <a:gd name="T5" fmla="*/ 198 h 1026"/>
                    <a:gd name="T6" fmla="*/ 1232 w 1270"/>
                    <a:gd name="T7" fmla="*/ 248 h 1026"/>
                    <a:gd name="T8" fmla="*/ 1106 w 1270"/>
                    <a:gd name="T9" fmla="*/ 371 h 1026"/>
                    <a:gd name="T10" fmla="*/ 1039 w 1270"/>
                    <a:gd name="T11" fmla="*/ 407 h 1026"/>
                    <a:gd name="T12" fmla="*/ 679 w 1270"/>
                    <a:gd name="T13" fmla="*/ 604 h 1026"/>
                    <a:gd name="T14" fmla="*/ 346 w 1270"/>
                    <a:gd name="T15" fmla="*/ 824 h 1026"/>
                    <a:gd name="T16" fmla="*/ 268 w 1270"/>
                    <a:gd name="T17" fmla="*/ 885 h 1026"/>
                    <a:gd name="T18" fmla="*/ 115 w 1270"/>
                    <a:gd name="T19" fmla="*/ 1019 h 1026"/>
                    <a:gd name="T20" fmla="*/ 78 w 1270"/>
                    <a:gd name="T21" fmla="*/ 1008 h 1026"/>
                    <a:gd name="T22" fmla="*/ 78 w 1270"/>
                    <a:gd name="T23" fmla="*/ 1007 h 1026"/>
                    <a:gd name="T24" fmla="*/ 9 w 1270"/>
                    <a:gd name="T25" fmla="*/ 766 h 1026"/>
                    <a:gd name="T26" fmla="*/ 38 w 1270"/>
                    <a:gd name="T27" fmla="*/ 491 h 1026"/>
                    <a:gd name="T28" fmla="*/ 201 w 1270"/>
                    <a:gd name="T29" fmla="*/ 205 h 10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0" h="1026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87" y="0"/>
                        <a:pt x="1059" y="76"/>
                        <a:pt x="1185" y="198"/>
                      </a:cubicBezTo>
                      <a:cubicBezTo>
                        <a:pt x="1206" y="216"/>
                        <a:pt x="1222" y="233"/>
                        <a:pt x="1232" y="248"/>
                      </a:cubicBezTo>
                      <a:cubicBezTo>
                        <a:pt x="1270" y="306"/>
                        <a:pt x="1205" y="325"/>
                        <a:pt x="1106" y="371"/>
                      </a:cubicBezTo>
                      <a:cubicBezTo>
                        <a:pt x="1085" y="380"/>
                        <a:pt x="1063" y="394"/>
                        <a:pt x="1039" y="407"/>
                      </a:cubicBezTo>
                      <a:cubicBezTo>
                        <a:pt x="941" y="463"/>
                        <a:pt x="811" y="528"/>
                        <a:pt x="679" y="604"/>
                      </a:cubicBezTo>
                      <a:cubicBezTo>
                        <a:pt x="550" y="679"/>
                        <a:pt x="438" y="758"/>
                        <a:pt x="346" y="824"/>
                      </a:cubicBezTo>
                      <a:cubicBezTo>
                        <a:pt x="317" y="845"/>
                        <a:pt x="290" y="865"/>
                        <a:pt x="268" y="885"/>
                      </a:cubicBezTo>
                      <a:cubicBezTo>
                        <a:pt x="186" y="957"/>
                        <a:pt x="145" y="1019"/>
                        <a:pt x="115" y="1019"/>
                      </a:cubicBezTo>
                      <a:cubicBezTo>
                        <a:pt x="103" y="1026"/>
                        <a:pt x="88" y="1024"/>
                        <a:pt x="78" y="1008"/>
                      </a:cubicBezTo>
                      <a:cubicBezTo>
                        <a:pt x="78" y="1009"/>
                        <a:pt x="78" y="1006"/>
                        <a:pt x="78" y="1007"/>
                      </a:cubicBezTo>
                      <a:cubicBezTo>
                        <a:pt x="41" y="934"/>
                        <a:pt x="17" y="852"/>
                        <a:pt x="9" y="766"/>
                      </a:cubicBezTo>
                      <a:cubicBezTo>
                        <a:pt x="0" y="671"/>
                        <a:pt x="13" y="579"/>
                        <a:pt x="38" y="491"/>
                      </a:cubicBezTo>
                      <a:cubicBezTo>
                        <a:pt x="68" y="383"/>
                        <a:pt x="123" y="283"/>
                        <a:pt x="201" y="205"/>
                      </a:cubicBez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2" name="Freeform 90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007" cy="2421"/>
                </a:xfrm>
                <a:custGeom>
                  <a:avLst/>
                  <a:gdLst>
                    <a:gd name="T0" fmla="*/ 201 w 1270"/>
                    <a:gd name="T1" fmla="*/ 205 h 1023"/>
                    <a:gd name="T2" fmla="*/ 697 w 1270"/>
                    <a:gd name="T3" fmla="*/ 0 h 1023"/>
                    <a:gd name="T4" fmla="*/ 1185 w 1270"/>
                    <a:gd name="T5" fmla="*/ 198 h 1023"/>
                    <a:gd name="T6" fmla="*/ 1232 w 1270"/>
                    <a:gd name="T7" fmla="*/ 248 h 1023"/>
                    <a:gd name="T8" fmla="*/ 1102 w 1270"/>
                    <a:gd name="T9" fmla="*/ 368 h 1023"/>
                    <a:gd name="T10" fmla="*/ 1035 w 1270"/>
                    <a:gd name="T11" fmla="*/ 404 h 1023"/>
                    <a:gd name="T12" fmla="*/ 673 w 1270"/>
                    <a:gd name="T13" fmla="*/ 596 h 1023"/>
                    <a:gd name="T14" fmla="*/ 342 w 1270"/>
                    <a:gd name="T15" fmla="*/ 817 h 1023"/>
                    <a:gd name="T16" fmla="*/ 264 w 1270"/>
                    <a:gd name="T17" fmla="*/ 878 h 1023"/>
                    <a:gd name="T18" fmla="*/ 113 w 1270"/>
                    <a:gd name="T19" fmla="*/ 1016 h 1023"/>
                    <a:gd name="T20" fmla="*/ 77 w 1270"/>
                    <a:gd name="T21" fmla="*/ 1006 h 1023"/>
                    <a:gd name="T22" fmla="*/ 76 w 1270"/>
                    <a:gd name="T23" fmla="*/ 1005 h 1023"/>
                    <a:gd name="T24" fmla="*/ 8 w 1270"/>
                    <a:gd name="T25" fmla="*/ 763 h 1023"/>
                    <a:gd name="T26" fmla="*/ 39 w 1270"/>
                    <a:gd name="T27" fmla="*/ 488 h 1023"/>
                    <a:gd name="T28" fmla="*/ 201 w 1270"/>
                    <a:gd name="T29" fmla="*/ 205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0" h="1023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87" y="0"/>
                        <a:pt x="1059" y="75"/>
                        <a:pt x="1185" y="198"/>
                      </a:cubicBezTo>
                      <a:cubicBezTo>
                        <a:pt x="1206" y="216"/>
                        <a:pt x="1222" y="233"/>
                        <a:pt x="1232" y="248"/>
                      </a:cubicBezTo>
                      <a:cubicBezTo>
                        <a:pt x="1270" y="305"/>
                        <a:pt x="1204" y="324"/>
                        <a:pt x="1102" y="368"/>
                      </a:cubicBezTo>
                      <a:cubicBezTo>
                        <a:pt x="1081" y="378"/>
                        <a:pt x="1059" y="391"/>
                        <a:pt x="1035" y="404"/>
                      </a:cubicBezTo>
                      <a:cubicBezTo>
                        <a:pt x="935" y="457"/>
                        <a:pt x="804" y="521"/>
                        <a:pt x="673" y="596"/>
                      </a:cubicBezTo>
                      <a:cubicBezTo>
                        <a:pt x="544" y="671"/>
                        <a:pt x="433" y="750"/>
                        <a:pt x="342" y="817"/>
                      </a:cubicBezTo>
                      <a:cubicBezTo>
                        <a:pt x="313" y="838"/>
                        <a:pt x="287" y="858"/>
                        <a:pt x="264" y="878"/>
                      </a:cubicBezTo>
                      <a:cubicBezTo>
                        <a:pt x="183" y="952"/>
                        <a:pt x="143" y="1015"/>
                        <a:pt x="113" y="1016"/>
                      </a:cubicBezTo>
                      <a:cubicBezTo>
                        <a:pt x="102" y="1023"/>
                        <a:pt x="87" y="1021"/>
                        <a:pt x="77" y="1006"/>
                      </a:cubicBezTo>
                      <a:cubicBezTo>
                        <a:pt x="77" y="1007"/>
                        <a:pt x="76" y="1004"/>
                        <a:pt x="76" y="1005"/>
                      </a:cubicBezTo>
                      <a:cubicBezTo>
                        <a:pt x="40" y="931"/>
                        <a:pt x="16" y="849"/>
                        <a:pt x="8" y="763"/>
                      </a:cubicBezTo>
                      <a:cubicBezTo>
                        <a:pt x="0" y="668"/>
                        <a:pt x="13" y="576"/>
                        <a:pt x="39" y="488"/>
                      </a:cubicBezTo>
                      <a:cubicBezTo>
                        <a:pt x="69" y="381"/>
                        <a:pt x="124" y="283"/>
                        <a:pt x="201" y="205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3" name="Freeform 91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004" cy="2416"/>
                </a:xfrm>
                <a:custGeom>
                  <a:avLst/>
                  <a:gdLst>
                    <a:gd name="T0" fmla="*/ 201 w 1269"/>
                    <a:gd name="T1" fmla="*/ 205 h 1021"/>
                    <a:gd name="T2" fmla="*/ 697 w 1269"/>
                    <a:gd name="T3" fmla="*/ 0 h 1021"/>
                    <a:gd name="T4" fmla="*/ 1185 w 1269"/>
                    <a:gd name="T5" fmla="*/ 198 h 1021"/>
                    <a:gd name="T6" fmla="*/ 1232 w 1269"/>
                    <a:gd name="T7" fmla="*/ 248 h 1021"/>
                    <a:gd name="T8" fmla="*/ 1099 w 1269"/>
                    <a:gd name="T9" fmla="*/ 366 h 1021"/>
                    <a:gd name="T10" fmla="*/ 1030 w 1269"/>
                    <a:gd name="T11" fmla="*/ 400 h 1021"/>
                    <a:gd name="T12" fmla="*/ 667 w 1269"/>
                    <a:gd name="T13" fmla="*/ 589 h 1021"/>
                    <a:gd name="T14" fmla="*/ 338 w 1269"/>
                    <a:gd name="T15" fmla="*/ 810 h 1021"/>
                    <a:gd name="T16" fmla="*/ 261 w 1269"/>
                    <a:gd name="T17" fmla="*/ 872 h 1021"/>
                    <a:gd name="T18" fmla="*/ 111 w 1269"/>
                    <a:gd name="T19" fmla="*/ 1013 h 1021"/>
                    <a:gd name="T20" fmla="*/ 75 w 1269"/>
                    <a:gd name="T21" fmla="*/ 1003 h 1021"/>
                    <a:gd name="T22" fmla="*/ 75 w 1269"/>
                    <a:gd name="T23" fmla="*/ 1003 h 1021"/>
                    <a:gd name="T24" fmla="*/ 8 w 1269"/>
                    <a:gd name="T25" fmla="*/ 760 h 1021"/>
                    <a:gd name="T26" fmla="*/ 39 w 1269"/>
                    <a:gd name="T27" fmla="*/ 486 h 1021"/>
                    <a:gd name="T28" fmla="*/ 201 w 1269"/>
                    <a:gd name="T29" fmla="*/ 205 h 10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9" h="1021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87" y="0"/>
                        <a:pt x="1059" y="75"/>
                        <a:pt x="1185" y="198"/>
                      </a:cubicBezTo>
                      <a:cubicBezTo>
                        <a:pt x="1206" y="215"/>
                        <a:pt x="1221" y="232"/>
                        <a:pt x="1232" y="248"/>
                      </a:cubicBezTo>
                      <a:cubicBezTo>
                        <a:pt x="1269" y="305"/>
                        <a:pt x="1202" y="323"/>
                        <a:pt x="1099" y="366"/>
                      </a:cubicBezTo>
                      <a:cubicBezTo>
                        <a:pt x="1077" y="375"/>
                        <a:pt x="1055" y="387"/>
                        <a:pt x="1030" y="400"/>
                      </a:cubicBezTo>
                      <a:cubicBezTo>
                        <a:pt x="930" y="452"/>
                        <a:pt x="798" y="514"/>
                        <a:pt x="667" y="589"/>
                      </a:cubicBezTo>
                      <a:cubicBezTo>
                        <a:pt x="538" y="663"/>
                        <a:pt x="427" y="742"/>
                        <a:pt x="338" y="810"/>
                      </a:cubicBezTo>
                      <a:cubicBezTo>
                        <a:pt x="309" y="831"/>
                        <a:pt x="283" y="852"/>
                        <a:pt x="261" y="872"/>
                      </a:cubicBezTo>
                      <a:cubicBezTo>
                        <a:pt x="180" y="947"/>
                        <a:pt x="141" y="1012"/>
                        <a:pt x="111" y="1013"/>
                      </a:cubicBezTo>
                      <a:cubicBezTo>
                        <a:pt x="100" y="1021"/>
                        <a:pt x="85" y="1019"/>
                        <a:pt x="75" y="1003"/>
                      </a:cubicBezTo>
                      <a:cubicBezTo>
                        <a:pt x="75" y="1005"/>
                        <a:pt x="75" y="1001"/>
                        <a:pt x="75" y="1003"/>
                      </a:cubicBezTo>
                      <a:cubicBezTo>
                        <a:pt x="38" y="929"/>
                        <a:pt x="15" y="847"/>
                        <a:pt x="8" y="760"/>
                      </a:cubicBezTo>
                      <a:cubicBezTo>
                        <a:pt x="0" y="666"/>
                        <a:pt x="13" y="574"/>
                        <a:pt x="39" y="486"/>
                      </a:cubicBezTo>
                      <a:cubicBezTo>
                        <a:pt x="70" y="380"/>
                        <a:pt x="124" y="282"/>
                        <a:pt x="201" y="205"/>
                      </a:cubicBez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4" name="Freeform 92"/>
                <p:cNvSpPr>
                  <a:spLocks/>
                </p:cNvSpPr>
                <p:nvPr/>
              </p:nvSpPr>
              <p:spPr bwMode="auto">
                <a:xfrm>
                  <a:off x="741" y="1560"/>
                  <a:ext cx="3002" cy="2409"/>
                </a:xfrm>
                <a:custGeom>
                  <a:avLst/>
                  <a:gdLst>
                    <a:gd name="T0" fmla="*/ 201 w 1268"/>
                    <a:gd name="T1" fmla="*/ 205 h 1018"/>
                    <a:gd name="T2" fmla="*/ 697 w 1268"/>
                    <a:gd name="T3" fmla="*/ 0 h 1018"/>
                    <a:gd name="T4" fmla="*/ 1185 w 1268"/>
                    <a:gd name="T5" fmla="*/ 198 h 1018"/>
                    <a:gd name="T6" fmla="*/ 1231 w 1268"/>
                    <a:gd name="T7" fmla="*/ 248 h 1018"/>
                    <a:gd name="T8" fmla="*/ 1095 w 1268"/>
                    <a:gd name="T9" fmla="*/ 363 h 1018"/>
                    <a:gd name="T10" fmla="*/ 1026 w 1268"/>
                    <a:gd name="T11" fmla="*/ 396 h 1018"/>
                    <a:gd name="T12" fmla="*/ 661 w 1268"/>
                    <a:gd name="T13" fmla="*/ 581 h 1018"/>
                    <a:gd name="T14" fmla="*/ 333 w 1268"/>
                    <a:gd name="T15" fmla="*/ 802 h 1018"/>
                    <a:gd name="T16" fmla="*/ 257 w 1268"/>
                    <a:gd name="T17" fmla="*/ 866 h 1018"/>
                    <a:gd name="T18" fmla="*/ 110 w 1268"/>
                    <a:gd name="T19" fmla="*/ 1010 h 1018"/>
                    <a:gd name="T20" fmla="*/ 74 w 1268"/>
                    <a:gd name="T21" fmla="*/ 1001 h 1018"/>
                    <a:gd name="T22" fmla="*/ 73 w 1268"/>
                    <a:gd name="T23" fmla="*/ 1000 h 1018"/>
                    <a:gd name="T24" fmla="*/ 7 w 1268"/>
                    <a:gd name="T25" fmla="*/ 758 h 1018"/>
                    <a:gd name="T26" fmla="*/ 40 w 1268"/>
                    <a:gd name="T27" fmla="*/ 483 h 1018"/>
                    <a:gd name="T28" fmla="*/ 201 w 1268"/>
                    <a:gd name="T29" fmla="*/ 205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8" h="1018">
                      <a:moveTo>
                        <a:pt x="201" y="205"/>
                      </a:moveTo>
                      <a:cubicBezTo>
                        <a:pt x="328" y="79"/>
                        <a:pt x="503" y="0"/>
                        <a:pt x="697" y="0"/>
                      </a:cubicBezTo>
                      <a:cubicBezTo>
                        <a:pt x="887" y="0"/>
                        <a:pt x="1059" y="75"/>
                        <a:pt x="1185" y="198"/>
                      </a:cubicBezTo>
                      <a:cubicBezTo>
                        <a:pt x="1206" y="215"/>
                        <a:pt x="1221" y="232"/>
                        <a:pt x="1231" y="248"/>
                      </a:cubicBezTo>
                      <a:cubicBezTo>
                        <a:pt x="1268" y="304"/>
                        <a:pt x="1200" y="321"/>
                        <a:pt x="1095" y="363"/>
                      </a:cubicBezTo>
                      <a:cubicBezTo>
                        <a:pt x="1073" y="372"/>
                        <a:pt x="1051" y="384"/>
                        <a:pt x="1026" y="396"/>
                      </a:cubicBezTo>
                      <a:cubicBezTo>
                        <a:pt x="924" y="446"/>
                        <a:pt x="792" y="507"/>
                        <a:pt x="661" y="581"/>
                      </a:cubicBezTo>
                      <a:cubicBezTo>
                        <a:pt x="532" y="655"/>
                        <a:pt x="422" y="734"/>
                        <a:pt x="333" y="802"/>
                      </a:cubicBezTo>
                      <a:cubicBezTo>
                        <a:pt x="305" y="824"/>
                        <a:pt x="279" y="845"/>
                        <a:pt x="257" y="866"/>
                      </a:cubicBezTo>
                      <a:cubicBezTo>
                        <a:pt x="177" y="942"/>
                        <a:pt x="138" y="1008"/>
                        <a:pt x="110" y="1010"/>
                      </a:cubicBezTo>
                      <a:cubicBezTo>
                        <a:pt x="98" y="1018"/>
                        <a:pt x="83" y="1017"/>
                        <a:pt x="74" y="1001"/>
                      </a:cubicBezTo>
                      <a:cubicBezTo>
                        <a:pt x="74" y="1002"/>
                        <a:pt x="73" y="999"/>
                        <a:pt x="73" y="1000"/>
                      </a:cubicBezTo>
                      <a:cubicBezTo>
                        <a:pt x="37" y="926"/>
                        <a:pt x="14" y="844"/>
                        <a:pt x="7" y="758"/>
                      </a:cubicBezTo>
                      <a:cubicBezTo>
                        <a:pt x="0" y="663"/>
                        <a:pt x="13" y="571"/>
                        <a:pt x="40" y="483"/>
                      </a:cubicBezTo>
                      <a:cubicBezTo>
                        <a:pt x="71" y="378"/>
                        <a:pt x="125" y="282"/>
                        <a:pt x="201" y="205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5" name="Freeform 93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004" cy="2405"/>
                </a:xfrm>
                <a:custGeom>
                  <a:avLst/>
                  <a:gdLst>
                    <a:gd name="T0" fmla="*/ 202 w 1269"/>
                    <a:gd name="T1" fmla="*/ 205 h 1016"/>
                    <a:gd name="T2" fmla="*/ 698 w 1269"/>
                    <a:gd name="T3" fmla="*/ 0 h 1016"/>
                    <a:gd name="T4" fmla="*/ 1186 w 1269"/>
                    <a:gd name="T5" fmla="*/ 198 h 1016"/>
                    <a:gd name="T6" fmla="*/ 1232 w 1269"/>
                    <a:gd name="T7" fmla="*/ 247 h 1016"/>
                    <a:gd name="T8" fmla="*/ 1093 w 1269"/>
                    <a:gd name="T9" fmla="*/ 361 h 1016"/>
                    <a:gd name="T10" fmla="*/ 1022 w 1269"/>
                    <a:gd name="T11" fmla="*/ 393 h 1016"/>
                    <a:gd name="T12" fmla="*/ 656 w 1269"/>
                    <a:gd name="T13" fmla="*/ 574 h 1016"/>
                    <a:gd name="T14" fmla="*/ 330 w 1269"/>
                    <a:gd name="T15" fmla="*/ 795 h 1016"/>
                    <a:gd name="T16" fmla="*/ 255 w 1269"/>
                    <a:gd name="T17" fmla="*/ 860 h 1016"/>
                    <a:gd name="T18" fmla="*/ 109 w 1269"/>
                    <a:gd name="T19" fmla="*/ 1008 h 1016"/>
                    <a:gd name="T20" fmla="*/ 73 w 1269"/>
                    <a:gd name="T21" fmla="*/ 998 h 1016"/>
                    <a:gd name="T22" fmla="*/ 73 w 1269"/>
                    <a:gd name="T23" fmla="*/ 998 h 1016"/>
                    <a:gd name="T24" fmla="*/ 8 w 1269"/>
                    <a:gd name="T25" fmla="*/ 755 h 1016"/>
                    <a:gd name="T26" fmla="*/ 41 w 1269"/>
                    <a:gd name="T27" fmla="*/ 480 h 1016"/>
                    <a:gd name="T28" fmla="*/ 202 w 1269"/>
                    <a:gd name="T29" fmla="*/ 205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9" h="1016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88" y="0"/>
                        <a:pt x="1060" y="75"/>
                        <a:pt x="1186" y="198"/>
                      </a:cubicBezTo>
                      <a:cubicBezTo>
                        <a:pt x="1206" y="215"/>
                        <a:pt x="1222" y="232"/>
                        <a:pt x="1232" y="247"/>
                      </a:cubicBezTo>
                      <a:cubicBezTo>
                        <a:pt x="1269" y="303"/>
                        <a:pt x="1200" y="320"/>
                        <a:pt x="1093" y="361"/>
                      </a:cubicBezTo>
                      <a:cubicBezTo>
                        <a:pt x="1071" y="369"/>
                        <a:pt x="1047" y="381"/>
                        <a:pt x="1022" y="393"/>
                      </a:cubicBezTo>
                      <a:cubicBezTo>
                        <a:pt x="920" y="441"/>
                        <a:pt x="787" y="500"/>
                        <a:pt x="656" y="574"/>
                      </a:cubicBezTo>
                      <a:cubicBezTo>
                        <a:pt x="526" y="647"/>
                        <a:pt x="417" y="726"/>
                        <a:pt x="330" y="795"/>
                      </a:cubicBezTo>
                      <a:cubicBezTo>
                        <a:pt x="302" y="817"/>
                        <a:pt x="276" y="839"/>
                        <a:pt x="255" y="860"/>
                      </a:cubicBezTo>
                      <a:cubicBezTo>
                        <a:pt x="175" y="938"/>
                        <a:pt x="137" y="1005"/>
                        <a:pt x="109" y="1008"/>
                      </a:cubicBezTo>
                      <a:cubicBezTo>
                        <a:pt x="98" y="1016"/>
                        <a:pt x="83" y="1014"/>
                        <a:pt x="73" y="998"/>
                      </a:cubicBezTo>
                      <a:cubicBezTo>
                        <a:pt x="73" y="1000"/>
                        <a:pt x="73" y="997"/>
                        <a:pt x="73" y="998"/>
                      </a:cubicBezTo>
                      <a:cubicBezTo>
                        <a:pt x="37" y="924"/>
                        <a:pt x="14" y="842"/>
                        <a:pt x="8" y="755"/>
                      </a:cubicBezTo>
                      <a:cubicBezTo>
                        <a:pt x="0" y="660"/>
                        <a:pt x="15" y="568"/>
                        <a:pt x="41" y="480"/>
                      </a:cubicBezTo>
                      <a:cubicBezTo>
                        <a:pt x="73" y="376"/>
                        <a:pt x="126" y="281"/>
                        <a:pt x="202" y="205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6" name="Freeform 94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001" cy="2398"/>
                </a:xfrm>
                <a:custGeom>
                  <a:avLst/>
                  <a:gdLst>
                    <a:gd name="T0" fmla="*/ 202 w 1268"/>
                    <a:gd name="T1" fmla="*/ 205 h 1013"/>
                    <a:gd name="T2" fmla="*/ 698 w 1268"/>
                    <a:gd name="T3" fmla="*/ 0 h 1013"/>
                    <a:gd name="T4" fmla="*/ 1186 w 1268"/>
                    <a:gd name="T5" fmla="*/ 198 h 1013"/>
                    <a:gd name="T6" fmla="*/ 1232 w 1268"/>
                    <a:gd name="T7" fmla="*/ 247 h 1013"/>
                    <a:gd name="T8" fmla="*/ 1089 w 1268"/>
                    <a:gd name="T9" fmla="*/ 358 h 1013"/>
                    <a:gd name="T10" fmla="*/ 1018 w 1268"/>
                    <a:gd name="T11" fmla="*/ 389 h 1013"/>
                    <a:gd name="T12" fmla="*/ 650 w 1268"/>
                    <a:gd name="T13" fmla="*/ 566 h 1013"/>
                    <a:gd name="T14" fmla="*/ 326 w 1268"/>
                    <a:gd name="T15" fmla="*/ 788 h 1013"/>
                    <a:gd name="T16" fmla="*/ 251 w 1268"/>
                    <a:gd name="T17" fmla="*/ 854 h 1013"/>
                    <a:gd name="T18" fmla="*/ 107 w 1268"/>
                    <a:gd name="T19" fmla="*/ 1005 h 1013"/>
                    <a:gd name="T20" fmla="*/ 72 w 1268"/>
                    <a:gd name="T21" fmla="*/ 996 h 1013"/>
                    <a:gd name="T22" fmla="*/ 71 w 1268"/>
                    <a:gd name="T23" fmla="*/ 996 h 1013"/>
                    <a:gd name="T24" fmla="*/ 7 w 1268"/>
                    <a:gd name="T25" fmla="*/ 752 h 1013"/>
                    <a:gd name="T26" fmla="*/ 42 w 1268"/>
                    <a:gd name="T27" fmla="*/ 478 h 1013"/>
                    <a:gd name="T28" fmla="*/ 202 w 1268"/>
                    <a:gd name="T29" fmla="*/ 205 h 10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8" h="1013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87" y="0"/>
                        <a:pt x="1059" y="75"/>
                        <a:pt x="1186" y="198"/>
                      </a:cubicBezTo>
                      <a:cubicBezTo>
                        <a:pt x="1206" y="215"/>
                        <a:pt x="1222" y="232"/>
                        <a:pt x="1232" y="247"/>
                      </a:cubicBezTo>
                      <a:cubicBezTo>
                        <a:pt x="1268" y="303"/>
                        <a:pt x="1198" y="319"/>
                        <a:pt x="1089" y="358"/>
                      </a:cubicBezTo>
                      <a:cubicBezTo>
                        <a:pt x="1067" y="366"/>
                        <a:pt x="1043" y="378"/>
                        <a:pt x="1018" y="389"/>
                      </a:cubicBezTo>
                      <a:cubicBezTo>
                        <a:pt x="914" y="436"/>
                        <a:pt x="781" y="493"/>
                        <a:pt x="650" y="566"/>
                      </a:cubicBezTo>
                      <a:cubicBezTo>
                        <a:pt x="520" y="639"/>
                        <a:pt x="412" y="719"/>
                        <a:pt x="326" y="788"/>
                      </a:cubicBezTo>
                      <a:cubicBezTo>
                        <a:pt x="298" y="811"/>
                        <a:pt x="272" y="832"/>
                        <a:pt x="251" y="854"/>
                      </a:cubicBezTo>
                      <a:cubicBezTo>
                        <a:pt x="172" y="933"/>
                        <a:pt x="135" y="1001"/>
                        <a:pt x="107" y="1005"/>
                      </a:cubicBezTo>
                      <a:cubicBezTo>
                        <a:pt x="96" y="1013"/>
                        <a:pt x="81" y="1012"/>
                        <a:pt x="72" y="996"/>
                      </a:cubicBezTo>
                      <a:cubicBezTo>
                        <a:pt x="72" y="998"/>
                        <a:pt x="71" y="994"/>
                        <a:pt x="71" y="996"/>
                      </a:cubicBezTo>
                      <a:cubicBezTo>
                        <a:pt x="36" y="921"/>
                        <a:pt x="13" y="839"/>
                        <a:pt x="7" y="752"/>
                      </a:cubicBezTo>
                      <a:cubicBezTo>
                        <a:pt x="0" y="657"/>
                        <a:pt x="15" y="565"/>
                        <a:pt x="42" y="478"/>
                      </a:cubicBezTo>
                      <a:cubicBezTo>
                        <a:pt x="73" y="375"/>
                        <a:pt x="127" y="280"/>
                        <a:pt x="202" y="205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7" name="Freeform 95"/>
                <p:cNvSpPr>
                  <a:spLocks/>
                </p:cNvSpPr>
                <p:nvPr/>
              </p:nvSpPr>
              <p:spPr bwMode="auto">
                <a:xfrm>
                  <a:off x="739" y="1560"/>
                  <a:ext cx="3001" cy="2393"/>
                </a:xfrm>
                <a:custGeom>
                  <a:avLst/>
                  <a:gdLst>
                    <a:gd name="T0" fmla="*/ 202 w 1268"/>
                    <a:gd name="T1" fmla="*/ 205 h 1011"/>
                    <a:gd name="T2" fmla="*/ 698 w 1268"/>
                    <a:gd name="T3" fmla="*/ 0 h 1011"/>
                    <a:gd name="T4" fmla="*/ 1186 w 1268"/>
                    <a:gd name="T5" fmla="*/ 198 h 1011"/>
                    <a:gd name="T6" fmla="*/ 1232 w 1268"/>
                    <a:gd name="T7" fmla="*/ 247 h 1011"/>
                    <a:gd name="T8" fmla="*/ 1086 w 1268"/>
                    <a:gd name="T9" fmla="*/ 356 h 1011"/>
                    <a:gd name="T10" fmla="*/ 1013 w 1268"/>
                    <a:gd name="T11" fmla="*/ 385 h 1011"/>
                    <a:gd name="T12" fmla="*/ 644 w 1268"/>
                    <a:gd name="T13" fmla="*/ 559 h 1011"/>
                    <a:gd name="T14" fmla="*/ 321 w 1268"/>
                    <a:gd name="T15" fmla="*/ 781 h 1011"/>
                    <a:gd name="T16" fmla="*/ 248 w 1268"/>
                    <a:gd name="T17" fmla="*/ 847 h 1011"/>
                    <a:gd name="T18" fmla="*/ 106 w 1268"/>
                    <a:gd name="T19" fmla="*/ 1002 h 1011"/>
                    <a:gd name="T20" fmla="*/ 70 w 1268"/>
                    <a:gd name="T21" fmla="*/ 994 h 1011"/>
                    <a:gd name="T22" fmla="*/ 70 w 1268"/>
                    <a:gd name="T23" fmla="*/ 993 h 1011"/>
                    <a:gd name="T24" fmla="*/ 6 w 1268"/>
                    <a:gd name="T25" fmla="*/ 750 h 1011"/>
                    <a:gd name="T26" fmla="*/ 42 w 1268"/>
                    <a:gd name="T27" fmla="*/ 475 h 1011"/>
                    <a:gd name="T28" fmla="*/ 202 w 1268"/>
                    <a:gd name="T29" fmla="*/ 205 h 10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8" h="1011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87" y="0"/>
                        <a:pt x="1059" y="75"/>
                        <a:pt x="1186" y="198"/>
                      </a:cubicBezTo>
                      <a:cubicBezTo>
                        <a:pt x="1206" y="215"/>
                        <a:pt x="1222" y="232"/>
                        <a:pt x="1232" y="247"/>
                      </a:cubicBezTo>
                      <a:cubicBezTo>
                        <a:pt x="1268" y="302"/>
                        <a:pt x="1196" y="318"/>
                        <a:pt x="1086" y="356"/>
                      </a:cubicBezTo>
                      <a:cubicBezTo>
                        <a:pt x="1063" y="364"/>
                        <a:pt x="1039" y="374"/>
                        <a:pt x="1013" y="385"/>
                      </a:cubicBezTo>
                      <a:cubicBezTo>
                        <a:pt x="909" y="430"/>
                        <a:pt x="774" y="486"/>
                        <a:pt x="644" y="559"/>
                      </a:cubicBezTo>
                      <a:cubicBezTo>
                        <a:pt x="514" y="631"/>
                        <a:pt x="407" y="711"/>
                        <a:pt x="321" y="781"/>
                      </a:cubicBezTo>
                      <a:cubicBezTo>
                        <a:pt x="294" y="804"/>
                        <a:pt x="269" y="826"/>
                        <a:pt x="248" y="847"/>
                      </a:cubicBezTo>
                      <a:cubicBezTo>
                        <a:pt x="169" y="928"/>
                        <a:pt x="132" y="997"/>
                        <a:pt x="106" y="1002"/>
                      </a:cubicBezTo>
                      <a:cubicBezTo>
                        <a:pt x="95" y="1011"/>
                        <a:pt x="80" y="1010"/>
                        <a:pt x="70" y="994"/>
                      </a:cubicBezTo>
                      <a:cubicBezTo>
                        <a:pt x="70" y="995"/>
                        <a:pt x="70" y="992"/>
                        <a:pt x="70" y="993"/>
                      </a:cubicBezTo>
                      <a:cubicBezTo>
                        <a:pt x="35" y="919"/>
                        <a:pt x="13" y="836"/>
                        <a:pt x="6" y="750"/>
                      </a:cubicBezTo>
                      <a:cubicBezTo>
                        <a:pt x="0" y="655"/>
                        <a:pt x="15" y="563"/>
                        <a:pt x="42" y="475"/>
                      </a:cubicBezTo>
                      <a:cubicBezTo>
                        <a:pt x="74" y="373"/>
                        <a:pt x="128" y="280"/>
                        <a:pt x="202" y="205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8" name="Freeform 96"/>
                <p:cNvSpPr>
                  <a:spLocks/>
                </p:cNvSpPr>
                <p:nvPr/>
              </p:nvSpPr>
              <p:spPr bwMode="auto">
                <a:xfrm>
                  <a:off x="739" y="1560"/>
                  <a:ext cx="2999" cy="2386"/>
                </a:xfrm>
                <a:custGeom>
                  <a:avLst/>
                  <a:gdLst>
                    <a:gd name="T0" fmla="*/ 202 w 1267"/>
                    <a:gd name="T1" fmla="*/ 205 h 1008"/>
                    <a:gd name="T2" fmla="*/ 698 w 1267"/>
                    <a:gd name="T3" fmla="*/ 0 h 1008"/>
                    <a:gd name="T4" fmla="*/ 1185 w 1267"/>
                    <a:gd name="T5" fmla="*/ 197 h 1008"/>
                    <a:gd name="T6" fmla="*/ 1231 w 1267"/>
                    <a:gd name="T7" fmla="*/ 246 h 1008"/>
                    <a:gd name="T8" fmla="*/ 1082 w 1267"/>
                    <a:gd name="T9" fmla="*/ 353 h 1008"/>
                    <a:gd name="T10" fmla="*/ 1009 w 1267"/>
                    <a:gd name="T11" fmla="*/ 382 h 1008"/>
                    <a:gd name="T12" fmla="*/ 638 w 1267"/>
                    <a:gd name="T13" fmla="*/ 551 h 1008"/>
                    <a:gd name="T14" fmla="*/ 317 w 1267"/>
                    <a:gd name="T15" fmla="*/ 774 h 1008"/>
                    <a:gd name="T16" fmla="*/ 244 w 1267"/>
                    <a:gd name="T17" fmla="*/ 841 h 1008"/>
                    <a:gd name="T18" fmla="*/ 104 w 1267"/>
                    <a:gd name="T19" fmla="*/ 999 h 1008"/>
                    <a:gd name="T20" fmla="*/ 69 w 1267"/>
                    <a:gd name="T21" fmla="*/ 991 h 1008"/>
                    <a:gd name="T22" fmla="*/ 68 w 1267"/>
                    <a:gd name="T23" fmla="*/ 991 h 1008"/>
                    <a:gd name="T24" fmla="*/ 6 w 1267"/>
                    <a:gd name="T25" fmla="*/ 747 h 1008"/>
                    <a:gd name="T26" fmla="*/ 43 w 1267"/>
                    <a:gd name="T27" fmla="*/ 473 h 1008"/>
                    <a:gd name="T28" fmla="*/ 202 w 1267"/>
                    <a:gd name="T29" fmla="*/ 205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7" h="1008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87" y="0"/>
                        <a:pt x="1059" y="75"/>
                        <a:pt x="1185" y="197"/>
                      </a:cubicBezTo>
                      <a:cubicBezTo>
                        <a:pt x="1206" y="215"/>
                        <a:pt x="1222" y="232"/>
                        <a:pt x="1231" y="246"/>
                      </a:cubicBezTo>
                      <a:cubicBezTo>
                        <a:pt x="1267" y="301"/>
                        <a:pt x="1195" y="316"/>
                        <a:pt x="1082" y="353"/>
                      </a:cubicBezTo>
                      <a:cubicBezTo>
                        <a:pt x="1059" y="361"/>
                        <a:pt x="1035" y="371"/>
                        <a:pt x="1009" y="382"/>
                      </a:cubicBezTo>
                      <a:cubicBezTo>
                        <a:pt x="903" y="425"/>
                        <a:pt x="768" y="479"/>
                        <a:pt x="638" y="551"/>
                      </a:cubicBezTo>
                      <a:cubicBezTo>
                        <a:pt x="508" y="623"/>
                        <a:pt x="401" y="703"/>
                        <a:pt x="317" y="774"/>
                      </a:cubicBezTo>
                      <a:cubicBezTo>
                        <a:pt x="290" y="797"/>
                        <a:pt x="265" y="819"/>
                        <a:pt x="244" y="841"/>
                      </a:cubicBezTo>
                      <a:cubicBezTo>
                        <a:pt x="166" y="923"/>
                        <a:pt x="130" y="994"/>
                        <a:pt x="104" y="999"/>
                      </a:cubicBezTo>
                      <a:cubicBezTo>
                        <a:pt x="93" y="1008"/>
                        <a:pt x="78" y="1007"/>
                        <a:pt x="69" y="991"/>
                      </a:cubicBezTo>
                      <a:cubicBezTo>
                        <a:pt x="69" y="993"/>
                        <a:pt x="68" y="990"/>
                        <a:pt x="68" y="991"/>
                      </a:cubicBezTo>
                      <a:cubicBezTo>
                        <a:pt x="33" y="916"/>
                        <a:pt x="12" y="834"/>
                        <a:pt x="6" y="747"/>
                      </a:cubicBezTo>
                      <a:cubicBezTo>
                        <a:pt x="0" y="652"/>
                        <a:pt x="15" y="560"/>
                        <a:pt x="43" y="473"/>
                      </a:cubicBezTo>
                      <a:cubicBezTo>
                        <a:pt x="75" y="372"/>
                        <a:pt x="128" y="279"/>
                        <a:pt x="202" y="20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69" name="Freeform 97"/>
                <p:cNvSpPr>
                  <a:spLocks/>
                </p:cNvSpPr>
                <p:nvPr/>
              </p:nvSpPr>
              <p:spPr bwMode="auto">
                <a:xfrm>
                  <a:off x="739" y="1560"/>
                  <a:ext cx="2997" cy="2381"/>
                </a:xfrm>
                <a:custGeom>
                  <a:avLst/>
                  <a:gdLst>
                    <a:gd name="T0" fmla="*/ 202 w 1266"/>
                    <a:gd name="T1" fmla="*/ 205 h 1006"/>
                    <a:gd name="T2" fmla="*/ 698 w 1266"/>
                    <a:gd name="T3" fmla="*/ 0 h 1006"/>
                    <a:gd name="T4" fmla="*/ 1185 w 1266"/>
                    <a:gd name="T5" fmla="*/ 197 h 1006"/>
                    <a:gd name="T6" fmla="*/ 1231 w 1266"/>
                    <a:gd name="T7" fmla="*/ 246 h 1006"/>
                    <a:gd name="T8" fmla="*/ 1079 w 1266"/>
                    <a:gd name="T9" fmla="*/ 351 h 1006"/>
                    <a:gd name="T10" fmla="*/ 1005 w 1266"/>
                    <a:gd name="T11" fmla="*/ 378 h 1006"/>
                    <a:gd name="T12" fmla="*/ 632 w 1266"/>
                    <a:gd name="T13" fmla="*/ 543 h 1006"/>
                    <a:gd name="T14" fmla="*/ 313 w 1266"/>
                    <a:gd name="T15" fmla="*/ 767 h 1006"/>
                    <a:gd name="T16" fmla="*/ 241 w 1266"/>
                    <a:gd name="T17" fmla="*/ 835 h 1006"/>
                    <a:gd name="T18" fmla="*/ 103 w 1266"/>
                    <a:gd name="T19" fmla="*/ 997 h 1006"/>
                    <a:gd name="T20" fmla="*/ 67 w 1266"/>
                    <a:gd name="T21" fmla="*/ 989 h 1006"/>
                    <a:gd name="T22" fmla="*/ 67 w 1266"/>
                    <a:gd name="T23" fmla="*/ 989 h 1006"/>
                    <a:gd name="T24" fmla="*/ 5 w 1266"/>
                    <a:gd name="T25" fmla="*/ 744 h 1006"/>
                    <a:gd name="T26" fmla="*/ 43 w 1266"/>
                    <a:gd name="T27" fmla="*/ 470 h 1006"/>
                    <a:gd name="T28" fmla="*/ 202 w 1266"/>
                    <a:gd name="T29" fmla="*/ 205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6" h="1006">
                      <a:moveTo>
                        <a:pt x="202" y="205"/>
                      </a:moveTo>
                      <a:cubicBezTo>
                        <a:pt x="329" y="79"/>
                        <a:pt x="504" y="0"/>
                        <a:pt x="698" y="0"/>
                      </a:cubicBezTo>
                      <a:cubicBezTo>
                        <a:pt x="887" y="0"/>
                        <a:pt x="1059" y="75"/>
                        <a:pt x="1185" y="197"/>
                      </a:cubicBezTo>
                      <a:cubicBezTo>
                        <a:pt x="1206" y="215"/>
                        <a:pt x="1222" y="231"/>
                        <a:pt x="1231" y="246"/>
                      </a:cubicBezTo>
                      <a:cubicBezTo>
                        <a:pt x="1266" y="301"/>
                        <a:pt x="1193" y="315"/>
                        <a:pt x="1079" y="351"/>
                      </a:cubicBezTo>
                      <a:cubicBezTo>
                        <a:pt x="1056" y="358"/>
                        <a:pt x="1031" y="368"/>
                        <a:pt x="1005" y="378"/>
                      </a:cubicBezTo>
                      <a:cubicBezTo>
                        <a:pt x="898" y="420"/>
                        <a:pt x="762" y="472"/>
                        <a:pt x="632" y="543"/>
                      </a:cubicBezTo>
                      <a:cubicBezTo>
                        <a:pt x="502" y="615"/>
                        <a:pt x="396" y="695"/>
                        <a:pt x="313" y="767"/>
                      </a:cubicBezTo>
                      <a:cubicBezTo>
                        <a:pt x="286" y="790"/>
                        <a:pt x="261" y="813"/>
                        <a:pt x="241" y="835"/>
                      </a:cubicBezTo>
                      <a:cubicBezTo>
                        <a:pt x="163" y="918"/>
                        <a:pt x="128" y="990"/>
                        <a:pt x="103" y="997"/>
                      </a:cubicBezTo>
                      <a:cubicBezTo>
                        <a:pt x="91" y="1006"/>
                        <a:pt x="76" y="1005"/>
                        <a:pt x="67" y="989"/>
                      </a:cubicBezTo>
                      <a:cubicBezTo>
                        <a:pt x="67" y="991"/>
                        <a:pt x="66" y="987"/>
                        <a:pt x="67" y="989"/>
                      </a:cubicBezTo>
                      <a:cubicBezTo>
                        <a:pt x="32" y="914"/>
                        <a:pt x="11" y="831"/>
                        <a:pt x="5" y="744"/>
                      </a:cubicBezTo>
                      <a:cubicBezTo>
                        <a:pt x="0" y="649"/>
                        <a:pt x="15" y="557"/>
                        <a:pt x="43" y="470"/>
                      </a:cubicBezTo>
                      <a:cubicBezTo>
                        <a:pt x="76" y="370"/>
                        <a:pt x="129" y="279"/>
                        <a:pt x="202" y="205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0" name="Freeform 98"/>
                <p:cNvSpPr>
                  <a:spLocks/>
                </p:cNvSpPr>
                <p:nvPr/>
              </p:nvSpPr>
              <p:spPr bwMode="auto">
                <a:xfrm>
                  <a:off x="737" y="1560"/>
                  <a:ext cx="2999" cy="2374"/>
                </a:xfrm>
                <a:custGeom>
                  <a:avLst/>
                  <a:gdLst>
                    <a:gd name="T0" fmla="*/ 203 w 1267"/>
                    <a:gd name="T1" fmla="*/ 205 h 1003"/>
                    <a:gd name="T2" fmla="*/ 699 w 1267"/>
                    <a:gd name="T3" fmla="*/ 0 h 1003"/>
                    <a:gd name="T4" fmla="*/ 1186 w 1267"/>
                    <a:gd name="T5" fmla="*/ 197 h 1003"/>
                    <a:gd name="T6" fmla="*/ 1232 w 1267"/>
                    <a:gd name="T7" fmla="*/ 246 h 1003"/>
                    <a:gd name="T8" fmla="*/ 1076 w 1267"/>
                    <a:gd name="T9" fmla="*/ 348 h 1003"/>
                    <a:gd name="T10" fmla="*/ 1001 w 1267"/>
                    <a:gd name="T11" fmla="*/ 375 h 1003"/>
                    <a:gd name="T12" fmla="*/ 627 w 1267"/>
                    <a:gd name="T13" fmla="*/ 536 h 1003"/>
                    <a:gd name="T14" fmla="*/ 309 w 1267"/>
                    <a:gd name="T15" fmla="*/ 760 h 1003"/>
                    <a:gd name="T16" fmla="*/ 238 w 1267"/>
                    <a:gd name="T17" fmla="*/ 829 h 1003"/>
                    <a:gd name="T18" fmla="*/ 102 w 1267"/>
                    <a:gd name="T19" fmla="*/ 994 h 1003"/>
                    <a:gd name="T20" fmla="*/ 66 w 1267"/>
                    <a:gd name="T21" fmla="*/ 987 h 1003"/>
                    <a:gd name="T22" fmla="*/ 66 w 1267"/>
                    <a:gd name="T23" fmla="*/ 986 h 1003"/>
                    <a:gd name="T24" fmla="*/ 6 w 1267"/>
                    <a:gd name="T25" fmla="*/ 742 h 1003"/>
                    <a:gd name="T26" fmla="*/ 45 w 1267"/>
                    <a:gd name="T27" fmla="*/ 467 h 1003"/>
                    <a:gd name="T28" fmla="*/ 203 w 1267"/>
                    <a:gd name="T29" fmla="*/ 205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7" h="1003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88" y="0"/>
                        <a:pt x="1060" y="75"/>
                        <a:pt x="1186" y="197"/>
                      </a:cubicBezTo>
                      <a:cubicBezTo>
                        <a:pt x="1207" y="215"/>
                        <a:pt x="1223" y="231"/>
                        <a:pt x="1232" y="246"/>
                      </a:cubicBezTo>
                      <a:cubicBezTo>
                        <a:pt x="1267" y="300"/>
                        <a:pt x="1192" y="314"/>
                        <a:pt x="1076" y="348"/>
                      </a:cubicBezTo>
                      <a:cubicBezTo>
                        <a:pt x="1053" y="355"/>
                        <a:pt x="1028" y="365"/>
                        <a:pt x="1001" y="375"/>
                      </a:cubicBezTo>
                      <a:cubicBezTo>
                        <a:pt x="893" y="414"/>
                        <a:pt x="757" y="465"/>
                        <a:pt x="627" y="536"/>
                      </a:cubicBezTo>
                      <a:cubicBezTo>
                        <a:pt x="497" y="607"/>
                        <a:pt x="392" y="687"/>
                        <a:pt x="309" y="760"/>
                      </a:cubicBezTo>
                      <a:cubicBezTo>
                        <a:pt x="282" y="783"/>
                        <a:pt x="258" y="806"/>
                        <a:pt x="238" y="829"/>
                      </a:cubicBezTo>
                      <a:cubicBezTo>
                        <a:pt x="161" y="914"/>
                        <a:pt x="126" y="987"/>
                        <a:pt x="102" y="994"/>
                      </a:cubicBezTo>
                      <a:cubicBezTo>
                        <a:pt x="91" y="1003"/>
                        <a:pt x="76" y="1003"/>
                        <a:pt x="66" y="987"/>
                      </a:cubicBezTo>
                      <a:cubicBezTo>
                        <a:pt x="67" y="988"/>
                        <a:pt x="66" y="985"/>
                        <a:pt x="66" y="986"/>
                      </a:cubicBezTo>
                      <a:cubicBezTo>
                        <a:pt x="32" y="911"/>
                        <a:pt x="11" y="828"/>
                        <a:pt x="6" y="742"/>
                      </a:cubicBezTo>
                      <a:cubicBezTo>
                        <a:pt x="0" y="646"/>
                        <a:pt x="16" y="554"/>
                        <a:pt x="45" y="467"/>
                      </a:cubicBezTo>
                      <a:cubicBezTo>
                        <a:pt x="77" y="369"/>
                        <a:pt x="130" y="278"/>
                        <a:pt x="203" y="20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1" name="Freeform 99"/>
                <p:cNvSpPr>
                  <a:spLocks/>
                </p:cNvSpPr>
                <p:nvPr/>
              </p:nvSpPr>
              <p:spPr bwMode="auto">
                <a:xfrm>
                  <a:off x="737" y="1560"/>
                  <a:ext cx="2996" cy="2369"/>
                </a:xfrm>
                <a:custGeom>
                  <a:avLst/>
                  <a:gdLst>
                    <a:gd name="T0" fmla="*/ 203 w 1266"/>
                    <a:gd name="T1" fmla="*/ 205 h 1001"/>
                    <a:gd name="T2" fmla="*/ 699 w 1266"/>
                    <a:gd name="T3" fmla="*/ 0 h 1001"/>
                    <a:gd name="T4" fmla="*/ 1186 w 1266"/>
                    <a:gd name="T5" fmla="*/ 197 h 1001"/>
                    <a:gd name="T6" fmla="*/ 1232 w 1266"/>
                    <a:gd name="T7" fmla="*/ 246 h 1001"/>
                    <a:gd name="T8" fmla="*/ 1073 w 1266"/>
                    <a:gd name="T9" fmla="*/ 346 h 1001"/>
                    <a:gd name="T10" fmla="*/ 997 w 1266"/>
                    <a:gd name="T11" fmla="*/ 371 h 1001"/>
                    <a:gd name="T12" fmla="*/ 621 w 1266"/>
                    <a:gd name="T13" fmla="*/ 528 h 1001"/>
                    <a:gd name="T14" fmla="*/ 305 w 1266"/>
                    <a:gd name="T15" fmla="*/ 752 h 1001"/>
                    <a:gd name="T16" fmla="*/ 234 w 1266"/>
                    <a:gd name="T17" fmla="*/ 822 h 1001"/>
                    <a:gd name="T18" fmla="*/ 100 w 1266"/>
                    <a:gd name="T19" fmla="*/ 991 h 1001"/>
                    <a:gd name="T20" fmla="*/ 65 w 1266"/>
                    <a:gd name="T21" fmla="*/ 984 h 1001"/>
                    <a:gd name="T22" fmla="*/ 65 w 1266"/>
                    <a:gd name="T23" fmla="*/ 984 h 1001"/>
                    <a:gd name="T24" fmla="*/ 5 w 1266"/>
                    <a:gd name="T25" fmla="*/ 739 h 1001"/>
                    <a:gd name="T26" fmla="*/ 45 w 1266"/>
                    <a:gd name="T27" fmla="*/ 465 h 1001"/>
                    <a:gd name="T28" fmla="*/ 203 w 1266"/>
                    <a:gd name="T29" fmla="*/ 205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6" h="1001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88" y="0"/>
                        <a:pt x="1060" y="75"/>
                        <a:pt x="1186" y="197"/>
                      </a:cubicBezTo>
                      <a:cubicBezTo>
                        <a:pt x="1207" y="214"/>
                        <a:pt x="1222" y="231"/>
                        <a:pt x="1232" y="246"/>
                      </a:cubicBezTo>
                      <a:cubicBezTo>
                        <a:pt x="1266" y="299"/>
                        <a:pt x="1190" y="313"/>
                        <a:pt x="1073" y="346"/>
                      </a:cubicBezTo>
                      <a:cubicBezTo>
                        <a:pt x="1049" y="352"/>
                        <a:pt x="1024" y="361"/>
                        <a:pt x="997" y="371"/>
                      </a:cubicBezTo>
                      <a:cubicBezTo>
                        <a:pt x="888" y="409"/>
                        <a:pt x="751" y="458"/>
                        <a:pt x="621" y="528"/>
                      </a:cubicBezTo>
                      <a:cubicBezTo>
                        <a:pt x="490" y="599"/>
                        <a:pt x="386" y="679"/>
                        <a:pt x="305" y="752"/>
                      </a:cubicBezTo>
                      <a:cubicBezTo>
                        <a:pt x="278" y="776"/>
                        <a:pt x="255" y="800"/>
                        <a:pt x="234" y="822"/>
                      </a:cubicBezTo>
                      <a:cubicBezTo>
                        <a:pt x="158" y="909"/>
                        <a:pt x="124" y="983"/>
                        <a:pt x="100" y="991"/>
                      </a:cubicBezTo>
                      <a:cubicBezTo>
                        <a:pt x="89" y="1001"/>
                        <a:pt x="74" y="1000"/>
                        <a:pt x="65" y="984"/>
                      </a:cubicBezTo>
                      <a:cubicBezTo>
                        <a:pt x="65" y="986"/>
                        <a:pt x="64" y="982"/>
                        <a:pt x="65" y="984"/>
                      </a:cubicBezTo>
                      <a:cubicBezTo>
                        <a:pt x="31" y="909"/>
                        <a:pt x="10" y="826"/>
                        <a:pt x="5" y="739"/>
                      </a:cubicBezTo>
                      <a:cubicBezTo>
                        <a:pt x="0" y="643"/>
                        <a:pt x="16" y="551"/>
                        <a:pt x="45" y="465"/>
                      </a:cubicBezTo>
                      <a:cubicBezTo>
                        <a:pt x="78" y="367"/>
                        <a:pt x="131" y="277"/>
                        <a:pt x="203" y="20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2" name="Freeform 100"/>
                <p:cNvSpPr>
                  <a:spLocks/>
                </p:cNvSpPr>
                <p:nvPr/>
              </p:nvSpPr>
              <p:spPr bwMode="auto">
                <a:xfrm>
                  <a:off x="737" y="1560"/>
                  <a:ext cx="2996" cy="2362"/>
                </a:xfrm>
                <a:custGeom>
                  <a:avLst/>
                  <a:gdLst>
                    <a:gd name="T0" fmla="*/ 203 w 1266"/>
                    <a:gd name="T1" fmla="*/ 205 h 998"/>
                    <a:gd name="T2" fmla="*/ 699 w 1266"/>
                    <a:gd name="T3" fmla="*/ 0 h 998"/>
                    <a:gd name="T4" fmla="*/ 1186 w 1266"/>
                    <a:gd name="T5" fmla="*/ 197 h 998"/>
                    <a:gd name="T6" fmla="*/ 1231 w 1266"/>
                    <a:gd name="T7" fmla="*/ 245 h 998"/>
                    <a:gd name="T8" fmla="*/ 1069 w 1266"/>
                    <a:gd name="T9" fmla="*/ 343 h 998"/>
                    <a:gd name="T10" fmla="*/ 992 w 1266"/>
                    <a:gd name="T11" fmla="*/ 367 h 998"/>
                    <a:gd name="T12" fmla="*/ 615 w 1266"/>
                    <a:gd name="T13" fmla="*/ 521 h 998"/>
                    <a:gd name="T14" fmla="*/ 301 w 1266"/>
                    <a:gd name="T15" fmla="*/ 745 h 998"/>
                    <a:gd name="T16" fmla="*/ 231 w 1266"/>
                    <a:gd name="T17" fmla="*/ 816 h 998"/>
                    <a:gd name="T18" fmla="*/ 99 w 1266"/>
                    <a:gd name="T19" fmla="*/ 989 h 998"/>
                    <a:gd name="T20" fmla="*/ 63 w 1266"/>
                    <a:gd name="T21" fmla="*/ 982 h 998"/>
                    <a:gd name="T22" fmla="*/ 63 w 1266"/>
                    <a:gd name="T23" fmla="*/ 982 h 998"/>
                    <a:gd name="T24" fmla="*/ 5 w 1266"/>
                    <a:gd name="T25" fmla="*/ 736 h 998"/>
                    <a:gd name="T26" fmla="*/ 46 w 1266"/>
                    <a:gd name="T27" fmla="*/ 462 h 998"/>
                    <a:gd name="T28" fmla="*/ 203 w 1266"/>
                    <a:gd name="T29" fmla="*/ 205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6" h="998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88" y="0"/>
                        <a:pt x="1060" y="75"/>
                        <a:pt x="1186" y="197"/>
                      </a:cubicBezTo>
                      <a:cubicBezTo>
                        <a:pt x="1207" y="214"/>
                        <a:pt x="1222" y="231"/>
                        <a:pt x="1231" y="245"/>
                      </a:cubicBezTo>
                      <a:cubicBezTo>
                        <a:pt x="1266" y="299"/>
                        <a:pt x="1189" y="312"/>
                        <a:pt x="1069" y="343"/>
                      </a:cubicBezTo>
                      <a:cubicBezTo>
                        <a:pt x="1045" y="350"/>
                        <a:pt x="1020" y="358"/>
                        <a:pt x="992" y="367"/>
                      </a:cubicBezTo>
                      <a:cubicBezTo>
                        <a:pt x="882" y="404"/>
                        <a:pt x="744" y="451"/>
                        <a:pt x="615" y="521"/>
                      </a:cubicBezTo>
                      <a:cubicBezTo>
                        <a:pt x="484" y="591"/>
                        <a:pt x="381" y="671"/>
                        <a:pt x="301" y="745"/>
                      </a:cubicBezTo>
                      <a:cubicBezTo>
                        <a:pt x="274" y="770"/>
                        <a:pt x="251" y="793"/>
                        <a:pt x="231" y="816"/>
                      </a:cubicBezTo>
                      <a:cubicBezTo>
                        <a:pt x="155" y="904"/>
                        <a:pt x="122" y="979"/>
                        <a:pt x="99" y="989"/>
                      </a:cubicBezTo>
                      <a:cubicBezTo>
                        <a:pt x="88" y="998"/>
                        <a:pt x="73" y="998"/>
                        <a:pt x="63" y="982"/>
                      </a:cubicBezTo>
                      <a:cubicBezTo>
                        <a:pt x="64" y="984"/>
                        <a:pt x="63" y="980"/>
                        <a:pt x="63" y="982"/>
                      </a:cubicBezTo>
                      <a:cubicBezTo>
                        <a:pt x="30" y="906"/>
                        <a:pt x="9" y="823"/>
                        <a:pt x="5" y="736"/>
                      </a:cubicBezTo>
                      <a:cubicBezTo>
                        <a:pt x="0" y="641"/>
                        <a:pt x="16" y="549"/>
                        <a:pt x="46" y="462"/>
                      </a:cubicBezTo>
                      <a:cubicBezTo>
                        <a:pt x="79" y="365"/>
                        <a:pt x="132" y="277"/>
                        <a:pt x="203" y="205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3" name="Freeform 101"/>
                <p:cNvSpPr>
                  <a:spLocks/>
                </p:cNvSpPr>
                <p:nvPr/>
              </p:nvSpPr>
              <p:spPr bwMode="auto">
                <a:xfrm>
                  <a:off x="737" y="1560"/>
                  <a:ext cx="2994" cy="2357"/>
                </a:xfrm>
                <a:custGeom>
                  <a:avLst/>
                  <a:gdLst>
                    <a:gd name="T0" fmla="*/ 203 w 1265"/>
                    <a:gd name="T1" fmla="*/ 205 h 996"/>
                    <a:gd name="T2" fmla="*/ 699 w 1265"/>
                    <a:gd name="T3" fmla="*/ 0 h 996"/>
                    <a:gd name="T4" fmla="*/ 1186 w 1265"/>
                    <a:gd name="T5" fmla="*/ 197 h 996"/>
                    <a:gd name="T6" fmla="*/ 1231 w 1265"/>
                    <a:gd name="T7" fmla="*/ 245 h 996"/>
                    <a:gd name="T8" fmla="*/ 1066 w 1265"/>
                    <a:gd name="T9" fmla="*/ 341 h 996"/>
                    <a:gd name="T10" fmla="*/ 988 w 1265"/>
                    <a:gd name="T11" fmla="*/ 364 h 996"/>
                    <a:gd name="T12" fmla="*/ 609 w 1265"/>
                    <a:gd name="T13" fmla="*/ 513 h 996"/>
                    <a:gd name="T14" fmla="*/ 296 w 1265"/>
                    <a:gd name="T15" fmla="*/ 738 h 996"/>
                    <a:gd name="T16" fmla="*/ 227 w 1265"/>
                    <a:gd name="T17" fmla="*/ 810 h 996"/>
                    <a:gd name="T18" fmla="*/ 97 w 1265"/>
                    <a:gd name="T19" fmla="*/ 986 h 996"/>
                    <a:gd name="T20" fmla="*/ 62 w 1265"/>
                    <a:gd name="T21" fmla="*/ 980 h 996"/>
                    <a:gd name="T22" fmla="*/ 62 w 1265"/>
                    <a:gd name="T23" fmla="*/ 979 h 996"/>
                    <a:gd name="T24" fmla="*/ 4 w 1265"/>
                    <a:gd name="T25" fmla="*/ 733 h 996"/>
                    <a:gd name="T26" fmla="*/ 46 w 1265"/>
                    <a:gd name="T27" fmla="*/ 460 h 996"/>
                    <a:gd name="T28" fmla="*/ 203 w 1265"/>
                    <a:gd name="T29" fmla="*/ 205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5" h="996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88" y="0"/>
                        <a:pt x="1060" y="75"/>
                        <a:pt x="1186" y="197"/>
                      </a:cubicBezTo>
                      <a:cubicBezTo>
                        <a:pt x="1207" y="214"/>
                        <a:pt x="1222" y="231"/>
                        <a:pt x="1231" y="245"/>
                      </a:cubicBezTo>
                      <a:cubicBezTo>
                        <a:pt x="1265" y="298"/>
                        <a:pt x="1187" y="311"/>
                        <a:pt x="1066" y="341"/>
                      </a:cubicBezTo>
                      <a:cubicBezTo>
                        <a:pt x="1042" y="347"/>
                        <a:pt x="1016" y="355"/>
                        <a:pt x="988" y="364"/>
                      </a:cubicBezTo>
                      <a:cubicBezTo>
                        <a:pt x="877" y="398"/>
                        <a:pt x="738" y="444"/>
                        <a:pt x="609" y="513"/>
                      </a:cubicBezTo>
                      <a:cubicBezTo>
                        <a:pt x="478" y="582"/>
                        <a:pt x="375" y="664"/>
                        <a:pt x="296" y="738"/>
                      </a:cubicBezTo>
                      <a:cubicBezTo>
                        <a:pt x="270" y="763"/>
                        <a:pt x="247" y="787"/>
                        <a:pt x="227" y="810"/>
                      </a:cubicBezTo>
                      <a:cubicBezTo>
                        <a:pt x="152" y="899"/>
                        <a:pt x="119" y="976"/>
                        <a:pt x="97" y="986"/>
                      </a:cubicBezTo>
                      <a:cubicBezTo>
                        <a:pt x="86" y="996"/>
                        <a:pt x="71" y="996"/>
                        <a:pt x="62" y="980"/>
                      </a:cubicBezTo>
                      <a:cubicBezTo>
                        <a:pt x="62" y="981"/>
                        <a:pt x="61" y="978"/>
                        <a:pt x="62" y="979"/>
                      </a:cubicBezTo>
                      <a:cubicBezTo>
                        <a:pt x="28" y="904"/>
                        <a:pt x="8" y="821"/>
                        <a:pt x="4" y="733"/>
                      </a:cubicBezTo>
                      <a:cubicBezTo>
                        <a:pt x="0" y="638"/>
                        <a:pt x="16" y="546"/>
                        <a:pt x="46" y="460"/>
                      </a:cubicBezTo>
                      <a:cubicBezTo>
                        <a:pt x="79" y="364"/>
                        <a:pt x="132" y="276"/>
                        <a:pt x="203" y="205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4" name="Freeform 102"/>
                <p:cNvSpPr>
                  <a:spLocks/>
                </p:cNvSpPr>
                <p:nvPr/>
              </p:nvSpPr>
              <p:spPr bwMode="auto">
                <a:xfrm>
                  <a:off x="737" y="1560"/>
                  <a:ext cx="2992" cy="2350"/>
                </a:xfrm>
                <a:custGeom>
                  <a:avLst/>
                  <a:gdLst>
                    <a:gd name="T0" fmla="*/ 203 w 1264"/>
                    <a:gd name="T1" fmla="*/ 205 h 993"/>
                    <a:gd name="T2" fmla="*/ 699 w 1264"/>
                    <a:gd name="T3" fmla="*/ 0 h 993"/>
                    <a:gd name="T4" fmla="*/ 1186 w 1264"/>
                    <a:gd name="T5" fmla="*/ 197 h 993"/>
                    <a:gd name="T6" fmla="*/ 1231 w 1264"/>
                    <a:gd name="T7" fmla="*/ 245 h 993"/>
                    <a:gd name="T8" fmla="*/ 1063 w 1264"/>
                    <a:gd name="T9" fmla="*/ 338 h 993"/>
                    <a:gd name="T10" fmla="*/ 983 w 1264"/>
                    <a:gd name="T11" fmla="*/ 360 h 993"/>
                    <a:gd name="T12" fmla="*/ 602 w 1264"/>
                    <a:gd name="T13" fmla="*/ 506 h 993"/>
                    <a:gd name="T14" fmla="*/ 292 w 1264"/>
                    <a:gd name="T15" fmla="*/ 731 h 993"/>
                    <a:gd name="T16" fmla="*/ 224 w 1264"/>
                    <a:gd name="T17" fmla="*/ 804 h 993"/>
                    <a:gd name="T18" fmla="*/ 95 w 1264"/>
                    <a:gd name="T19" fmla="*/ 983 h 993"/>
                    <a:gd name="T20" fmla="*/ 60 w 1264"/>
                    <a:gd name="T21" fmla="*/ 977 h 993"/>
                    <a:gd name="T22" fmla="*/ 60 w 1264"/>
                    <a:gd name="T23" fmla="*/ 977 h 993"/>
                    <a:gd name="T24" fmla="*/ 4 w 1264"/>
                    <a:gd name="T25" fmla="*/ 731 h 993"/>
                    <a:gd name="T26" fmla="*/ 47 w 1264"/>
                    <a:gd name="T27" fmla="*/ 457 h 993"/>
                    <a:gd name="T28" fmla="*/ 203 w 1264"/>
                    <a:gd name="T29" fmla="*/ 205 h 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4" h="993">
                      <a:moveTo>
                        <a:pt x="203" y="205"/>
                      </a:moveTo>
                      <a:cubicBezTo>
                        <a:pt x="330" y="79"/>
                        <a:pt x="505" y="0"/>
                        <a:pt x="699" y="0"/>
                      </a:cubicBezTo>
                      <a:cubicBezTo>
                        <a:pt x="888" y="0"/>
                        <a:pt x="1060" y="75"/>
                        <a:pt x="1186" y="197"/>
                      </a:cubicBezTo>
                      <a:cubicBezTo>
                        <a:pt x="1207" y="214"/>
                        <a:pt x="1222" y="230"/>
                        <a:pt x="1231" y="245"/>
                      </a:cubicBezTo>
                      <a:cubicBezTo>
                        <a:pt x="1264" y="298"/>
                        <a:pt x="1185" y="309"/>
                        <a:pt x="1063" y="338"/>
                      </a:cubicBezTo>
                      <a:cubicBezTo>
                        <a:pt x="1038" y="344"/>
                        <a:pt x="1011" y="352"/>
                        <a:pt x="983" y="360"/>
                      </a:cubicBezTo>
                      <a:cubicBezTo>
                        <a:pt x="871" y="393"/>
                        <a:pt x="732" y="437"/>
                        <a:pt x="602" y="506"/>
                      </a:cubicBezTo>
                      <a:cubicBezTo>
                        <a:pt x="472" y="574"/>
                        <a:pt x="370" y="656"/>
                        <a:pt x="292" y="731"/>
                      </a:cubicBezTo>
                      <a:cubicBezTo>
                        <a:pt x="266" y="756"/>
                        <a:pt x="243" y="780"/>
                        <a:pt x="224" y="804"/>
                      </a:cubicBezTo>
                      <a:cubicBezTo>
                        <a:pt x="149" y="895"/>
                        <a:pt x="117" y="972"/>
                        <a:pt x="95" y="983"/>
                      </a:cubicBezTo>
                      <a:cubicBezTo>
                        <a:pt x="85" y="993"/>
                        <a:pt x="70" y="993"/>
                        <a:pt x="60" y="977"/>
                      </a:cubicBezTo>
                      <a:cubicBezTo>
                        <a:pt x="61" y="979"/>
                        <a:pt x="60" y="975"/>
                        <a:pt x="60" y="977"/>
                      </a:cubicBezTo>
                      <a:cubicBezTo>
                        <a:pt x="27" y="901"/>
                        <a:pt x="7" y="818"/>
                        <a:pt x="4" y="731"/>
                      </a:cubicBezTo>
                      <a:cubicBezTo>
                        <a:pt x="0" y="635"/>
                        <a:pt x="17" y="543"/>
                        <a:pt x="47" y="457"/>
                      </a:cubicBezTo>
                      <a:cubicBezTo>
                        <a:pt x="80" y="362"/>
                        <a:pt x="133" y="276"/>
                        <a:pt x="203" y="205"/>
                      </a:cubicBez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5" name="Freeform 103"/>
                <p:cNvSpPr>
                  <a:spLocks/>
                </p:cNvSpPr>
                <p:nvPr/>
              </p:nvSpPr>
              <p:spPr bwMode="auto">
                <a:xfrm>
                  <a:off x="734" y="1560"/>
                  <a:ext cx="2995" cy="2345"/>
                </a:xfrm>
                <a:custGeom>
                  <a:avLst/>
                  <a:gdLst>
                    <a:gd name="T0" fmla="*/ 204 w 1265"/>
                    <a:gd name="T1" fmla="*/ 205 h 991"/>
                    <a:gd name="T2" fmla="*/ 700 w 1265"/>
                    <a:gd name="T3" fmla="*/ 0 h 991"/>
                    <a:gd name="T4" fmla="*/ 1187 w 1265"/>
                    <a:gd name="T5" fmla="*/ 197 h 991"/>
                    <a:gd name="T6" fmla="*/ 1232 w 1265"/>
                    <a:gd name="T7" fmla="*/ 244 h 991"/>
                    <a:gd name="T8" fmla="*/ 1060 w 1265"/>
                    <a:gd name="T9" fmla="*/ 336 h 991"/>
                    <a:gd name="T10" fmla="*/ 980 w 1265"/>
                    <a:gd name="T11" fmla="*/ 356 h 991"/>
                    <a:gd name="T12" fmla="*/ 597 w 1265"/>
                    <a:gd name="T13" fmla="*/ 498 h 991"/>
                    <a:gd name="T14" fmla="*/ 289 w 1265"/>
                    <a:gd name="T15" fmla="*/ 724 h 991"/>
                    <a:gd name="T16" fmla="*/ 221 w 1265"/>
                    <a:gd name="T17" fmla="*/ 798 h 991"/>
                    <a:gd name="T18" fmla="*/ 95 w 1265"/>
                    <a:gd name="T19" fmla="*/ 980 h 991"/>
                    <a:gd name="T20" fmla="*/ 60 w 1265"/>
                    <a:gd name="T21" fmla="*/ 975 h 991"/>
                    <a:gd name="T22" fmla="*/ 60 w 1265"/>
                    <a:gd name="T23" fmla="*/ 975 h 991"/>
                    <a:gd name="T24" fmla="*/ 4 w 1265"/>
                    <a:gd name="T25" fmla="*/ 728 h 991"/>
                    <a:gd name="T26" fmla="*/ 48 w 1265"/>
                    <a:gd name="T27" fmla="*/ 454 h 991"/>
                    <a:gd name="T28" fmla="*/ 204 w 1265"/>
                    <a:gd name="T29" fmla="*/ 205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5" h="991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89" y="0"/>
                        <a:pt x="1061" y="75"/>
                        <a:pt x="1187" y="197"/>
                      </a:cubicBezTo>
                      <a:cubicBezTo>
                        <a:pt x="1208" y="214"/>
                        <a:pt x="1223" y="230"/>
                        <a:pt x="1232" y="244"/>
                      </a:cubicBezTo>
                      <a:cubicBezTo>
                        <a:pt x="1265" y="297"/>
                        <a:pt x="1184" y="308"/>
                        <a:pt x="1060" y="336"/>
                      </a:cubicBezTo>
                      <a:cubicBezTo>
                        <a:pt x="1035" y="341"/>
                        <a:pt x="1008" y="349"/>
                        <a:pt x="980" y="356"/>
                      </a:cubicBezTo>
                      <a:cubicBezTo>
                        <a:pt x="866" y="388"/>
                        <a:pt x="727" y="430"/>
                        <a:pt x="597" y="498"/>
                      </a:cubicBezTo>
                      <a:cubicBezTo>
                        <a:pt x="467" y="566"/>
                        <a:pt x="366" y="648"/>
                        <a:pt x="289" y="724"/>
                      </a:cubicBezTo>
                      <a:cubicBezTo>
                        <a:pt x="263" y="749"/>
                        <a:pt x="241" y="774"/>
                        <a:pt x="221" y="798"/>
                      </a:cubicBezTo>
                      <a:cubicBezTo>
                        <a:pt x="147" y="890"/>
                        <a:pt x="116" y="968"/>
                        <a:pt x="95" y="980"/>
                      </a:cubicBezTo>
                      <a:cubicBezTo>
                        <a:pt x="84" y="991"/>
                        <a:pt x="69" y="991"/>
                        <a:pt x="60" y="975"/>
                      </a:cubicBezTo>
                      <a:cubicBezTo>
                        <a:pt x="60" y="976"/>
                        <a:pt x="59" y="973"/>
                        <a:pt x="60" y="975"/>
                      </a:cubicBezTo>
                      <a:cubicBezTo>
                        <a:pt x="27" y="899"/>
                        <a:pt x="7" y="815"/>
                        <a:pt x="4" y="728"/>
                      </a:cubicBezTo>
                      <a:cubicBezTo>
                        <a:pt x="0" y="632"/>
                        <a:pt x="18" y="540"/>
                        <a:pt x="48" y="454"/>
                      </a:cubicBezTo>
                      <a:cubicBezTo>
                        <a:pt x="82" y="361"/>
                        <a:pt x="134" y="275"/>
                        <a:pt x="204" y="20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6" name="Freeform 104"/>
                <p:cNvSpPr>
                  <a:spLocks/>
                </p:cNvSpPr>
                <p:nvPr/>
              </p:nvSpPr>
              <p:spPr bwMode="auto">
                <a:xfrm>
                  <a:off x="734" y="1560"/>
                  <a:ext cx="2992" cy="2341"/>
                </a:xfrm>
                <a:custGeom>
                  <a:avLst/>
                  <a:gdLst>
                    <a:gd name="T0" fmla="*/ 204 w 1264"/>
                    <a:gd name="T1" fmla="*/ 205 h 989"/>
                    <a:gd name="T2" fmla="*/ 700 w 1264"/>
                    <a:gd name="T3" fmla="*/ 0 h 989"/>
                    <a:gd name="T4" fmla="*/ 1187 w 1264"/>
                    <a:gd name="T5" fmla="*/ 197 h 989"/>
                    <a:gd name="T6" fmla="*/ 1232 w 1264"/>
                    <a:gd name="T7" fmla="*/ 244 h 989"/>
                    <a:gd name="T8" fmla="*/ 1057 w 1264"/>
                    <a:gd name="T9" fmla="*/ 333 h 989"/>
                    <a:gd name="T10" fmla="*/ 976 w 1264"/>
                    <a:gd name="T11" fmla="*/ 353 h 989"/>
                    <a:gd name="T12" fmla="*/ 591 w 1264"/>
                    <a:gd name="T13" fmla="*/ 490 h 989"/>
                    <a:gd name="T14" fmla="*/ 284 w 1264"/>
                    <a:gd name="T15" fmla="*/ 717 h 989"/>
                    <a:gd name="T16" fmla="*/ 218 w 1264"/>
                    <a:gd name="T17" fmla="*/ 791 h 989"/>
                    <a:gd name="T18" fmla="*/ 93 w 1264"/>
                    <a:gd name="T19" fmla="*/ 978 h 989"/>
                    <a:gd name="T20" fmla="*/ 58 w 1264"/>
                    <a:gd name="T21" fmla="*/ 972 h 989"/>
                    <a:gd name="T22" fmla="*/ 58 w 1264"/>
                    <a:gd name="T23" fmla="*/ 972 h 989"/>
                    <a:gd name="T24" fmla="*/ 3 w 1264"/>
                    <a:gd name="T25" fmla="*/ 725 h 989"/>
                    <a:gd name="T26" fmla="*/ 49 w 1264"/>
                    <a:gd name="T27" fmla="*/ 452 h 989"/>
                    <a:gd name="T28" fmla="*/ 204 w 1264"/>
                    <a:gd name="T29" fmla="*/ 205 h 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4" h="989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89" y="0"/>
                        <a:pt x="1061" y="75"/>
                        <a:pt x="1187" y="197"/>
                      </a:cubicBezTo>
                      <a:cubicBezTo>
                        <a:pt x="1207" y="214"/>
                        <a:pt x="1223" y="230"/>
                        <a:pt x="1232" y="244"/>
                      </a:cubicBezTo>
                      <a:cubicBezTo>
                        <a:pt x="1264" y="296"/>
                        <a:pt x="1182" y="307"/>
                        <a:pt x="1057" y="333"/>
                      </a:cubicBezTo>
                      <a:cubicBezTo>
                        <a:pt x="1031" y="338"/>
                        <a:pt x="1004" y="345"/>
                        <a:pt x="976" y="353"/>
                      </a:cubicBezTo>
                      <a:cubicBezTo>
                        <a:pt x="861" y="383"/>
                        <a:pt x="720" y="423"/>
                        <a:pt x="591" y="490"/>
                      </a:cubicBezTo>
                      <a:cubicBezTo>
                        <a:pt x="461" y="558"/>
                        <a:pt x="360" y="640"/>
                        <a:pt x="284" y="717"/>
                      </a:cubicBezTo>
                      <a:cubicBezTo>
                        <a:pt x="259" y="742"/>
                        <a:pt x="237" y="767"/>
                        <a:pt x="218" y="791"/>
                      </a:cubicBezTo>
                      <a:cubicBezTo>
                        <a:pt x="145" y="885"/>
                        <a:pt x="113" y="965"/>
                        <a:pt x="93" y="978"/>
                      </a:cubicBezTo>
                      <a:cubicBezTo>
                        <a:pt x="82" y="988"/>
                        <a:pt x="67" y="989"/>
                        <a:pt x="58" y="972"/>
                      </a:cubicBezTo>
                      <a:cubicBezTo>
                        <a:pt x="59" y="974"/>
                        <a:pt x="58" y="971"/>
                        <a:pt x="58" y="972"/>
                      </a:cubicBezTo>
                      <a:cubicBezTo>
                        <a:pt x="26" y="896"/>
                        <a:pt x="7" y="813"/>
                        <a:pt x="3" y="725"/>
                      </a:cubicBezTo>
                      <a:cubicBezTo>
                        <a:pt x="0" y="630"/>
                        <a:pt x="18" y="538"/>
                        <a:pt x="49" y="452"/>
                      </a:cubicBezTo>
                      <a:cubicBezTo>
                        <a:pt x="83" y="359"/>
                        <a:pt x="135" y="274"/>
                        <a:pt x="204" y="205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7" name="Freeform 105"/>
                <p:cNvSpPr>
                  <a:spLocks/>
                </p:cNvSpPr>
                <p:nvPr/>
              </p:nvSpPr>
              <p:spPr bwMode="auto">
                <a:xfrm>
                  <a:off x="734" y="1560"/>
                  <a:ext cx="2992" cy="2334"/>
                </a:xfrm>
                <a:custGeom>
                  <a:avLst/>
                  <a:gdLst>
                    <a:gd name="T0" fmla="*/ 204 w 1264"/>
                    <a:gd name="T1" fmla="*/ 205 h 986"/>
                    <a:gd name="T2" fmla="*/ 700 w 1264"/>
                    <a:gd name="T3" fmla="*/ 0 h 986"/>
                    <a:gd name="T4" fmla="*/ 1187 w 1264"/>
                    <a:gd name="T5" fmla="*/ 197 h 986"/>
                    <a:gd name="T6" fmla="*/ 1231 w 1264"/>
                    <a:gd name="T7" fmla="*/ 244 h 986"/>
                    <a:gd name="T8" fmla="*/ 1053 w 1264"/>
                    <a:gd name="T9" fmla="*/ 331 h 986"/>
                    <a:gd name="T10" fmla="*/ 971 w 1264"/>
                    <a:gd name="T11" fmla="*/ 349 h 986"/>
                    <a:gd name="T12" fmla="*/ 585 w 1264"/>
                    <a:gd name="T13" fmla="*/ 483 h 986"/>
                    <a:gd name="T14" fmla="*/ 280 w 1264"/>
                    <a:gd name="T15" fmla="*/ 710 h 986"/>
                    <a:gd name="T16" fmla="*/ 214 w 1264"/>
                    <a:gd name="T17" fmla="*/ 785 h 986"/>
                    <a:gd name="T18" fmla="*/ 91 w 1264"/>
                    <a:gd name="T19" fmla="*/ 975 h 986"/>
                    <a:gd name="T20" fmla="*/ 57 w 1264"/>
                    <a:gd name="T21" fmla="*/ 970 h 986"/>
                    <a:gd name="T22" fmla="*/ 57 w 1264"/>
                    <a:gd name="T23" fmla="*/ 970 h 986"/>
                    <a:gd name="T24" fmla="*/ 3 w 1264"/>
                    <a:gd name="T25" fmla="*/ 723 h 986"/>
                    <a:gd name="T26" fmla="*/ 49 w 1264"/>
                    <a:gd name="T27" fmla="*/ 449 h 986"/>
                    <a:gd name="T28" fmla="*/ 204 w 1264"/>
                    <a:gd name="T29" fmla="*/ 20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4" h="986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89" y="0"/>
                        <a:pt x="1060" y="75"/>
                        <a:pt x="1187" y="197"/>
                      </a:cubicBezTo>
                      <a:cubicBezTo>
                        <a:pt x="1207" y="214"/>
                        <a:pt x="1223" y="230"/>
                        <a:pt x="1231" y="244"/>
                      </a:cubicBezTo>
                      <a:cubicBezTo>
                        <a:pt x="1264" y="296"/>
                        <a:pt x="1181" y="306"/>
                        <a:pt x="1053" y="331"/>
                      </a:cubicBezTo>
                      <a:cubicBezTo>
                        <a:pt x="1028" y="336"/>
                        <a:pt x="1000" y="342"/>
                        <a:pt x="971" y="349"/>
                      </a:cubicBezTo>
                      <a:cubicBezTo>
                        <a:pt x="855" y="377"/>
                        <a:pt x="714" y="416"/>
                        <a:pt x="585" y="483"/>
                      </a:cubicBezTo>
                      <a:cubicBezTo>
                        <a:pt x="454" y="550"/>
                        <a:pt x="355" y="632"/>
                        <a:pt x="280" y="710"/>
                      </a:cubicBezTo>
                      <a:cubicBezTo>
                        <a:pt x="255" y="735"/>
                        <a:pt x="233" y="761"/>
                        <a:pt x="214" y="785"/>
                      </a:cubicBezTo>
                      <a:cubicBezTo>
                        <a:pt x="142" y="880"/>
                        <a:pt x="111" y="961"/>
                        <a:pt x="91" y="975"/>
                      </a:cubicBezTo>
                      <a:cubicBezTo>
                        <a:pt x="81" y="986"/>
                        <a:pt x="66" y="986"/>
                        <a:pt x="57" y="970"/>
                      </a:cubicBezTo>
                      <a:cubicBezTo>
                        <a:pt x="57" y="972"/>
                        <a:pt x="56" y="968"/>
                        <a:pt x="57" y="970"/>
                      </a:cubicBezTo>
                      <a:cubicBezTo>
                        <a:pt x="24" y="894"/>
                        <a:pt x="6" y="810"/>
                        <a:pt x="3" y="723"/>
                      </a:cubicBezTo>
                      <a:cubicBezTo>
                        <a:pt x="0" y="627"/>
                        <a:pt x="18" y="535"/>
                        <a:pt x="49" y="449"/>
                      </a:cubicBezTo>
                      <a:cubicBezTo>
                        <a:pt x="83" y="357"/>
                        <a:pt x="136" y="274"/>
                        <a:pt x="204" y="205"/>
                      </a:cubicBez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8" name="Freeform 106"/>
                <p:cNvSpPr>
                  <a:spLocks/>
                </p:cNvSpPr>
                <p:nvPr/>
              </p:nvSpPr>
              <p:spPr bwMode="auto">
                <a:xfrm>
                  <a:off x="734" y="1560"/>
                  <a:ext cx="2990" cy="2329"/>
                </a:xfrm>
                <a:custGeom>
                  <a:avLst/>
                  <a:gdLst>
                    <a:gd name="T0" fmla="*/ 204 w 1263"/>
                    <a:gd name="T1" fmla="*/ 205 h 984"/>
                    <a:gd name="T2" fmla="*/ 700 w 1263"/>
                    <a:gd name="T3" fmla="*/ 0 h 984"/>
                    <a:gd name="T4" fmla="*/ 1187 w 1263"/>
                    <a:gd name="T5" fmla="*/ 196 h 984"/>
                    <a:gd name="T6" fmla="*/ 1231 w 1263"/>
                    <a:gd name="T7" fmla="*/ 244 h 984"/>
                    <a:gd name="T8" fmla="*/ 1050 w 1263"/>
                    <a:gd name="T9" fmla="*/ 328 h 984"/>
                    <a:gd name="T10" fmla="*/ 967 w 1263"/>
                    <a:gd name="T11" fmla="*/ 346 h 984"/>
                    <a:gd name="T12" fmla="*/ 579 w 1263"/>
                    <a:gd name="T13" fmla="*/ 475 h 984"/>
                    <a:gd name="T14" fmla="*/ 276 w 1263"/>
                    <a:gd name="T15" fmla="*/ 702 h 984"/>
                    <a:gd name="T16" fmla="*/ 211 w 1263"/>
                    <a:gd name="T17" fmla="*/ 779 h 984"/>
                    <a:gd name="T18" fmla="*/ 90 w 1263"/>
                    <a:gd name="T19" fmla="*/ 972 h 984"/>
                    <a:gd name="T20" fmla="*/ 55 w 1263"/>
                    <a:gd name="T21" fmla="*/ 968 h 984"/>
                    <a:gd name="T22" fmla="*/ 55 w 1263"/>
                    <a:gd name="T23" fmla="*/ 968 h 984"/>
                    <a:gd name="T24" fmla="*/ 2 w 1263"/>
                    <a:gd name="T25" fmla="*/ 720 h 984"/>
                    <a:gd name="T26" fmla="*/ 50 w 1263"/>
                    <a:gd name="T27" fmla="*/ 447 h 984"/>
                    <a:gd name="T28" fmla="*/ 204 w 1263"/>
                    <a:gd name="T29" fmla="*/ 205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3" h="984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89" y="0"/>
                        <a:pt x="1060" y="75"/>
                        <a:pt x="1187" y="196"/>
                      </a:cubicBezTo>
                      <a:cubicBezTo>
                        <a:pt x="1207" y="213"/>
                        <a:pt x="1222" y="230"/>
                        <a:pt x="1231" y="244"/>
                      </a:cubicBezTo>
                      <a:cubicBezTo>
                        <a:pt x="1263" y="295"/>
                        <a:pt x="1179" y="305"/>
                        <a:pt x="1050" y="328"/>
                      </a:cubicBezTo>
                      <a:cubicBezTo>
                        <a:pt x="1024" y="333"/>
                        <a:pt x="996" y="339"/>
                        <a:pt x="967" y="346"/>
                      </a:cubicBezTo>
                      <a:cubicBezTo>
                        <a:pt x="850" y="372"/>
                        <a:pt x="708" y="409"/>
                        <a:pt x="579" y="475"/>
                      </a:cubicBezTo>
                      <a:cubicBezTo>
                        <a:pt x="448" y="542"/>
                        <a:pt x="350" y="624"/>
                        <a:pt x="276" y="702"/>
                      </a:cubicBezTo>
                      <a:cubicBezTo>
                        <a:pt x="251" y="728"/>
                        <a:pt x="229" y="754"/>
                        <a:pt x="211" y="779"/>
                      </a:cubicBezTo>
                      <a:cubicBezTo>
                        <a:pt x="139" y="875"/>
                        <a:pt x="109" y="958"/>
                        <a:pt x="90" y="972"/>
                      </a:cubicBezTo>
                      <a:cubicBezTo>
                        <a:pt x="79" y="983"/>
                        <a:pt x="64" y="984"/>
                        <a:pt x="55" y="968"/>
                      </a:cubicBezTo>
                      <a:cubicBezTo>
                        <a:pt x="55" y="969"/>
                        <a:pt x="55" y="966"/>
                        <a:pt x="55" y="968"/>
                      </a:cubicBezTo>
                      <a:cubicBezTo>
                        <a:pt x="23" y="891"/>
                        <a:pt x="5" y="808"/>
                        <a:pt x="2" y="720"/>
                      </a:cubicBezTo>
                      <a:cubicBezTo>
                        <a:pt x="0" y="624"/>
                        <a:pt x="18" y="532"/>
                        <a:pt x="50" y="447"/>
                      </a:cubicBezTo>
                      <a:cubicBezTo>
                        <a:pt x="84" y="356"/>
                        <a:pt x="136" y="273"/>
                        <a:pt x="204" y="205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79" name="Freeform 107"/>
                <p:cNvSpPr>
                  <a:spLocks/>
                </p:cNvSpPr>
                <p:nvPr/>
              </p:nvSpPr>
              <p:spPr bwMode="auto">
                <a:xfrm>
                  <a:off x="734" y="1560"/>
                  <a:ext cx="2987" cy="2324"/>
                </a:xfrm>
                <a:custGeom>
                  <a:avLst/>
                  <a:gdLst>
                    <a:gd name="T0" fmla="*/ 204 w 1262"/>
                    <a:gd name="T1" fmla="*/ 205 h 982"/>
                    <a:gd name="T2" fmla="*/ 700 w 1262"/>
                    <a:gd name="T3" fmla="*/ 0 h 982"/>
                    <a:gd name="T4" fmla="*/ 1186 w 1262"/>
                    <a:gd name="T5" fmla="*/ 196 h 982"/>
                    <a:gd name="T6" fmla="*/ 1231 w 1262"/>
                    <a:gd name="T7" fmla="*/ 243 h 982"/>
                    <a:gd name="T8" fmla="*/ 1046 w 1262"/>
                    <a:gd name="T9" fmla="*/ 326 h 982"/>
                    <a:gd name="T10" fmla="*/ 962 w 1262"/>
                    <a:gd name="T11" fmla="*/ 342 h 982"/>
                    <a:gd name="T12" fmla="*/ 573 w 1262"/>
                    <a:gd name="T13" fmla="*/ 468 h 982"/>
                    <a:gd name="T14" fmla="*/ 271 w 1262"/>
                    <a:gd name="T15" fmla="*/ 695 h 982"/>
                    <a:gd name="T16" fmla="*/ 207 w 1262"/>
                    <a:gd name="T17" fmla="*/ 773 h 982"/>
                    <a:gd name="T18" fmla="*/ 88 w 1262"/>
                    <a:gd name="T19" fmla="*/ 969 h 982"/>
                    <a:gd name="T20" fmla="*/ 54 w 1262"/>
                    <a:gd name="T21" fmla="*/ 965 h 982"/>
                    <a:gd name="T22" fmla="*/ 53 w 1262"/>
                    <a:gd name="T23" fmla="*/ 965 h 982"/>
                    <a:gd name="T24" fmla="*/ 2 w 1262"/>
                    <a:gd name="T25" fmla="*/ 717 h 982"/>
                    <a:gd name="T26" fmla="*/ 50 w 1262"/>
                    <a:gd name="T27" fmla="*/ 444 h 982"/>
                    <a:gd name="T28" fmla="*/ 204 w 1262"/>
                    <a:gd name="T29" fmla="*/ 205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2" h="982">
                      <a:moveTo>
                        <a:pt x="204" y="205"/>
                      </a:moveTo>
                      <a:cubicBezTo>
                        <a:pt x="331" y="79"/>
                        <a:pt x="506" y="0"/>
                        <a:pt x="700" y="0"/>
                      </a:cubicBezTo>
                      <a:cubicBezTo>
                        <a:pt x="889" y="0"/>
                        <a:pt x="1060" y="75"/>
                        <a:pt x="1186" y="196"/>
                      </a:cubicBezTo>
                      <a:cubicBezTo>
                        <a:pt x="1207" y="213"/>
                        <a:pt x="1222" y="230"/>
                        <a:pt x="1231" y="243"/>
                      </a:cubicBezTo>
                      <a:cubicBezTo>
                        <a:pt x="1262" y="294"/>
                        <a:pt x="1177" y="304"/>
                        <a:pt x="1046" y="326"/>
                      </a:cubicBezTo>
                      <a:cubicBezTo>
                        <a:pt x="1020" y="330"/>
                        <a:pt x="992" y="336"/>
                        <a:pt x="962" y="342"/>
                      </a:cubicBezTo>
                      <a:cubicBezTo>
                        <a:pt x="844" y="367"/>
                        <a:pt x="702" y="402"/>
                        <a:pt x="573" y="468"/>
                      </a:cubicBezTo>
                      <a:cubicBezTo>
                        <a:pt x="442" y="534"/>
                        <a:pt x="344" y="617"/>
                        <a:pt x="271" y="695"/>
                      </a:cubicBezTo>
                      <a:cubicBezTo>
                        <a:pt x="247" y="722"/>
                        <a:pt x="226" y="748"/>
                        <a:pt x="207" y="773"/>
                      </a:cubicBezTo>
                      <a:cubicBezTo>
                        <a:pt x="136" y="871"/>
                        <a:pt x="106" y="954"/>
                        <a:pt x="88" y="969"/>
                      </a:cubicBezTo>
                      <a:cubicBezTo>
                        <a:pt x="78" y="981"/>
                        <a:pt x="63" y="982"/>
                        <a:pt x="54" y="965"/>
                      </a:cubicBezTo>
                      <a:cubicBezTo>
                        <a:pt x="54" y="967"/>
                        <a:pt x="53" y="963"/>
                        <a:pt x="53" y="965"/>
                      </a:cubicBezTo>
                      <a:cubicBezTo>
                        <a:pt x="22" y="889"/>
                        <a:pt x="4" y="805"/>
                        <a:pt x="2" y="717"/>
                      </a:cubicBezTo>
                      <a:cubicBezTo>
                        <a:pt x="0" y="621"/>
                        <a:pt x="18" y="529"/>
                        <a:pt x="50" y="444"/>
                      </a:cubicBezTo>
                      <a:cubicBezTo>
                        <a:pt x="85" y="354"/>
                        <a:pt x="137" y="273"/>
                        <a:pt x="204" y="205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0" name="Freeform 108"/>
                <p:cNvSpPr>
                  <a:spLocks/>
                </p:cNvSpPr>
                <p:nvPr/>
              </p:nvSpPr>
              <p:spPr bwMode="auto">
                <a:xfrm>
                  <a:off x="732" y="1560"/>
                  <a:ext cx="2989" cy="2317"/>
                </a:xfrm>
                <a:custGeom>
                  <a:avLst/>
                  <a:gdLst>
                    <a:gd name="T0" fmla="*/ 205 w 1263"/>
                    <a:gd name="T1" fmla="*/ 205 h 979"/>
                    <a:gd name="T2" fmla="*/ 701 w 1263"/>
                    <a:gd name="T3" fmla="*/ 0 h 979"/>
                    <a:gd name="T4" fmla="*/ 1187 w 1263"/>
                    <a:gd name="T5" fmla="*/ 196 h 979"/>
                    <a:gd name="T6" fmla="*/ 1232 w 1263"/>
                    <a:gd name="T7" fmla="*/ 243 h 979"/>
                    <a:gd name="T8" fmla="*/ 1044 w 1263"/>
                    <a:gd name="T9" fmla="*/ 323 h 979"/>
                    <a:gd name="T10" fmla="*/ 959 w 1263"/>
                    <a:gd name="T11" fmla="*/ 338 h 979"/>
                    <a:gd name="T12" fmla="*/ 568 w 1263"/>
                    <a:gd name="T13" fmla="*/ 460 h 979"/>
                    <a:gd name="T14" fmla="*/ 268 w 1263"/>
                    <a:gd name="T15" fmla="*/ 688 h 979"/>
                    <a:gd name="T16" fmla="*/ 205 w 1263"/>
                    <a:gd name="T17" fmla="*/ 767 h 979"/>
                    <a:gd name="T18" fmla="*/ 88 w 1263"/>
                    <a:gd name="T19" fmla="*/ 967 h 979"/>
                    <a:gd name="T20" fmla="*/ 53 w 1263"/>
                    <a:gd name="T21" fmla="*/ 963 h 979"/>
                    <a:gd name="T22" fmla="*/ 53 w 1263"/>
                    <a:gd name="T23" fmla="*/ 963 h 979"/>
                    <a:gd name="T24" fmla="*/ 2 w 1263"/>
                    <a:gd name="T25" fmla="*/ 715 h 979"/>
                    <a:gd name="T26" fmla="*/ 52 w 1263"/>
                    <a:gd name="T27" fmla="*/ 441 h 979"/>
                    <a:gd name="T28" fmla="*/ 205 w 1263"/>
                    <a:gd name="T29" fmla="*/ 205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3" h="979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0" y="0"/>
                        <a:pt x="1061" y="75"/>
                        <a:pt x="1187" y="196"/>
                      </a:cubicBezTo>
                      <a:cubicBezTo>
                        <a:pt x="1208" y="213"/>
                        <a:pt x="1223" y="229"/>
                        <a:pt x="1232" y="243"/>
                      </a:cubicBezTo>
                      <a:cubicBezTo>
                        <a:pt x="1263" y="294"/>
                        <a:pt x="1176" y="303"/>
                        <a:pt x="1044" y="323"/>
                      </a:cubicBezTo>
                      <a:cubicBezTo>
                        <a:pt x="1017" y="327"/>
                        <a:pt x="989" y="332"/>
                        <a:pt x="959" y="338"/>
                      </a:cubicBezTo>
                      <a:cubicBezTo>
                        <a:pt x="840" y="361"/>
                        <a:pt x="697" y="395"/>
                        <a:pt x="568" y="460"/>
                      </a:cubicBezTo>
                      <a:cubicBezTo>
                        <a:pt x="437" y="526"/>
                        <a:pt x="340" y="609"/>
                        <a:pt x="268" y="688"/>
                      </a:cubicBezTo>
                      <a:cubicBezTo>
                        <a:pt x="244" y="715"/>
                        <a:pt x="223" y="741"/>
                        <a:pt x="205" y="767"/>
                      </a:cubicBezTo>
                      <a:cubicBezTo>
                        <a:pt x="134" y="866"/>
                        <a:pt x="105" y="950"/>
                        <a:pt x="88" y="967"/>
                      </a:cubicBezTo>
                      <a:cubicBezTo>
                        <a:pt x="77" y="978"/>
                        <a:pt x="62" y="979"/>
                        <a:pt x="53" y="963"/>
                      </a:cubicBezTo>
                      <a:cubicBezTo>
                        <a:pt x="53" y="965"/>
                        <a:pt x="53" y="961"/>
                        <a:pt x="53" y="963"/>
                      </a:cubicBezTo>
                      <a:cubicBezTo>
                        <a:pt x="22" y="886"/>
                        <a:pt x="4" y="802"/>
                        <a:pt x="2" y="715"/>
                      </a:cubicBezTo>
                      <a:cubicBezTo>
                        <a:pt x="0" y="618"/>
                        <a:pt x="19" y="526"/>
                        <a:pt x="52" y="441"/>
                      </a:cubicBezTo>
                      <a:cubicBezTo>
                        <a:pt x="87" y="353"/>
                        <a:pt x="138" y="272"/>
                        <a:pt x="205" y="205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1" name="Freeform 109"/>
                <p:cNvSpPr>
                  <a:spLocks/>
                </p:cNvSpPr>
                <p:nvPr/>
              </p:nvSpPr>
              <p:spPr bwMode="auto">
                <a:xfrm>
                  <a:off x="732" y="1560"/>
                  <a:ext cx="2987" cy="2312"/>
                </a:xfrm>
                <a:custGeom>
                  <a:avLst/>
                  <a:gdLst>
                    <a:gd name="T0" fmla="*/ 205 w 1262"/>
                    <a:gd name="T1" fmla="*/ 205 h 977"/>
                    <a:gd name="T2" fmla="*/ 701 w 1262"/>
                    <a:gd name="T3" fmla="*/ 0 h 977"/>
                    <a:gd name="T4" fmla="*/ 1187 w 1262"/>
                    <a:gd name="T5" fmla="*/ 196 h 977"/>
                    <a:gd name="T6" fmla="*/ 1231 w 1262"/>
                    <a:gd name="T7" fmla="*/ 243 h 977"/>
                    <a:gd name="T8" fmla="*/ 1040 w 1262"/>
                    <a:gd name="T9" fmla="*/ 321 h 977"/>
                    <a:gd name="T10" fmla="*/ 954 w 1262"/>
                    <a:gd name="T11" fmla="*/ 335 h 977"/>
                    <a:gd name="T12" fmla="*/ 562 w 1262"/>
                    <a:gd name="T13" fmla="*/ 453 h 977"/>
                    <a:gd name="T14" fmla="*/ 264 w 1262"/>
                    <a:gd name="T15" fmla="*/ 681 h 977"/>
                    <a:gd name="T16" fmla="*/ 201 w 1262"/>
                    <a:gd name="T17" fmla="*/ 760 h 977"/>
                    <a:gd name="T18" fmla="*/ 86 w 1262"/>
                    <a:gd name="T19" fmla="*/ 964 h 977"/>
                    <a:gd name="T20" fmla="*/ 52 w 1262"/>
                    <a:gd name="T21" fmla="*/ 961 h 977"/>
                    <a:gd name="T22" fmla="*/ 51 w 1262"/>
                    <a:gd name="T23" fmla="*/ 961 h 977"/>
                    <a:gd name="T24" fmla="*/ 2 w 1262"/>
                    <a:gd name="T25" fmla="*/ 712 h 977"/>
                    <a:gd name="T26" fmla="*/ 52 w 1262"/>
                    <a:gd name="T27" fmla="*/ 439 h 977"/>
                    <a:gd name="T28" fmla="*/ 205 w 1262"/>
                    <a:gd name="T29" fmla="*/ 205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2" h="977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0" y="0"/>
                        <a:pt x="1061" y="75"/>
                        <a:pt x="1187" y="196"/>
                      </a:cubicBezTo>
                      <a:cubicBezTo>
                        <a:pt x="1208" y="213"/>
                        <a:pt x="1223" y="229"/>
                        <a:pt x="1231" y="243"/>
                      </a:cubicBezTo>
                      <a:cubicBezTo>
                        <a:pt x="1262" y="293"/>
                        <a:pt x="1174" y="302"/>
                        <a:pt x="1040" y="321"/>
                      </a:cubicBezTo>
                      <a:cubicBezTo>
                        <a:pt x="1013" y="325"/>
                        <a:pt x="985" y="329"/>
                        <a:pt x="954" y="335"/>
                      </a:cubicBezTo>
                      <a:cubicBezTo>
                        <a:pt x="834" y="356"/>
                        <a:pt x="691" y="388"/>
                        <a:pt x="562" y="453"/>
                      </a:cubicBezTo>
                      <a:cubicBezTo>
                        <a:pt x="431" y="518"/>
                        <a:pt x="334" y="601"/>
                        <a:pt x="264" y="681"/>
                      </a:cubicBezTo>
                      <a:cubicBezTo>
                        <a:pt x="240" y="708"/>
                        <a:pt x="219" y="735"/>
                        <a:pt x="201" y="760"/>
                      </a:cubicBezTo>
                      <a:cubicBezTo>
                        <a:pt x="131" y="861"/>
                        <a:pt x="103" y="947"/>
                        <a:pt x="86" y="964"/>
                      </a:cubicBezTo>
                      <a:cubicBezTo>
                        <a:pt x="75" y="976"/>
                        <a:pt x="60" y="977"/>
                        <a:pt x="52" y="961"/>
                      </a:cubicBezTo>
                      <a:cubicBezTo>
                        <a:pt x="52" y="962"/>
                        <a:pt x="51" y="959"/>
                        <a:pt x="51" y="961"/>
                      </a:cubicBezTo>
                      <a:cubicBezTo>
                        <a:pt x="21" y="884"/>
                        <a:pt x="3" y="800"/>
                        <a:pt x="2" y="712"/>
                      </a:cubicBezTo>
                      <a:cubicBezTo>
                        <a:pt x="0" y="616"/>
                        <a:pt x="19" y="524"/>
                        <a:pt x="52" y="439"/>
                      </a:cubicBezTo>
                      <a:cubicBezTo>
                        <a:pt x="87" y="351"/>
                        <a:pt x="139" y="271"/>
                        <a:pt x="205" y="205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2" name="Freeform 110"/>
                <p:cNvSpPr>
                  <a:spLocks/>
                </p:cNvSpPr>
                <p:nvPr/>
              </p:nvSpPr>
              <p:spPr bwMode="auto">
                <a:xfrm>
                  <a:off x="732" y="1560"/>
                  <a:ext cx="2987" cy="2308"/>
                </a:xfrm>
                <a:custGeom>
                  <a:avLst/>
                  <a:gdLst>
                    <a:gd name="T0" fmla="*/ 205 w 1262"/>
                    <a:gd name="T1" fmla="*/ 205 h 975"/>
                    <a:gd name="T2" fmla="*/ 701 w 1262"/>
                    <a:gd name="T3" fmla="*/ 0 h 975"/>
                    <a:gd name="T4" fmla="*/ 1187 w 1262"/>
                    <a:gd name="T5" fmla="*/ 196 h 975"/>
                    <a:gd name="T6" fmla="*/ 1231 w 1262"/>
                    <a:gd name="T7" fmla="*/ 243 h 975"/>
                    <a:gd name="T8" fmla="*/ 1037 w 1262"/>
                    <a:gd name="T9" fmla="*/ 318 h 975"/>
                    <a:gd name="T10" fmla="*/ 950 w 1262"/>
                    <a:gd name="T11" fmla="*/ 331 h 975"/>
                    <a:gd name="T12" fmla="*/ 556 w 1262"/>
                    <a:gd name="T13" fmla="*/ 445 h 975"/>
                    <a:gd name="T14" fmla="*/ 259 w 1262"/>
                    <a:gd name="T15" fmla="*/ 674 h 975"/>
                    <a:gd name="T16" fmla="*/ 198 w 1262"/>
                    <a:gd name="T17" fmla="*/ 754 h 975"/>
                    <a:gd name="T18" fmla="*/ 84 w 1262"/>
                    <a:gd name="T19" fmla="*/ 961 h 975"/>
                    <a:gd name="T20" fmla="*/ 50 w 1262"/>
                    <a:gd name="T21" fmla="*/ 958 h 975"/>
                    <a:gd name="T22" fmla="*/ 50 w 1262"/>
                    <a:gd name="T23" fmla="*/ 958 h 975"/>
                    <a:gd name="T24" fmla="*/ 1 w 1262"/>
                    <a:gd name="T25" fmla="*/ 709 h 975"/>
                    <a:gd name="T26" fmla="*/ 53 w 1262"/>
                    <a:gd name="T27" fmla="*/ 436 h 975"/>
                    <a:gd name="T28" fmla="*/ 205 w 1262"/>
                    <a:gd name="T29" fmla="*/ 205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2" h="975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0" y="0"/>
                        <a:pt x="1061" y="75"/>
                        <a:pt x="1187" y="196"/>
                      </a:cubicBezTo>
                      <a:cubicBezTo>
                        <a:pt x="1208" y="213"/>
                        <a:pt x="1223" y="229"/>
                        <a:pt x="1231" y="243"/>
                      </a:cubicBezTo>
                      <a:cubicBezTo>
                        <a:pt x="1262" y="292"/>
                        <a:pt x="1172" y="300"/>
                        <a:pt x="1037" y="318"/>
                      </a:cubicBezTo>
                      <a:cubicBezTo>
                        <a:pt x="1010" y="322"/>
                        <a:pt x="980" y="326"/>
                        <a:pt x="950" y="331"/>
                      </a:cubicBezTo>
                      <a:cubicBezTo>
                        <a:pt x="828" y="351"/>
                        <a:pt x="684" y="381"/>
                        <a:pt x="556" y="445"/>
                      </a:cubicBezTo>
                      <a:cubicBezTo>
                        <a:pt x="425" y="510"/>
                        <a:pt x="329" y="593"/>
                        <a:pt x="259" y="674"/>
                      </a:cubicBezTo>
                      <a:cubicBezTo>
                        <a:pt x="236" y="701"/>
                        <a:pt x="215" y="728"/>
                        <a:pt x="198" y="754"/>
                      </a:cubicBezTo>
                      <a:cubicBezTo>
                        <a:pt x="128" y="856"/>
                        <a:pt x="100" y="943"/>
                        <a:pt x="84" y="961"/>
                      </a:cubicBezTo>
                      <a:cubicBezTo>
                        <a:pt x="74" y="973"/>
                        <a:pt x="59" y="975"/>
                        <a:pt x="50" y="958"/>
                      </a:cubicBezTo>
                      <a:cubicBezTo>
                        <a:pt x="50" y="960"/>
                        <a:pt x="50" y="956"/>
                        <a:pt x="50" y="958"/>
                      </a:cubicBezTo>
                      <a:cubicBezTo>
                        <a:pt x="19" y="881"/>
                        <a:pt x="2" y="797"/>
                        <a:pt x="1" y="709"/>
                      </a:cubicBezTo>
                      <a:cubicBezTo>
                        <a:pt x="0" y="613"/>
                        <a:pt x="19" y="521"/>
                        <a:pt x="53" y="436"/>
                      </a:cubicBezTo>
                      <a:cubicBezTo>
                        <a:pt x="88" y="349"/>
                        <a:pt x="140" y="271"/>
                        <a:pt x="205" y="205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3" name="Freeform 111"/>
                <p:cNvSpPr>
                  <a:spLocks/>
                </p:cNvSpPr>
                <p:nvPr/>
              </p:nvSpPr>
              <p:spPr bwMode="auto">
                <a:xfrm>
                  <a:off x="732" y="1560"/>
                  <a:ext cx="2985" cy="2300"/>
                </a:xfrm>
                <a:custGeom>
                  <a:avLst/>
                  <a:gdLst>
                    <a:gd name="T0" fmla="*/ 205 w 1261"/>
                    <a:gd name="T1" fmla="*/ 205 h 972"/>
                    <a:gd name="T2" fmla="*/ 701 w 1261"/>
                    <a:gd name="T3" fmla="*/ 0 h 972"/>
                    <a:gd name="T4" fmla="*/ 1187 w 1261"/>
                    <a:gd name="T5" fmla="*/ 196 h 972"/>
                    <a:gd name="T6" fmla="*/ 1231 w 1261"/>
                    <a:gd name="T7" fmla="*/ 242 h 972"/>
                    <a:gd name="T8" fmla="*/ 1033 w 1261"/>
                    <a:gd name="T9" fmla="*/ 316 h 972"/>
                    <a:gd name="T10" fmla="*/ 945 w 1261"/>
                    <a:gd name="T11" fmla="*/ 327 h 972"/>
                    <a:gd name="T12" fmla="*/ 550 w 1261"/>
                    <a:gd name="T13" fmla="*/ 437 h 972"/>
                    <a:gd name="T14" fmla="*/ 255 w 1261"/>
                    <a:gd name="T15" fmla="*/ 667 h 972"/>
                    <a:gd name="T16" fmla="*/ 194 w 1261"/>
                    <a:gd name="T17" fmla="*/ 748 h 972"/>
                    <a:gd name="T18" fmla="*/ 83 w 1261"/>
                    <a:gd name="T19" fmla="*/ 959 h 972"/>
                    <a:gd name="T20" fmla="*/ 48 w 1261"/>
                    <a:gd name="T21" fmla="*/ 956 h 972"/>
                    <a:gd name="T22" fmla="*/ 48 w 1261"/>
                    <a:gd name="T23" fmla="*/ 956 h 972"/>
                    <a:gd name="T24" fmla="*/ 1 w 1261"/>
                    <a:gd name="T25" fmla="*/ 707 h 972"/>
                    <a:gd name="T26" fmla="*/ 54 w 1261"/>
                    <a:gd name="T27" fmla="*/ 434 h 972"/>
                    <a:gd name="T28" fmla="*/ 205 w 1261"/>
                    <a:gd name="T29" fmla="*/ 205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1" h="972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0" y="0"/>
                        <a:pt x="1061" y="75"/>
                        <a:pt x="1187" y="196"/>
                      </a:cubicBezTo>
                      <a:cubicBezTo>
                        <a:pt x="1208" y="213"/>
                        <a:pt x="1223" y="229"/>
                        <a:pt x="1231" y="242"/>
                      </a:cubicBezTo>
                      <a:cubicBezTo>
                        <a:pt x="1261" y="292"/>
                        <a:pt x="1171" y="299"/>
                        <a:pt x="1033" y="316"/>
                      </a:cubicBezTo>
                      <a:cubicBezTo>
                        <a:pt x="1006" y="319"/>
                        <a:pt x="976" y="323"/>
                        <a:pt x="945" y="327"/>
                      </a:cubicBezTo>
                      <a:cubicBezTo>
                        <a:pt x="823" y="345"/>
                        <a:pt x="678" y="374"/>
                        <a:pt x="550" y="437"/>
                      </a:cubicBezTo>
                      <a:cubicBezTo>
                        <a:pt x="419" y="501"/>
                        <a:pt x="324" y="585"/>
                        <a:pt x="255" y="667"/>
                      </a:cubicBezTo>
                      <a:cubicBezTo>
                        <a:pt x="232" y="694"/>
                        <a:pt x="212" y="722"/>
                        <a:pt x="194" y="748"/>
                      </a:cubicBezTo>
                      <a:cubicBezTo>
                        <a:pt x="126" y="851"/>
                        <a:pt x="98" y="939"/>
                        <a:pt x="83" y="959"/>
                      </a:cubicBezTo>
                      <a:cubicBezTo>
                        <a:pt x="72" y="971"/>
                        <a:pt x="57" y="972"/>
                        <a:pt x="48" y="956"/>
                      </a:cubicBezTo>
                      <a:cubicBezTo>
                        <a:pt x="49" y="958"/>
                        <a:pt x="48" y="954"/>
                        <a:pt x="48" y="956"/>
                      </a:cubicBezTo>
                      <a:cubicBezTo>
                        <a:pt x="18" y="879"/>
                        <a:pt x="1" y="795"/>
                        <a:pt x="1" y="707"/>
                      </a:cubicBezTo>
                      <a:cubicBezTo>
                        <a:pt x="0" y="610"/>
                        <a:pt x="19" y="518"/>
                        <a:pt x="54" y="434"/>
                      </a:cubicBezTo>
                      <a:cubicBezTo>
                        <a:pt x="89" y="348"/>
                        <a:pt x="140" y="270"/>
                        <a:pt x="205" y="20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4" name="Freeform 112"/>
                <p:cNvSpPr>
                  <a:spLocks/>
                </p:cNvSpPr>
                <p:nvPr/>
              </p:nvSpPr>
              <p:spPr bwMode="auto">
                <a:xfrm>
                  <a:off x="732" y="1560"/>
                  <a:ext cx="2982" cy="2296"/>
                </a:xfrm>
                <a:custGeom>
                  <a:avLst/>
                  <a:gdLst>
                    <a:gd name="T0" fmla="*/ 205 w 1260"/>
                    <a:gd name="T1" fmla="*/ 205 h 970"/>
                    <a:gd name="T2" fmla="*/ 701 w 1260"/>
                    <a:gd name="T3" fmla="*/ 0 h 970"/>
                    <a:gd name="T4" fmla="*/ 1187 w 1260"/>
                    <a:gd name="T5" fmla="*/ 196 h 970"/>
                    <a:gd name="T6" fmla="*/ 1231 w 1260"/>
                    <a:gd name="T7" fmla="*/ 242 h 970"/>
                    <a:gd name="T8" fmla="*/ 1030 w 1260"/>
                    <a:gd name="T9" fmla="*/ 313 h 970"/>
                    <a:gd name="T10" fmla="*/ 941 w 1260"/>
                    <a:gd name="T11" fmla="*/ 324 h 970"/>
                    <a:gd name="T12" fmla="*/ 544 w 1260"/>
                    <a:gd name="T13" fmla="*/ 430 h 970"/>
                    <a:gd name="T14" fmla="*/ 251 w 1260"/>
                    <a:gd name="T15" fmla="*/ 659 h 970"/>
                    <a:gd name="T16" fmla="*/ 191 w 1260"/>
                    <a:gd name="T17" fmla="*/ 742 h 970"/>
                    <a:gd name="T18" fmla="*/ 81 w 1260"/>
                    <a:gd name="T19" fmla="*/ 956 h 970"/>
                    <a:gd name="T20" fmla="*/ 47 w 1260"/>
                    <a:gd name="T21" fmla="*/ 954 h 970"/>
                    <a:gd name="T22" fmla="*/ 47 w 1260"/>
                    <a:gd name="T23" fmla="*/ 954 h 970"/>
                    <a:gd name="T24" fmla="*/ 0 w 1260"/>
                    <a:gd name="T25" fmla="*/ 704 h 970"/>
                    <a:gd name="T26" fmla="*/ 54 w 1260"/>
                    <a:gd name="T27" fmla="*/ 431 h 970"/>
                    <a:gd name="T28" fmla="*/ 205 w 1260"/>
                    <a:gd name="T29" fmla="*/ 205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0" h="970">
                      <a:moveTo>
                        <a:pt x="205" y="205"/>
                      </a:moveTo>
                      <a:cubicBezTo>
                        <a:pt x="332" y="79"/>
                        <a:pt x="507" y="0"/>
                        <a:pt x="701" y="0"/>
                      </a:cubicBezTo>
                      <a:cubicBezTo>
                        <a:pt x="890" y="0"/>
                        <a:pt x="1061" y="75"/>
                        <a:pt x="1187" y="196"/>
                      </a:cubicBezTo>
                      <a:cubicBezTo>
                        <a:pt x="1208" y="213"/>
                        <a:pt x="1223" y="229"/>
                        <a:pt x="1231" y="242"/>
                      </a:cubicBezTo>
                      <a:cubicBezTo>
                        <a:pt x="1260" y="291"/>
                        <a:pt x="1169" y="298"/>
                        <a:pt x="1030" y="313"/>
                      </a:cubicBezTo>
                      <a:cubicBezTo>
                        <a:pt x="1002" y="316"/>
                        <a:pt x="972" y="320"/>
                        <a:pt x="941" y="324"/>
                      </a:cubicBezTo>
                      <a:cubicBezTo>
                        <a:pt x="817" y="340"/>
                        <a:pt x="672" y="367"/>
                        <a:pt x="544" y="430"/>
                      </a:cubicBezTo>
                      <a:cubicBezTo>
                        <a:pt x="412" y="493"/>
                        <a:pt x="319" y="577"/>
                        <a:pt x="251" y="659"/>
                      </a:cubicBezTo>
                      <a:cubicBezTo>
                        <a:pt x="228" y="687"/>
                        <a:pt x="208" y="715"/>
                        <a:pt x="191" y="742"/>
                      </a:cubicBezTo>
                      <a:cubicBezTo>
                        <a:pt x="123" y="847"/>
                        <a:pt x="96" y="936"/>
                        <a:pt x="81" y="956"/>
                      </a:cubicBezTo>
                      <a:cubicBezTo>
                        <a:pt x="71" y="968"/>
                        <a:pt x="56" y="970"/>
                        <a:pt x="47" y="954"/>
                      </a:cubicBezTo>
                      <a:cubicBezTo>
                        <a:pt x="47" y="955"/>
                        <a:pt x="47" y="952"/>
                        <a:pt x="47" y="954"/>
                      </a:cubicBezTo>
                      <a:cubicBezTo>
                        <a:pt x="17" y="876"/>
                        <a:pt x="0" y="792"/>
                        <a:pt x="0" y="704"/>
                      </a:cubicBezTo>
                      <a:cubicBezTo>
                        <a:pt x="0" y="607"/>
                        <a:pt x="19" y="515"/>
                        <a:pt x="54" y="431"/>
                      </a:cubicBezTo>
                      <a:cubicBezTo>
                        <a:pt x="89" y="346"/>
                        <a:pt x="141" y="270"/>
                        <a:pt x="205" y="205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5" name="Freeform 113"/>
                <p:cNvSpPr>
                  <a:spLocks/>
                </p:cNvSpPr>
                <p:nvPr/>
              </p:nvSpPr>
              <p:spPr bwMode="auto">
                <a:xfrm>
                  <a:off x="729" y="1546"/>
                  <a:ext cx="2985" cy="2289"/>
                </a:xfrm>
                <a:custGeom>
                  <a:avLst/>
                  <a:gdLst>
                    <a:gd name="T0" fmla="*/ 1232 w 1261"/>
                    <a:gd name="T1" fmla="*/ 242 h 967"/>
                    <a:gd name="T2" fmla="*/ 1188 w 1261"/>
                    <a:gd name="T3" fmla="*/ 196 h 967"/>
                    <a:gd name="T4" fmla="*/ 702 w 1261"/>
                    <a:gd name="T5" fmla="*/ 0 h 967"/>
                    <a:gd name="T6" fmla="*/ 206 w 1261"/>
                    <a:gd name="T7" fmla="*/ 205 h 967"/>
                    <a:gd name="T8" fmla="*/ 56 w 1261"/>
                    <a:gd name="T9" fmla="*/ 428 h 967"/>
                    <a:gd name="T10" fmla="*/ 0 w 1261"/>
                    <a:gd name="T11" fmla="*/ 701 h 967"/>
                    <a:gd name="T12" fmla="*/ 46 w 1261"/>
                    <a:gd name="T13" fmla="*/ 951 h 967"/>
                    <a:gd name="T14" fmla="*/ 46 w 1261"/>
                    <a:gd name="T15" fmla="*/ 951 h 967"/>
                    <a:gd name="T16" fmla="*/ 80 w 1261"/>
                    <a:gd name="T17" fmla="*/ 953 h 967"/>
                    <a:gd name="T18" fmla="*/ 188 w 1261"/>
                    <a:gd name="T19" fmla="*/ 735 h 967"/>
                    <a:gd name="T20" fmla="*/ 539 w 1261"/>
                    <a:gd name="T21" fmla="*/ 422 h 967"/>
                    <a:gd name="T22" fmla="*/ 1027 w 1261"/>
                    <a:gd name="T23" fmla="*/ 311 h 967"/>
                    <a:gd name="T24" fmla="*/ 1232 w 1261"/>
                    <a:gd name="T25" fmla="*/ 242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61" h="967">
                      <a:moveTo>
                        <a:pt x="1232" y="242"/>
                      </a:moveTo>
                      <a:cubicBezTo>
                        <a:pt x="1224" y="228"/>
                        <a:pt x="1209" y="213"/>
                        <a:pt x="1188" y="196"/>
                      </a:cubicBezTo>
                      <a:cubicBezTo>
                        <a:pt x="1062" y="75"/>
                        <a:pt x="891" y="0"/>
                        <a:pt x="702" y="0"/>
                      </a:cubicBezTo>
                      <a:cubicBezTo>
                        <a:pt x="508" y="0"/>
                        <a:pt x="333" y="79"/>
                        <a:pt x="206" y="205"/>
                      </a:cubicBezTo>
                      <a:cubicBezTo>
                        <a:pt x="142" y="269"/>
                        <a:pt x="91" y="345"/>
                        <a:pt x="56" y="428"/>
                      </a:cubicBezTo>
                      <a:cubicBezTo>
                        <a:pt x="20" y="512"/>
                        <a:pt x="0" y="605"/>
                        <a:pt x="0" y="701"/>
                      </a:cubicBezTo>
                      <a:cubicBezTo>
                        <a:pt x="0" y="789"/>
                        <a:pt x="17" y="874"/>
                        <a:pt x="46" y="951"/>
                      </a:cubicBezTo>
                      <a:cubicBezTo>
                        <a:pt x="46" y="949"/>
                        <a:pt x="47" y="953"/>
                        <a:pt x="46" y="951"/>
                      </a:cubicBezTo>
                      <a:cubicBezTo>
                        <a:pt x="55" y="967"/>
                        <a:pt x="70" y="966"/>
                        <a:pt x="80" y="953"/>
                      </a:cubicBezTo>
                      <a:cubicBezTo>
                        <a:pt x="94" y="932"/>
                        <a:pt x="121" y="842"/>
                        <a:pt x="188" y="735"/>
                      </a:cubicBezTo>
                      <a:cubicBezTo>
                        <a:pt x="255" y="629"/>
                        <a:pt x="363" y="507"/>
                        <a:pt x="539" y="422"/>
                      </a:cubicBezTo>
                      <a:cubicBezTo>
                        <a:pt x="699" y="345"/>
                        <a:pt x="887" y="324"/>
                        <a:pt x="1027" y="311"/>
                      </a:cubicBezTo>
                      <a:cubicBezTo>
                        <a:pt x="1168" y="297"/>
                        <a:pt x="1261" y="291"/>
                        <a:pt x="1232" y="24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6" name="Freeform 114"/>
                <p:cNvSpPr>
                  <a:spLocks/>
                </p:cNvSpPr>
                <p:nvPr/>
              </p:nvSpPr>
              <p:spPr bwMode="auto">
                <a:xfrm>
                  <a:off x="696" y="2431"/>
                  <a:ext cx="3319" cy="1616"/>
                </a:xfrm>
                <a:custGeom>
                  <a:avLst/>
                  <a:gdLst>
                    <a:gd name="T0" fmla="*/ 117 w 1402"/>
                    <a:gd name="T1" fmla="*/ 12 h 683"/>
                    <a:gd name="T2" fmla="*/ 46 w 1402"/>
                    <a:gd name="T3" fmla="*/ 87 h 683"/>
                    <a:gd name="T4" fmla="*/ 632 w 1402"/>
                    <a:gd name="T5" fmla="*/ 562 h 683"/>
                    <a:gd name="T6" fmla="*/ 1386 w 1402"/>
                    <a:gd name="T7" fmla="*/ 525 h 683"/>
                    <a:gd name="T8" fmla="*/ 1385 w 1402"/>
                    <a:gd name="T9" fmla="*/ 453 h 683"/>
                    <a:gd name="T10" fmla="*/ 1388 w 1402"/>
                    <a:gd name="T11" fmla="*/ 436 h 683"/>
                    <a:gd name="T12" fmla="*/ 1393 w 1402"/>
                    <a:gd name="T13" fmla="*/ 527 h 683"/>
                    <a:gd name="T14" fmla="*/ 1132 w 1402"/>
                    <a:gd name="T15" fmla="*/ 649 h 683"/>
                    <a:gd name="T16" fmla="*/ 1085 w 1402"/>
                    <a:gd name="T17" fmla="*/ 651 h 683"/>
                    <a:gd name="T18" fmla="*/ 630 w 1402"/>
                    <a:gd name="T19" fmla="*/ 570 h 683"/>
                    <a:gd name="T20" fmla="*/ 177 w 1402"/>
                    <a:gd name="T21" fmla="*/ 338 h 683"/>
                    <a:gd name="T22" fmla="*/ 39 w 1402"/>
                    <a:gd name="T23" fmla="*/ 85 h 683"/>
                    <a:gd name="T24" fmla="*/ 124 w 1402"/>
                    <a:gd name="T25" fmla="*/ 0 h 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2" h="683">
                      <a:moveTo>
                        <a:pt x="117" y="12"/>
                      </a:moveTo>
                      <a:cubicBezTo>
                        <a:pt x="80" y="32"/>
                        <a:pt x="56" y="57"/>
                        <a:pt x="46" y="87"/>
                      </a:cubicBezTo>
                      <a:cubicBezTo>
                        <a:pt x="0" y="229"/>
                        <a:pt x="263" y="442"/>
                        <a:pt x="632" y="562"/>
                      </a:cubicBezTo>
                      <a:cubicBezTo>
                        <a:pt x="1001" y="683"/>
                        <a:pt x="1339" y="666"/>
                        <a:pt x="1386" y="525"/>
                      </a:cubicBezTo>
                      <a:cubicBezTo>
                        <a:pt x="1393" y="503"/>
                        <a:pt x="1392" y="479"/>
                        <a:pt x="1385" y="453"/>
                      </a:cubicBezTo>
                      <a:cubicBezTo>
                        <a:pt x="1388" y="436"/>
                        <a:pt x="1388" y="436"/>
                        <a:pt x="1388" y="436"/>
                      </a:cubicBezTo>
                      <a:cubicBezTo>
                        <a:pt x="1400" y="469"/>
                        <a:pt x="1402" y="499"/>
                        <a:pt x="1393" y="527"/>
                      </a:cubicBezTo>
                      <a:cubicBezTo>
                        <a:pt x="1370" y="598"/>
                        <a:pt x="1277" y="642"/>
                        <a:pt x="1132" y="649"/>
                      </a:cubicBezTo>
                      <a:cubicBezTo>
                        <a:pt x="1117" y="650"/>
                        <a:pt x="1101" y="651"/>
                        <a:pt x="1085" y="651"/>
                      </a:cubicBezTo>
                      <a:cubicBezTo>
                        <a:pt x="950" y="651"/>
                        <a:pt x="791" y="623"/>
                        <a:pt x="630" y="570"/>
                      </a:cubicBezTo>
                      <a:cubicBezTo>
                        <a:pt x="449" y="511"/>
                        <a:pt x="289" y="429"/>
                        <a:pt x="177" y="338"/>
                      </a:cubicBezTo>
                      <a:cubicBezTo>
                        <a:pt x="65" y="246"/>
                        <a:pt x="15" y="156"/>
                        <a:pt x="39" y="85"/>
                      </a:cubicBezTo>
                      <a:cubicBezTo>
                        <a:pt x="50" y="50"/>
                        <a:pt x="79" y="21"/>
                        <a:pt x="124" y="0"/>
                      </a:cubicBezTo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7" name="Freeform 115"/>
                <p:cNvSpPr>
                  <a:spLocks/>
                </p:cNvSpPr>
                <p:nvPr/>
              </p:nvSpPr>
              <p:spPr bwMode="auto">
                <a:xfrm>
                  <a:off x="1182" y="1877"/>
                  <a:ext cx="2873" cy="1269"/>
                </a:xfrm>
                <a:custGeom>
                  <a:avLst/>
                  <a:gdLst>
                    <a:gd name="T0" fmla="*/ 1148 w 1214"/>
                    <a:gd name="T1" fmla="*/ 331 h 536"/>
                    <a:gd name="T2" fmla="*/ 1202 w 1214"/>
                    <a:gd name="T3" fmla="*/ 458 h 536"/>
                    <a:gd name="T4" fmla="*/ 991 w 1214"/>
                    <a:gd name="T5" fmla="*/ 536 h 536"/>
                    <a:gd name="T6" fmla="*/ 983 w 1214"/>
                    <a:gd name="T7" fmla="*/ 536 h 536"/>
                    <a:gd name="T8" fmla="*/ 547 w 1214"/>
                    <a:gd name="T9" fmla="*/ 454 h 536"/>
                    <a:gd name="T10" fmla="*/ 147 w 1214"/>
                    <a:gd name="T11" fmla="*/ 263 h 536"/>
                    <a:gd name="T12" fmla="*/ 16 w 1214"/>
                    <a:gd name="T13" fmla="*/ 71 h 536"/>
                    <a:gd name="T14" fmla="*/ 136 w 1214"/>
                    <a:gd name="T15" fmla="*/ 0 h 536"/>
                    <a:gd name="T16" fmla="*/ 120 w 1214"/>
                    <a:gd name="T17" fmla="*/ 11 h 536"/>
                    <a:gd name="T18" fmla="*/ 24 w 1214"/>
                    <a:gd name="T19" fmla="*/ 74 h 536"/>
                    <a:gd name="T20" fmla="*/ 152 w 1214"/>
                    <a:gd name="T21" fmla="*/ 257 h 536"/>
                    <a:gd name="T22" fmla="*/ 550 w 1214"/>
                    <a:gd name="T23" fmla="*/ 447 h 536"/>
                    <a:gd name="T24" fmla="*/ 983 w 1214"/>
                    <a:gd name="T25" fmla="*/ 528 h 536"/>
                    <a:gd name="T26" fmla="*/ 1194 w 1214"/>
                    <a:gd name="T27" fmla="*/ 456 h 536"/>
                    <a:gd name="T28" fmla="*/ 1155 w 1214"/>
                    <a:gd name="T29" fmla="*/ 350 h 536"/>
                    <a:gd name="T30" fmla="*/ 1148 w 1214"/>
                    <a:gd name="T31" fmla="*/ 331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14" h="536">
                      <a:moveTo>
                        <a:pt x="1148" y="331"/>
                      </a:moveTo>
                      <a:cubicBezTo>
                        <a:pt x="1195" y="379"/>
                        <a:pt x="1214" y="422"/>
                        <a:pt x="1202" y="458"/>
                      </a:cubicBezTo>
                      <a:cubicBezTo>
                        <a:pt x="1186" y="508"/>
                        <a:pt x="1111" y="536"/>
                        <a:pt x="991" y="536"/>
                      </a:cubicBezTo>
                      <a:cubicBezTo>
                        <a:pt x="988" y="536"/>
                        <a:pt x="986" y="536"/>
                        <a:pt x="983" y="536"/>
                      </a:cubicBezTo>
                      <a:cubicBezTo>
                        <a:pt x="860" y="535"/>
                        <a:pt x="705" y="506"/>
                        <a:pt x="547" y="454"/>
                      </a:cubicBezTo>
                      <a:cubicBezTo>
                        <a:pt x="390" y="403"/>
                        <a:pt x="248" y="335"/>
                        <a:pt x="147" y="263"/>
                      </a:cubicBezTo>
                      <a:cubicBezTo>
                        <a:pt x="46" y="191"/>
                        <a:pt x="0" y="123"/>
                        <a:pt x="16" y="71"/>
                      </a:cubicBezTo>
                      <a:cubicBezTo>
                        <a:pt x="28" y="35"/>
                        <a:pt x="69" y="11"/>
                        <a:pt x="136" y="0"/>
                      </a:cubicBezTo>
                      <a:cubicBezTo>
                        <a:pt x="120" y="11"/>
                        <a:pt x="120" y="11"/>
                        <a:pt x="120" y="11"/>
                      </a:cubicBezTo>
                      <a:cubicBezTo>
                        <a:pt x="67" y="23"/>
                        <a:pt x="34" y="44"/>
                        <a:pt x="24" y="74"/>
                      </a:cubicBezTo>
                      <a:cubicBezTo>
                        <a:pt x="9" y="121"/>
                        <a:pt x="55" y="188"/>
                        <a:pt x="152" y="257"/>
                      </a:cubicBezTo>
                      <a:cubicBezTo>
                        <a:pt x="252" y="328"/>
                        <a:pt x="393" y="395"/>
                        <a:pt x="550" y="447"/>
                      </a:cubicBezTo>
                      <a:cubicBezTo>
                        <a:pt x="707" y="498"/>
                        <a:pt x="861" y="527"/>
                        <a:pt x="983" y="528"/>
                      </a:cubicBezTo>
                      <a:cubicBezTo>
                        <a:pt x="1102" y="529"/>
                        <a:pt x="1179" y="503"/>
                        <a:pt x="1194" y="456"/>
                      </a:cubicBezTo>
                      <a:cubicBezTo>
                        <a:pt x="1204" y="427"/>
                        <a:pt x="1190" y="390"/>
                        <a:pt x="1155" y="350"/>
                      </a:cubicBezTo>
                      <a:lnTo>
                        <a:pt x="1148" y="33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8" name="Freeform 116"/>
                <p:cNvSpPr>
                  <a:spLocks/>
                </p:cNvSpPr>
                <p:nvPr/>
              </p:nvSpPr>
              <p:spPr bwMode="auto">
                <a:xfrm>
                  <a:off x="666" y="3486"/>
                  <a:ext cx="2857" cy="1210"/>
                </a:xfrm>
                <a:custGeom>
                  <a:avLst/>
                  <a:gdLst>
                    <a:gd name="T0" fmla="*/ 60 w 1207"/>
                    <a:gd name="T1" fmla="*/ 9 h 511"/>
                    <a:gd name="T2" fmla="*/ 24 w 1207"/>
                    <a:gd name="T3" fmla="*/ 49 h 511"/>
                    <a:gd name="T4" fmla="*/ 152 w 1207"/>
                    <a:gd name="T5" fmla="*/ 232 h 511"/>
                    <a:gd name="T6" fmla="*/ 550 w 1207"/>
                    <a:gd name="T7" fmla="*/ 422 h 511"/>
                    <a:gd name="T8" fmla="*/ 983 w 1207"/>
                    <a:gd name="T9" fmla="*/ 503 h 511"/>
                    <a:gd name="T10" fmla="*/ 1194 w 1207"/>
                    <a:gd name="T11" fmla="*/ 431 h 511"/>
                    <a:gd name="T12" fmla="*/ 1192 w 1207"/>
                    <a:gd name="T13" fmla="*/ 384 h 511"/>
                    <a:gd name="T14" fmla="*/ 1199 w 1207"/>
                    <a:gd name="T15" fmla="*/ 379 h 511"/>
                    <a:gd name="T16" fmla="*/ 1202 w 1207"/>
                    <a:gd name="T17" fmla="*/ 434 h 511"/>
                    <a:gd name="T18" fmla="*/ 991 w 1207"/>
                    <a:gd name="T19" fmla="*/ 511 h 511"/>
                    <a:gd name="T20" fmla="*/ 983 w 1207"/>
                    <a:gd name="T21" fmla="*/ 511 h 511"/>
                    <a:gd name="T22" fmla="*/ 547 w 1207"/>
                    <a:gd name="T23" fmla="*/ 430 h 511"/>
                    <a:gd name="T24" fmla="*/ 148 w 1207"/>
                    <a:gd name="T25" fmla="*/ 239 h 511"/>
                    <a:gd name="T26" fmla="*/ 16 w 1207"/>
                    <a:gd name="T27" fmla="*/ 47 h 511"/>
                    <a:gd name="T28" fmla="*/ 59 w 1207"/>
                    <a:gd name="T29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07" h="511">
                      <a:moveTo>
                        <a:pt x="60" y="9"/>
                      </a:moveTo>
                      <a:cubicBezTo>
                        <a:pt x="41" y="19"/>
                        <a:pt x="29" y="33"/>
                        <a:pt x="24" y="49"/>
                      </a:cubicBezTo>
                      <a:cubicBezTo>
                        <a:pt x="9" y="96"/>
                        <a:pt x="55" y="163"/>
                        <a:pt x="152" y="232"/>
                      </a:cubicBezTo>
                      <a:cubicBezTo>
                        <a:pt x="252" y="303"/>
                        <a:pt x="393" y="371"/>
                        <a:pt x="550" y="422"/>
                      </a:cubicBezTo>
                      <a:cubicBezTo>
                        <a:pt x="707" y="473"/>
                        <a:pt x="861" y="502"/>
                        <a:pt x="983" y="503"/>
                      </a:cubicBezTo>
                      <a:cubicBezTo>
                        <a:pt x="1102" y="505"/>
                        <a:pt x="1179" y="478"/>
                        <a:pt x="1194" y="431"/>
                      </a:cubicBezTo>
                      <a:cubicBezTo>
                        <a:pt x="1199" y="417"/>
                        <a:pt x="1198" y="402"/>
                        <a:pt x="1192" y="384"/>
                      </a:cubicBezTo>
                      <a:cubicBezTo>
                        <a:pt x="1199" y="379"/>
                        <a:pt x="1199" y="379"/>
                        <a:pt x="1199" y="379"/>
                      </a:cubicBezTo>
                      <a:cubicBezTo>
                        <a:pt x="1206" y="399"/>
                        <a:pt x="1207" y="417"/>
                        <a:pt x="1202" y="434"/>
                      </a:cubicBezTo>
                      <a:cubicBezTo>
                        <a:pt x="1186" y="484"/>
                        <a:pt x="1111" y="511"/>
                        <a:pt x="991" y="511"/>
                      </a:cubicBezTo>
                      <a:cubicBezTo>
                        <a:pt x="988" y="511"/>
                        <a:pt x="986" y="511"/>
                        <a:pt x="983" y="511"/>
                      </a:cubicBezTo>
                      <a:cubicBezTo>
                        <a:pt x="860" y="510"/>
                        <a:pt x="705" y="481"/>
                        <a:pt x="547" y="430"/>
                      </a:cubicBezTo>
                      <a:cubicBezTo>
                        <a:pt x="390" y="378"/>
                        <a:pt x="248" y="310"/>
                        <a:pt x="148" y="239"/>
                      </a:cubicBezTo>
                      <a:cubicBezTo>
                        <a:pt x="46" y="166"/>
                        <a:pt x="0" y="98"/>
                        <a:pt x="16" y="47"/>
                      </a:cubicBezTo>
                      <a:cubicBezTo>
                        <a:pt x="23" y="28"/>
                        <a:pt x="37" y="12"/>
                        <a:pt x="59" y="0"/>
                      </a:cubicBezTo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89" name="Freeform 117"/>
                <p:cNvSpPr>
                  <a:spLocks/>
                </p:cNvSpPr>
                <p:nvPr/>
              </p:nvSpPr>
              <p:spPr bwMode="auto">
                <a:xfrm>
                  <a:off x="1870" y="1598"/>
                  <a:ext cx="2020" cy="887"/>
                </a:xfrm>
                <a:custGeom>
                  <a:avLst/>
                  <a:gdLst>
                    <a:gd name="T0" fmla="*/ 116 w 853"/>
                    <a:gd name="T1" fmla="*/ 14 h 375"/>
                    <a:gd name="T2" fmla="*/ 20 w 853"/>
                    <a:gd name="T3" fmla="*/ 32 h 375"/>
                    <a:gd name="T4" fmla="*/ 115 w 853"/>
                    <a:gd name="T5" fmla="*/ 135 h 375"/>
                    <a:gd name="T6" fmla="*/ 395 w 853"/>
                    <a:gd name="T7" fmla="*/ 272 h 375"/>
                    <a:gd name="T8" fmla="*/ 695 w 853"/>
                    <a:gd name="T9" fmla="*/ 360 h 375"/>
                    <a:gd name="T10" fmla="*/ 834 w 853"/>
                    <a:gd name="T11" fmla="*/ 348 h 375"/>
                    <a:gd name="T12" fmla="*/ 735 w 853"/>
                    <a:gd name="T13" fmla="*/ 242 h 375"/>
                    <a:gd name="T14" fmla="*/ 715 w 853"/>
                    <a:gd name="T15" fmla="*/ 221 h 375"/>
                    <a:gd name="T16" fmla="*/ 842 w 853"/>
                    <a:gd name="T17" fmla="*/ 351 h 375"/>
                    <a:gd name="T18" fmla="*/ 773 w 853"/>
                    <a:gd name="T19" fmla="*/ 375 h 375"/>
                    <a:gd name="T20" fmla="*/ 693 w 853"/>
                    <a:gd name="T21" fmla="*/ 368 h 375"/>
                    <a:gd name="T22" fmla="*/ 392 w 853"/>
                    <a:gd name="T23" fmla="*/ 280 h 375"/>
                    <a:gd name="T24" fmla="*/ 111 w 853"/>
                    <a:gd name="T25" fmla="*/ 141 h 375"/>
                    <a:gd name="T26" fmla="*/ 13 w 853"/>
                    <a:gd name="T27" fmla="*/ 29 h 375"/>
                    <a:gd name="T28" fmla="*/ 147 w 853"/>
                    <a:gd name="T29" fmla="*/ 10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53" h="375">
                      <a:moveTo>
                        <a:pt x="116" y="14"/>
                      </a:moveTo>
                      <a:cubicBezTo>
                        <a:pt x="36" y="6"/>
                        <a:pt x="22" y="26"/>
                        <a:pt x="20" y="32"/>
                      </a:cubicBezTo>
                      <a:cubicBezTo>
                        <a:pt x="12" y="52"/>
                        <a:pt x="47" y="90"/>
                        <a:pt x="115" y="135"/>
                      </a:cubicBezTo>
                      <a:cubicBezTo>
                        <a:pt x="186" y="181"/>
                        <a:pt x="286" y="230"/>
                        <a:pt x="395" y="272"/>
                      </a:cubicBezTo>
                      <a:cubicBezTo>
                        <a:pt x="505" y="315"/>
                        <a:pt x="611" y="346"/>
                        <a:pt x="695" y="360"/>
                      </a:cubicBezTo>
                      <a:cubicBezTo>
                        <a:pt x="775" y="373"/>
                        <a:pt x="826" y="369"/>
                        <a:pt x="834" y="348"/>
                      </a:cubicBezTo>
                      <a:cubicBezTo>
                        <a:pt x="843" y="326"/>
                        <a:pt x="805" y="287"/>
                        <a:pt x="735" y="242"/>
                      </a:cubicBezTo>
                      <a:cubicBezTo>
                        <a:pt x="715" y="221"/>
                        <a:pt x="715" y="221"/>
                        <a:pt x="715" y="221"/>
                      </a:cubicBezTo>
                      <a:cubicBezTo>
                        <a:pt x="807" y="275"/>
                        <a:pt x="853" y="322"/>
                        <a:pt x="842" y="351"/>
                      </a:cubicBezTo>
                      <a:cubicBezTo>
                        <a:pt x="835" y="369"/>
                        <a:pt x="807" y="375"/>
                        <a:pt x="773" y="375"/>
                      </a:cubicBezTo>
                      <a:cubicBezTo>
                        <a:pt x="748" y="375"/>
                        <a:pt x="719" y="372"/>
                        <a:pt x="693" y="368"/>
                      </a:cubicBezTo>
                      <a:cubicBezTo>
                        <a:pt x="609" y="354"/>
                        <a:pt x="502" y="322"/>
                        <a:pt x="392" y="280"/>
                      </a:cubicBezTo>
                      <a:cubicBezTo>
                        <a:pt x="282" y="237"/>
                        <a:pt x="182" y="188"/>
                        <a:pt x="111" y="141"/>
                      </a:cubicBezTo>
                      <a:cubicBezTo>
                        <a:pt x="59" y="108"/>
                        <a:pt x="0" y="61"/>
                        <a:pt x="13" y="29"/>
                      </a:cubicBezTo>
                      <a:cubicBezTo>
                        <a:pt x="24" y="0"/>
                        <a:pt x="87" y="1"/>
                        <a:pt x="147" y="10"/>
                      </a:cubicBezTo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0" name="Line 118"/>
                <p:cNvSpPr>
                  <a:spLocks noChangeShapeType="1"/>
                </p:cNvSpPr>
                <p:nvPr/>
              </p:nvSpPr>
              <p:spPr bwMode="auto">
                <a:xfrm>
                  <a:off x="3899" y="2660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1" name="Line 119"/>
                <p:cNvSpPr>
                  <a:spLocks noChangeShapeType="1"/>
                </p:cNvSpPr>
                <p:nvPr/>
              </p:nvSpPr>
              <p:spPr bwMode="auto">
                <a:xfrm>
                  <a:off x="3899" y="2660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2" name="Freeform 120"/>
                <p:cNvSpPr>
                  <a:spLocks/>
                </p:cNvSpPr>
                <p:nvPr/>
              </p:nvSpPr>
              <p:spPr bwMode="auto">
                <a:xfrm>
                  <a:off x="666" y="2734"/>
                  <a:ext cx="3460" cy="1058"/>
                </a:xfrm>
                <a:custGeom>
                  <a:avLst/>
                  <a:gdLst>
                    <a:gd name="T0" fmla="*/ 52 w 1462"/>
                    <a:gd name="T1" fmla="*/ 261 h 447"/>
                    <a:gd name="T2" fmla="*/ 13 w 1462"/>
                    <a:gd name="T3" fmla="*/ 341 h 447"/>
                    <a:gd name="T4" fmla="*/ 247 w 1462"/>
                    <a:gd name="T5" fmla="*/ 435 h 447"/>
                    <a:gd name="T6" fmla="*/ 765 w 1462"/>
                    <a:gd name="T7" fmla="*/ 396 h 447"/>
                    <a:gd name="T8" fmla="*/ 1262 w 1462"/>
                    <a:gd name="T9" fmla="*/ 243 h 447"/>
                    <a:gd name="T10" fmla="*/ 1444 w 1462"/>
                    <a:gd name="T11" fmla="*/ 70 h 447"/>
                    <a:gd name="T12" fmla="*/ 1380 w 1462"/>
                    <a:gd name="T13" fmla="*/ 10 h 447"/>
                    <a:gd name="T14" fmla="*/ 1377 w 1462"/>
                    <a:gd name="T15" fmla="*/ 0 h 447"/>
                    <a:gd name="T16" fmla="*/ 1452 w 1462"/>
                    <a:gd name="T17" fmla="*/ 68 h 447"/>
                    <a:gd name="T18" fmla="*/ 1265 w 1462"/>
                    <a:gd name="T19" fmla="*/ 250 h 447"/>
                    <a:gd name="T20" fmla="*/ 766 w 1462"/>
                    <a:gd name="T21" fmla="*/ 404 h 447"/>
                    <a:gd name="T22" fmla="*/ 347 w 1462"/>
                    <a:gd name="T23" fmla="*/ 447 h 447"/>
                    <a:gd name="T24" fmla="*/ 246 w 1462"/>
                    <a:gd name="T25" fmla="*/ 443 h 447"/>
                    <a:gd name="T26" fmla="*/ 6 w 1462"/>
                    <a:gd name="T27" fmla="*/ 342 h 447"/>
                    <a:gd name="T28" fmla="*/ 51 w 1462"/>
                    <a:gd name="T29" fmla="*/ 251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62" h="447">
                      <a:moveTo>
                        <a:pt x="52" y="261"/>
                      </a:moveTo>
                      <a:cubicBezTo>
                        <a:pt x="22" y="290"/>
                        <a:pt x="9" y="317"/>
                        <a:pt x="13" y="341"/>
                      </a:cubicBezTo>
                      <a:cubicBezTo>
                        <a:pt x="23" y="390"/>
                        <a:pt x="108" y="425"/>
                        <a:pt x="247" y="435"/>
                      </a:cubicBezTo>
                      <a:cubicBezTo>
                        <a:pt x="389" y="446"/>
                        <a:pt x="573" y="432"/>
                        <a:pt x="765" y="396"/>
                      </a:cubicBezTo>
                      <a:cubicBezTo>
                        <a:pt x="957" y="360"/>
                        <a:pt x="1133" y="305"/>
                        <a:pt x="1262" y="243"/>
                      </a:cubicBezTo>
                      <a:cubicBezTo>
                        <a:pt x="1387" y="182"/>
                        <a:pt x="1454" y="119"/>
                        <a:pt x="1444" y="70"/>
                      </a:cubicBezTo>
                      <a:cubicBezTo>
                        <a:pt x="1440" y="46"/>
                        <a:pt x="1418" y="26"/>
                        <a:pt x="1380" y="10"/>
                      </a:cubicBezTo>
                      <a:cubicBezTo>
                        <a:pt x="1377" y="0"/>
                        <a:pt x="1377" y="0"/>
                        <a:pt x="1377" y="0"/>
                      </a:cubicBezTo>
                      <a:cubicBezTo>
                        <a:pt x="1421" y="17"/>
                        <a:pt x="1447" y="40"/>
                        <a:pt x="1452" y="68"/>
                      </a:cubicBezTo>
                      <a:cubicBezTo>
                        <a:pt x="1462" y="122"/>
                        <a:pt x="1396" y="187"/>
                        <a:pt x="1265" y="250"/>
                      </a:cubicBezTo>
                      <a:cubicBezTo>
                        <a:pt x="1136" y="313"/>
                        <a:pt x="959" y="367"/>
                        <a:pt x="766" y="404"/>
                      </a:cubicBezTo>
                      <a:cubicBezTo>
                        <a:pt x="617" y="432"/>
                        <a:pt x="472" y="447"/>
                        <a:pt x="347" y="447"/>
                      </a:cubicBezTo>
                      <a:cubicBezTo>
                        <a:pt x="312" y="447"/>
                        <a:pt x="278" y="446"/>
                        <a:pt x="246" y="443"/>
                      </a:cubicBezTo>
                      <a:cubicBezTo>
                        <a:pt x="101" y="432"/>
                        <a:pt x="16" y="396"/>
                        <a:pt x="6" y="342"/>
                      </a:cubicBezTo>
                      <a:cubicBezTo>
                        <a:pt x="0" y="314"/>
                        <a:pt x="15" y="283"/>
                        <a:pt x="51" y="251"/>
                      </a:cubicBezTo>
                    </a:path>
                  </a:pathLst>
                </a:custGeom>
                <a:solidFill>
                  <a:srgbClr val="68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3" name="Freeform 121"/>
                <p:cNvSpPr>
                  <a:spLocks/>
                </p:cNvSpPr>
                <p:nvPr/>
              </p:nvSpPr>
              <p:spPr bwMode="auto">
                <a:xfrm>
                  <a:off x="613" y="2125"/>
                  <a:ext cx="3236" cy="862"/>
                </a:xfrm>
                <a:custGeom>
                  <a:avLst/>
                  <a:gdLst>
                    <a:gd name="T0" fmla="*/ 108 w 1367"/>
                    <a:gd name="T1" fmla="*/ 241 h 364"/>
                    <a:gd name="T2" fmla="*/ 12 w 1367"/>
                    <a:gd name="T3" fmla="*/ 316 h 364"/>
                    <a:gd name="T4" fmla="*/ 702 w 1367"/>
                    <a:gd name="T5" fmla="*/ 277 h 364"/>
                    <a:gd name="T6" fmla="*/ 1172 w 1367"/>
                    <a:gd name="T7" fmla="*/ 148 h 364"/>
                    <a:gd name="T8" fmla="*/ 1351 w 1367"/>
                    <a:gd name="T9" fmla="*/ 39 h 364"/>
                    <a:gd name="T10" fmla="*/ 1257 w 1367"/>
                    <a:gd name="T11" fmla="*/ 9 h 364"/>
                    <a:gd name="T12" fmla="*/ 1249 w 1367"/>
                    <a:gd name="T13" fmla="*/ 0 h 364"/>
                    <a:gd name="T14" fmla="*/ 1359 w 1367"/>
                    <a:gd name="T15" fmla="*/ 37 h 364"/>
                    <a:gd name="T16" fmla="*/ 1175 w 1367"/>
                    <a:gd name="T17" fmla="*/ 155 h 364"/>
                    <a:gd name="T18" fmla="*/ 704 w 1367"/>
                    <a:gd name="T19" fmla="*/ 284 h 364"/>
                    <a:gd name="T20" fmla="*/ 153 w 1367"/>
                    <a:gd name="T21" fmla="*/ 355 h 364"/>
                    <a:gd name="T22" fmla="*/ 4 w 1367"/>
                    <a:gd name="T23" fmla="*/ 317 h 364"/>
                    <a:gd name="T24" fmla="*/ 112 w 1367"/>
                    <a:gd name="T25" fmla="*/ 23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67" h="364">
                      <a:moveTo>
                        <a:pt x="108" y="241"/>
                      </a:moveTo>
                      <a:cubicBezTo>
                        <a:pt x="17" y="283"/>
                        <a:pt x="10" y="307"/>
                        <a:pt x="12" y="316"/>
                      </a:cubicBezTo>
                      <a:cubicBezTo>
                        <a:pt x="22" y="364"/>
                        <a:pt x="302" y="359"/>
                        <a:pt x="702" y="277"/>
                      </a:cubicBezTo>
                      <a:cubicBezTo>
                        <a:pt x="882" y="239"/>
                        <a:pt x="1049" y="194"/>
                        <a:pt x="1172" y="148"/>
                      </a:cubicBezTo>
                      <a:cubicBezTo>
                        <a:pt x="1289" y="104"/>
                        <a:pt x="1356" y="63"/>
                        <a:pt x="1351" y="39"/>
                      </a:cubicBezTo>
                      <a:cubicBezTo>
                        <a:pt x="1347" y="19"/>
                        <a:pt x="1298" y="12"/>
                        <a:pt x="1257" y="9"/>
                      </a:cubicBezTo>
                      <a:cubicBezTo>
                        <a:pt x="1249" y="0"/>
                        <a:pt x="1249" y="0"/>
                        <a:pt x="1249" y="0"/>
                      </a:cubicBezTo>
                      <a:cubicBezTo>
                        <a:pt x="1318" y="4"/>
                        <a:pt x="1355" y="16"/>
                        <a:pt x="1359" y="37"/>
                      </a:cubicBezTo>
                      <a:cubicBezTo>
                        <a:pt x="1367" y="75"/>
                        <a:pt x="1263" y="123"/>
                        <a:pt x="1175" y="155"/>
                      </a:cubicBezTo>
                      <a:cubicBezTo>
                        <a:pt x="1051" y="201"/>
                        <a:pt x="884" y="247"/>
                        <a:pt x="704" y="284"/>
                      </a:cubicBezTo>
                      <a:cubicBezTo>
                        <a:pt x="500" y="327"/>
                        <a:pt x="289" y="355"/>
                        <a:pt x="153" y="355"/>
                      </a:cubicBezTo>
                      <a:cubicBezTo>
                        <a:pt x="66" y="355"/>
                        <a:pt x="10" y="343"/>
                        <a:pt x="4" y="317"/>
                      </a:cubicBezTo>
                      <a:cubicBezTo>
                        <a:pt x="0" y="294"/>
                        <a:pt x="36" y="265"/>
                        <a:pt x="112" y="230"/>
                      </a:cubicBezTo>
                    </a:path>
                  </a:pathLst>
                </a:custGeom>
                <a:solidFill>
                  <a:srgbClr val="68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4" name="Freeform 122"/>
                <p:cNvSpPr>
                  <a:spLocks/>
                </p:cNvSpPr>
                <p:nvPr/>
              </p:nvSpPr>
              <p:spPr bwMode="auto">
                <a:xfrm>
                  <a:off x="1063" y="3771"/>
                  <a:ext cx="2926" cy="705"/>
                </a:xfrm>
                <a:custGeom>
                  <a:avLst/>
                  <a:gdLst>
                    <a:gd name="T0" fmla="*/ 46 w 1236"/>
                    <a:gd name="T1" fmla="*/ 211 h 298"/>
                    <a:gd name="T2" fmla="*/ 15 w 1236"/>
                    <a:gd name="T3" fmla="*/ 250 h 298"/>
                    <a:gd name="T4" fmla="*/ 200 w 1236"/>
                    <a:gd name="T5" fmla="*/ 286 h 298"/>
                    <a:gd name="T6" fmla="*/ 635 w 1236"/>
                    <a:gd name="T7" fmla="*/ 239 h 298"/>
                    <a:gd name="T8" fmla="*/ 1059 w 1236"/>
                    <a:gd name="T9" fmla="*/ 131 h 298"/>
                    <a:gd name="T10" fmla="*/ 1220 w 1236"/>
                    <a:gd name="T11" fmla="*/ 32 h 298"/>
                    <a:gd name="T12" fmla="*/ 1195 w 1236"/>
                    <a:gd name="T13" fmla="*/ 12 h 298"/>
                    <a:gd name="T14" fmla="*/ 1199 w 1236"/>
                    <a:gd name="T15" fmla="*/ 0 h 298"/>
                    <a:gd name="T16" fmla="*/ 1232 w 1236"/>
                    <a:gd name="T17" fmla="*/ 30 h 298"/>
                    <a:gd name="T18" fmla="*/ 1063 w 1236"/>
                    <a:gd name="T19" fmla="*/ 142 h 298"/>
                    <a:gd name="T20" fmla="*/ 637 w 1236"/>
                    <a:gd name="T21" fmla="*/ 251 h 298"/>
                    <a:gd name="T22" fmla="*/ 200 w 1236"/>
                    <a:gd name="T23" fmla="*/ 298 h 298"/>
                    <a:gd name="T24" fmla="*/ 187 w 1236"/>
                    <a:gd name="T25" fmla="*/ 298 h 298"/>
                    <a:gd name="T26" fmla="*/ 3 w 1236"/>
                    <a:gd name="T27" fmla="*/ 252 h 298"/>
                    <a:gd name="T28" fmla="*/ 38 w 1236"/>
                    <a:gd name="T29" fmla="*/ 20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36" h="298">
                      <a:moveTo>
                        <a:pt x="46" y="211"/>
                      </a:moveTo>
                      <a:cubicBezTo>
                        <a:pt x="17" y="231"/>
                        <a:pt x="13" y="244"/>
                        <a:pt x="15" y="250"/>
                      </a:cubicBezTo>
                      <a:cubicBezTo>
                        <a:pt x="16" y="259"/>
                        <a:pt x="34" y="288"/>
                        <a:pt x="200" y="286"/>
                      </a:cubicBezTo>
                      <a:cubicBezTo>
                        <a:pt x="318" y="285"/>
                        <a:pt x="473" y="268"/>
                        <a:pt x="635" y="239"/>
                      </a:cubicBezTo>
                      <a:cubicBezTo>
                        <a:pt x="797" y="209"/>
                        <a:pt x="948" y="171"/>
                        <a:pt x="1059" y="131"/>
                      </a:cubicBezTo>
                      <a:cubicBezTo>
                        <a:pt x="1215" y="74"/>
                        <a:pt x="1222" y="41"/>
                        <a:pt x="1220" y="32"/>
                      </a:cubicBezTo>
                      <a:cubicBezTo>
                        <a:pt x="1219" y="24"/>
                        <a:pt x="1210" y="17"/>
                        <a:pt x="1195" y="12"/>
                      </a:cubicBezTo>
                      <a:cubicBezTo>
                        <a:pt x="1199" y="0"/>
                        <a:pt x="1199" y="0"/>
                        <a:pt x="1199" y="0"/>
                      </a:cubicBezTo>
                      <a:cubicBezTo>
                        <a:pt x="1219" y="8"/>
                        <a:pt x="1230" y="17"/>
                        <a:pt x="1232" y="30"/>
                      </a:cubicBezTo>
                      <a:cubicBezTo>
                        <a:pt x="1236" y="51"/>
                        <a:pt x="1210" y="89"/>
                        <a:pt x="1063" y="142"/>
                      </a:cubicBezTo>
                      <a:cubicBezTo>
                        <a:pt x="951" y="183"/>
                        <a:pt x="800" y="221"/>
                        <a:pt x="637" y="251"/>
                      </a:cubicBezTo>
                      <a:cubicBezTo>
                        <a:pt x="474" y="280"/>
                        <a:pt x="319" y="297"/>
                        <a:pt x="200" y="298"/>
                      </a:cubicBezTo>
                      <a:cubicBezTo>
                        <a:pt x="196" y="298"/>
                        <a:pt x="191" y="298"/>
                        <a:pt x="187" y="298"/>
                      </a:cubicBezTo>
                      <a:cubicBezTo>
                        <a:pt x="42" y="298"/>
                        <a:pt x="7" y="273"/>
                        <a:pt x="3" y="252"/>
                      </a:cubicBezTo>
                      <a:cubicBezTo>
                        <a:pt x="0" y="237"/>
                        <a:pt x="12" y="220"/>
                        <a:pt x="38" y="202"/>
                      </a:cubicBezTo>
                    </a:path>
                  </a:pathLst>
                </a:custGeom>
                <a:solidFill>
                  <a:srgbClr val="68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5" name="Freeform 123"/>
                <p:cNvSpPr>
                  <a:spLocks/>
                </p:cNvSpPr>
                <p:nvPr/>
              </p:nvSpPr>
              <p:spPr bwMode="auto">
                <a:xfrm>
                  <a:off x="1032" y="1735"/>
                  <a:ext cx="2282" cy="622"/>
                </a:xfrm>
                <a:custGeom>
                  <a:avLst/>
                  <a:gdLst>
                    <a:gd name="T0" fmla="*/ 66 w 964"/>
                    <a:gd name="T1" fmla="*/ 176 h 263"/>
                    <a:gd name="T2" fmla="*/ 12 w 964"/>
                    <a:gd name="T3" fmla="*/ 227 h 263"/>
                    <a:gd name="T4" fmla="*/ 158 w 964"/>
                    <a:gd name="T5" fmla="*/ 255 h 263"/>
                    <a:gd name="T6" fmla="*/ 495 w 964"/>
                    <a:gd name="T7" fmla="*/ 211 h 263"/>
                    <a:gd name="T8" fmla="*/ 945 w 964"/>
                    <a:gd name="T9" fmla="*/ 36 h 263"/>
                    <a:gd name="T10" fmla="*/ 856 w 964"/>
                    <a:gd name="T11" fmla="*/ 9 h 263"/>
                    <a:gd name="T12" fmla="*/ 836 w 964"/>
                    <a:gd name="T13" fmla="*/ 0 h 263"/>
                    <a:gd name="T14" fmla="*/ 953 w 964"/>
                    <a:gd name="T15" fmla="*/ 35 h 263"/>
                    <a:gd name="T16" fmla="*/ 497 w 964"/>
                    <a:gd name="T17" fmla="*/ 219 h 263"/>
                    <a:gd name="T18" fmla="*/ 158 w 964"/>
                    <a:gd name="T19" fmla="*/ 263 h 263"/>
                    <a:gd name="T20" fmla="*/ 135 w 964"/>
                    <a:gd name="T21" fmla="*/ 263 h 263"/>
                    <a:gd name="T22" fmla="*/ 5 w 964"/>
                    <a:gd name="T23" fmla="*/ 229 h 263"/>
                    <a:gd name="T24" fmla="*/ 81 w 964"/>
                    <a:gd name="T25" fmla="*/ 159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64" h="263">
                      <a:moveTo>
                        <a:pt x="66" y="176"/>
                      </a:moveTo>
                      <a:cubicBezTo>
                        <a:pt x="29" y="196"/>
                        <a:pt x="10" y="214"/>
                        <a:pt x="12" y="227"/>
                      </a:cubicBezTo>
                      <a:cubicBezTo>
                        <a:pt x="16" y="247"/>
                        <a:pt x="71" y="257"/>
                        <a:pt x="158" y="255"/>
                      </a:cubicBezTo>
                      <a:cubicBezTo>
                        <a:pt x="250" y="252"/>
                        <a:pt x="370" y="237"/>
                        <a:pt x="495" y="211"/>
                      </a:cubicBezTo>
                      <a:cubicBezTo>
                        <a:pt x="774" y="154"/>
                        <a:pt x="953" y="75"/>
                        <a:pt x="945" y="36"/>
                      </a:cubicBezTo>
                      <a:cubicBezTo>
                        <a:pt x="942" y="21"/>
                        <a:pt x="910" y="12"/>
                        <a:pt x="856" y="9"/>
                      </a:cubicBezTo>
                      <a:cubicBezTo>
                        <a:pt x="836" y="0"/>
                        <a:pt x="836" y="0"/>
                        <a:pt x="836" y="0"/>
                      </a:cubicBezTo>
                      <a:cubicBezTo>
                        <a:pt x="894" y="1"/>
                        <a:pt x="948" y="9"/>
                        <a:pt x="953" y="35"/>
                      </a:cubicBezTo>
                      <a:cubicBezTo>
                        <a:pt x="964" y="89"/>
                        <a:pt x="730" y="171"/>
                        <a:pt x="497" y="219"/>
                      </a:cubicBezTo>
                      <a:cubicBezTo>
                        <a:pt x="371" y="245"/>
                        <a:pt x="251" y="260"/>
                        <a:pt x="158" y="263"/>
                      </a:cubicBezTo>
                      <a:cubicBezTo>
                        <a:pt x="151" y="263"/>
                        <a:pt x="143" y="263"/>
                        <a:pt x="135" y="263"/>
                      </a:cubicBezTo>
                      <a:cubicBezTo>
                        <a:pt x="74" y="263"/>
                        <a:pt x="10" y="256"/>
                        <a:pt x="5" y="229"/>
                      </a:cubicBezTo>
                      <a:cubicBezTo>
                        <a:pt x="0" y="206"/>
                        <a:pt x="37" y="181"/>
                        <a:pt x="81" y="159"/>
                      </a:cubicBezTo>
                    </a:path>
                  </a:pathLst>
                </a:custGeom>
                <a:solidFill>
                  <a:srgbClr val="68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6" name="Freeform 124"/>
                <p:cNvSpPr>
                  <a:spLocks/>
                </p:cNvSpPr>
                <p:nvPr/>
              </p:nvSpPr>
              <p:spPr bwMode="auto">
                <a:xfrm>
                  <a:off x="708" y="2992"/>
                  <a:ext cx="2339" cy="1860"/>
                </a:xfrm>
                <a:custGeom>
                  <a:avLst/>
                  <a:gdLst>
                    <a:gd name="T0" fmla="*/ 36 w 988"/>
                    <a:gd name="T1" fmla="*/ 17 h 786"/>
                    <a:gd name="T2" fmla="*/ 87 w 988"/>
                    <a:gd name="T3" fmla="*/ 226 h 786"/>
                    <a:gd name="T4" fmla="*/ 378 w 988"/>
                    <a:gd name="T5" fmla="*/ 535 h 786"/>
                    <a:gd name="T6" fmla="*/ 744 w 988"/>
                    <a:gd name="T7" fmla="*/ 748 h 786"/>
                    <a:gd name="T8" fmla="*/ 967 w 988"/>
                    <a:gd name="T9" fmla="*/ 743 h 786"/>
                    <a:gd name="T10" fmla="*/ 979 w 988"/>
                    <a:gd name="T11" fmla="*/ 721 h 786"/>
                    <a:gd name="T12" fmla="*/ 988 w 988"/>
                    <a:gd name="T13" fmla="*/ 717 h 786"/>
                    <a:gd name="T14" fmla="*/ 973 w 988"/>
                    <a:gd name="T15" fmla="*/ 748 h 786"/>
                    <a:gd name="T16" fmla="*/ 879 w 988"/>
                    <a:gd name="T17" fmla="*/ 783 h 786"/>
                    <a:gd name="T18" fmla="*/ 741 w 988"/>
                    <a:gd name="T19" fmla="*/ 755 h 786"/>
                    <a:gd name="T20" fmla="*/ 373 w 988"/>
                    <a:gd name="T21" fmla="*/ 541 h 786"/>
                    <a:gd name="T22" fmla="*/ 81 w 988"/>
                    <a:gd name="T23" fmla="*/ 231 h 786"/>
                    <a:gd name="T24" fmla="*/ 36 w 988"/>
                    <a:gd name="T25" fmla="*/ 3 h 786"/>
                    <a:gd name="T26" fmla="*/ 38 w 988"/>
                    <a:gd name="T27" fmla="*/ 0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8" h="786">
                      <a:moveTo>
                        <a:pt x="36" y="17"/>
                      </a:moveTo>
                      <a:cubicBezTo>
                        <a:pt x="11" y="60"/>
                        <a:pt x="29" y="134"/>
                        <a:pt x="87" y="226"/>
                      </a:cubicBezTo>
                      <a:cubicBezTo>
                        <a:pt x="151" y="327"/>
                        <a:pt x="254" y="436"/>
                        <a:pt x="378" y="535"/>
                      </a:cubicBezTo>
                      <a:cubicBezTo>
                        <a:pt x="502" y="633"/>
                        <a:pt x="632" y="709"/>
                        <a:pt x="744" y="748"/>
                      </a:cubicBezTo>
                      <a:cubicBezTo>
                        <a:pt x="854" y="786"/>
                        <a:pt x="934" y="785"/>
                        <a:pt x="967" y="743"/>
                      </a:cubicBezTo>
                      <a:cubicBezTo>
                        <a:pt x="972" y="736"/>
                        <a:pt x="976" y="729"/>
                        <a:pt x="979" y="721"/>
                      </a:cubicBezTo>
                      <a:cubicBezTo>
                        <a:pt x="988" y="717"/>
                        <a:pt x="988" y="717"/>
                        <a:pt x="988" y="717"/>
                      </a:cubicBezTo>
                      <a:cubicBezTo>
                        <a:pt x="985" y="728"/>
                        <a:pt x="980" y="739"/>
                        <a:pt x="973" y="748"/>
                      </a:cubicBezTo>
                      <a:cubicBezTo>
                        <a:pt x="954" y="771"/>
                        <a:pt x="922" y="783"/>
                        <a:pt x="879" y="783"/>
                      </a:cubicBezTo>
                      <a:cubicBezTo>
                        <a:pt x="841" y="783"/>
                        <a:pt x="795" y="774"/>
                        <a:pt x="741" y="755"/>
                      </a:cubicBezTo>
                      <a:cubicBezTo>
                        <a:pt x="628" y="716"/>
                        <a:pt x="498" y="640"/>
                        <a:pt x="373" y="541"/>
                      </a:cubicBezTo>
                      <a:cubicBezTo>
                        <a:pt x="248" y="442"/>
                        <a:pt x="144" y="332"/>
                        <a:pt x="81" y="231"/>
                      </a:cubicBezTo>
                      <a:cubicBezTo>
                        <a:pt x="16" y="128"/>
                        <a:pt x="0" y="48"/>
                        <a:pt x="36" y="3"/>
                      </a:cubicBezTo>
                      <a:cubicBezTo>
                        <a:pt x="37" y="2"/>
                        <a:pt x="37" y="1"/>
                        <a:pt x="38" y="0"/>
                      </a:cubicBez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7" name="Freeform 125"/>
                <p:cNvSpPr>
                  <a:spLocks/>
                </p:cNvSpPr>
                <p:nvPr/>
              </p:nvSpPr>
              <p:spPr bwMode="auto">
                <a:xfrm>
                  <a:off x="919" y="1924"/>
                  <a:ext cx="3077" cy="2460"/>
                </a:xfrm>
                <a:custGeom>
                  <a:avLst/>
                  <a:gdLst>
                    <a:gd name="T0" fmla="*/ 182 w 1300"/>
                    <a:gd name="T1" fmla="*/ 30 h 1039"/>
                    <a:gd name="T2" fmla="*/ 62 w 1300"/>
                    <a:gd name="T3" fmla="*/ 48 h 1039"/>
                    <a:gd name="T4" fmla="*/ 148 w 1300"/>
                    <a:gd name="T5" fmla="*/ 294 h 1039"/>
                    <a:gd name="T6" fmla="*/ 537 w 1300"/>
                    <a:gd name="T7" fmla="*/ 680 h 1039"/>
                    <a:gd name="T8" fmla="*/ 1000 w 1300"/>
                    <a:gd name="T9" fmla="*/ 971 h 1039"/>
                    <a:gd name="T10" fmla="*/ 1259 w 1300"/>
                    <a:gd name="T11" fmla="*/ 999 h 1039"/>
                    <a:gd name="T12" fmla="*/ 1233 w 1300"/>
                    <a:gd name="T13" fmla="*/ 845 h 1039"/>
                    <a:gd name="T14" fmla="*/ 1241 w 1300"/>
                    <a:gd name="T15" fmla="*/ 827 h 1039"/>
                    <a:gd name="T16" fmla="*/ 1272 w 1300"/>
                    <a:gd name="T17" fmla="*/ 1009 h 1039"/>
                    <a:gd name="T18" fmla="*/ 1193 w 1300"/>
                    <a:gd name="T19" fmla="*/ 1039 h 1039"/>
                    <a:gd name="T20" fmla="*/ 994 w 1300"/>
                    <a:gd name="T21" fmla="*/ 986 h 1039"/>
                    <a:gd name="T22" fmla="*/ 527 w 1300"/>
                    <a:gd name="T23" fmla="*/ 692 h 1039"/>
                    <a:gd name="T24" fmla="*/ 135 w 1300"/>
                    <a:gd name="T25" fmla="*/ 304 h 1039"/>
                    <a:gd name="T26" fmla="*/ 50 w 1300"/>
                    <a:gd name="T27" fmla="*/ 38 h 1039"/>
                    <a:gd name="T28" fmla="*/ 197 w 1300"/>
                    <a:gd name="T29" fmla="*/ 17 h 1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0" h="1039">
                      <a:moveTo>
                        <a:pt x="182" y="30"/>
                      </a:moveTo>
                      <a:cubicBezTo>
                        <a:pt x="122" y="18"/>
                        <a:pt x="81" y="24"/>
                        <a:pt x="62" y="48"/>
                      </a:cubicBezTo>
                      <a:cubicBezTo>
                        <a:pt x="31" y="88"/>
                        <a:pt x="62" y="177"/>
                        <a:pt x="148" y="294"/>
                      </a:cubicBezTo>
                      <a:cubicBezTo>
                        <a:pt x="238" y="415"/>
                        <a:pt x="376" y="552"/>
                        <a:pt x="537" y="680"/>
                      </a:cubicBezTo>
                      <a:cubicBezTo>
                        <a:pt x="698" y="808"/>
                        <a:pt x="862" y="911"/>
                        <a:pt x="1000" y="971"/>
                      </a:cubicBezTo>
                      <a:cubicBezTo>
                        <a:pt x="1133" y="1029"/>
                        <a:pt x="1228" y="1039"/>
                        <a:pt x="1259" y="999"/>
                      </a:cubicBezTo>
                      <a:cubicBezTo>
                        <a:pt x="1282" y="971"/>
                        <a:pt x="1272" y="917"/>
                        <a:pt x="1233" y="845"/>
                      </a:cubicBezTo>
                      <a:cubicBezTo>
                        <a:pt x="1241" y="827"/>
                        <a:pt x="1241" y="827"/>
                        <a:pt x="1241" y="827"/>
                      </a:cubicBezTo>
                      <a:cubicBezTo>
                        <a:pt x="1289" y="911"/>
                        <a:pt x="1300" y="974"/>
                        <a:pt x="1272" y="1009"/>
                      </a:cubicBezTo>
                      <a:cubicBezTo>
                        <a:pt x="1255" y="1031"/>
                        <a:pt x="1226" y="1039"/>
                        <a:pt x="1193" y="1039"/>
                      </a:cubicBezTo>
                      <a:cubicBezTo>
                        <a:pt x="1129" y="1039"/>
                        <a:pt x="1048" y="1009"/>
                        <a:pt x="994" y="986"/>
                      </a:cubicBezTo>
                      <a:cubicBezTo>
                        <a:pt x="855" y="925"/>
                        <a:pt x="689" y="821"/>
                        <a:pt x="527" y="692"/>
                      </a:cubicBezTo>
                      <a:cubicBezTo>
                        <a:pt x="365" y="564"/>
                        <a:pt x="226" y="426"/>
                        <a:pt x="135" y="304"/>
                      </a:cubicBezTo>
                      <a:cubicBezTo>
                        <a:pt x="82" y="231"/>
                        <a:pt x="0" y="101"/>
                        <a:pt x="50" y="38"/>
                      </a:cubicBezTo>
                      <a:cubicBezTo>
                        <a:pt x="74" y="8"/>
                        <a:pt x="125" y="0"/>
                        <a:pt x="197" y="17"/>
                      </a:cubicBez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8" name="Freeform 126"/>
                <p:cNvSpPr>
                  <a:spLocks/>
                </p:cNvSpPr>
                <p:nvPr/>
              </p:nvSpPr>
              <p:spPr bwMode="auto">
                <a:xfrm>
                  <a:off x="1785" y="1392"/>
                  <a:ext cx="2424" cy="2005"/>
                </a:xfrm>
                <a:custGeom>
                  <a:avLst/>
                  <a:gdLst>
                    <a:gd name="T0" fmla="*/ 350 w 1024"/>
                    <a:gd name="T1" fmla="*/ 99 h 847"/>
                    <a:gd name="T2" fmla="*/ 46 w 1024"/>
                    <a:gd name="T3" fmla="*/ 70 h 847"/>
                    <a:gd name="T4" fmla="*/ 91 w 1024"/>
                    <a:gd name="T5" fmla="*/ 286 h 847"/>
                    <a:gd name="T6" fmla="*/ 382 w 1024"/>
                    <a:gd name="T7" fmla="*/ 594 h 847"/>
                    <a:gd name="T8" fmla="*/ 748 w 1024"/>
                    <a:gd name="T9" fmla="*/ 808 h 847"/>
                    <a:gd name="T10" fmla="*/ 969 w 1024"/>
                    <a:gd name="T11" fmla="*/ 804 h 847"/>
                    <a:gd name="T12" fmla="*/ 898 w 1024"/>
                    <a:gd name="T13" fmla="*/ 549 h 847"/>
                    <a:gd name="T14" fmla="*/ 882 w 1024"/>
                    <a:gd name="T15" fmla="*/ 507 h 847"/>
                    <a:gd name="T16" fmla="*/ 979 w 1024"/>
                    <a:gd name="T17" fmla="*/ 811 h 847"/>
                    <a:gd name="T18" fmla="*/ 883 w 1024"/>
                    <a:gd name="T19" fmla="*/ 847 h 847"/>
                    <a:gd name="T20" fmla="*/ 744 w 1024"/>
                    <a:gd name="T21" fmla="*/ 819 h 847"/>
                    <a:gd name="T22" fmla="*/ 375 w 1024"/>
                    <a:gd name="T23" fmla="*/ 604 h 847"/>
                    <a:gd name="T24" fmla="*/ 81 w 1024"/>
                    <a:gd name="T25" fmla="*/ 293 h 847"/>
                    <a:gd name="T26" fmla="*/ 36 w 1024"/>
                    <a:gd name="T27" fmla="*/ 62 h 847"/>
                    <a:gd name="T28" fmla="*/ 392 w 1024"/>
                    <a:gd name="T29" fmla="*/ 107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24" h="847">
                      <a:moveTo>
                        <a:pt x="350" y="99"/>
                      </a:moveTo>
                      <a:cubicBezTo>
                        <a:pt x="203" y="31"/>
                        <a:pt x="87" y="18"/>
                        <a:pt x="46" y="70"/>
                      </a:cubicBezTo>
                      <a:cubicBezTo>
                        <a:pt x="13" y="110"/>
                        <a:pt x="30" y="189"/>
                        <a:pt x="91" y="286"/>
                      </a:cubicBezTo>
                      <a:cubicBezTo>
                        <a:pt x="155" y="386"/>
                        <a:pt x="258" y="496"/>
                        <a:pt x="382" y="594"/>
                      </a:cubicBezTo>
                      <a:cubicBezTo>
                        <a:pt x="506" y="693"/>
                        <a:pt x="636" y="769"/>
                        <a:pt x="748" y="808"/>
                      </a:cubicBezTo>
                      <a:cubicBezTo>
                        <a:pt x="856" y="846"/>
                        <a:pt x="937" y="844"/>
                        <a:pt x="969" y="804"/>
                      </a:cubicBezTo>
                      <a:cubicBezTo>
                        <a:pt x="1007" y="757"/>
                        <a:pt x="978" y="661"/>
                        <a:pt x="898" y="549"/>
                      </a:cubicBezTo>
                      <a:cubicBezTo>
                        <a:pt x="882" y="507"/>
                        <a:pt x="882" y="507"/>
                        <a:pt x="882" y="507"/>
                      </a:cubicBezTo>
                      <a:cubicBezTo>
                        <a:pt x="987" y="641"/>
                        <a:pt x="1024" y="754"/>
                        <a:pt x="979" y="811"/>
                      </a:cubicBezTo>
                      <a:cubicBezTo>
                        <a:pt x="959" y="835"/>
                        <a:pt x="927" y="847"/>
                        <a:pt x="883" y="847"/>
                      </a:cubicBezTo>
                      <a:cubicBezTo>
                        <a:pt x="845" y="847"/>
                        <a:pt x="798" y="838"/>
                        <a:pt x="744" y="819"/>
                      </a:cubicBezTo>
                      <a:cubicBezTo>
                        <a:pt x="631" y="780"/>
                        <a:pt x="500" y="703"/>
                        <a:pt x="375" y="604"/>
                      </a:cubicBezTo>
                      <a:cubicBezTo>
                        <a:pt x="249" y="504"/>
                        <a:pt x="145" y="394"/>
                        <a:pt x="81" y="293"/>
                      </a:cubicBezTo>
                      <a:cubicBezTo>
                        <a:pt x="16" y="190"/>
                        <a:pt x="0" y="108"/>
                        <a:pt x="36" y="62"/>
                      </a:cubicBezTo>
                      <a:cubicBezTo>
                        <a:pt x="85" y="0"/>
                        <a:pt x="221" y="19"/>
                        <a:pt x="392" y="107"/>
                      </a:cubicBez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199" name="Freeform 127"/>
                <p:cNvSpPr>
                  <a:spLocks/>
                </p:cNvSpPr>
                <p:nvPr/>
              </p:nvSpPr>
              <p:spPr bwMode="auto">
                <a:xfrm>
                  <a:off x="602" y="1841"/>
                  <a:ext cx="3245" cy="2218"/>
                </a:xfrm>
                <a:custGeom>
                  <a:avLst/>
                  <a:gdLst>
                    <a:gd name="T0" fmla="*/ 86 w 1371"/>
                    <a:gd name="T1" fmla="*/ 696 h 937"/>
                    <a:gd name="T2" fmla="*/ 38 w 1371"/>
                    <a:gd name="T3" fmla="*/ 849 h 937"/>
                    <a:gd name="T4" fmla="*/ 769 w 1371"/>
                    <a:gd name="T5" fmla="*/ 615 h 937"/>
                    <a:gd name="T6" fmla="*/ 1295 w 1371"/>
                    <a:gd name="T7" fmla="*/ 56 h 937"/>
                    <a:gd name="T8" fmla="*/ 1152 w 1371"/>
                    <a:gd name="T9" fmla="*/ 31 h 937"/>
                    <a:gd name="T10" fmla="*/ 1134 w 1371"/>
                    <a:gd name="T11" fmla="*/ 18 h 937"/>
                    <a:gd name="T12" fmla="*/ 1309 w 1371"/>
                    <a:gd name="T13" fmla="*/ 48 h 937"/>
                    <a:gd name="T14" fmla="*/ 778 w 1371"/>
                    <a:gd name="T15" fmla="*/ 628 h 937"/>
                    <a:gd name="T16" fmla="*/ 123 w 1371"/>
                    <a:gd name="T17" fmla="*/ 895 h 937"/>
                    <a:gd name="T18" fmla="*/ 25 w 1371"/>
                    <a:gd name="T19" fmla="*/ 857 h 937"/>
                    <a:gd name="T20" fmla="*/ 82 w 1371"/>
                    <a:gd name="T21" fmla="*/ 674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71" h="937">
                      <a:moveTo>
                        <a:pt x="86" y="696"/>
                      </a:moveTo>
                      <a:cubicBezTo>
                        <a:pt x="36" y="764"/>
                        <a:pt x="19" y="818"/>
                        <a:pt x="38" y="849"/>
                      </a:cubicBezTo>
                      <a:cubicBezTo>
                        <a:pt x="94" y="937"/>
                        <a:pt x="428" y="830"/>
                        <a:pt x="769" y="615"/>
                      </a:cubicBezTo>
                      <a:cubicBezTo>
                        <a:pt x="1110" y="400"/>
                        <a:pt x="1351" y="144"/>
                        <a:pt x="1295" y="56"/>
                      </a:cubicBezTo>
                      <a:cubicBezTo>
                        <a:pt x="1277" y="28"/>
                        <a:pt x="1227" y="19"/>
                        <a:pt x="1152" y="31"/>
                      </a:cubicBezTo>
                      <a:cubicBezTo>
                        <a:pt x="1134" y="18"/>
                        <a:pt x="1134" y="18"/>
                        <a:pt x="1134" y="18"/>
                      </a:cubicBezTo>
                      <a:cubicBezTo>
                        <a:pt x="1225" y="0"/>
                        <a:pt x="1285" y="11"/>
                        <a:pt x="1309" y="48"/>
                      </a:cubicBezTo>
                      <a:cubicBezTo>
                        <a:pt x="1371" y="146"/>
                        <a:pt x="1138" y="401"/>
                        <a:pt x="778" y="628"/>
                      </a:cubicBezTo>
                      <a:cubicBezTo>
                        <a:pt x="511" y="796"/>
                        <a:pt x="261" y="895"/>
                        <a:pt x="123" y="895"/>
                      </a:cubicBezTo>
                      <a:cubicBezTo>
                        <a:pt x="75" y="895"/>
                        <a:pt x="41" y="883"/>
                        <a:pt x="25" y="857"/>
                      </a:cubicBezTo>
                      <a:cubicBezTo>
                        <a:pt x="0" y="818"/>
                        <a:pt x="20" y="755"/>
                        <a:pt x="82" y="67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0" name="Oval 128"/>
                <p:cNvSpPr>
                  <a:spLocks noChangeArrowheads="1"/>
                </p:cNvSpPr>
                <p:nvPr/>
              </p:nvSpPr>
              <p:spPr bwMode="auto">
                <a:xfrm>
                  <a:off x="2093" y="3690"/>
                  <a:ext cx="87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1" name="Oval 129"/>
                <p:cNvSpPr>
                  <a:spLocks noChangeArrowheads="1"/>
                </p:cNvSpPr>
                <p:nvPr/>
              </p:nvSpPr>
              <p:spPr bwMode="auto">
                <a:xfrm>
                  <a:off x="3229" y="3430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2" name="Oval 130"/>
                <p:cNvSpPr>
                  <a:spLocks noChangeArrowheads="1"/>
                </p:cNvSpPr>
                <p:nvPr/>
              </p:nvSpPr>
              <p:spPr bwMode="auto">
                <a:xfrm>
                  <a:off x="2526" y="2677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3" name="Oval 131"/>
                <p:cNvSpPr>
                  <a:spLocks noChangeArrowheads="1"/>
                </p:cNvSpPr>
                <p:nvPr/>
              </p:nvSpPr>
              <p:spPr bwMode="auto">
                <a:xfrm>
                  <a:off x="3035" y="2540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4" name="Oval 132"/>
                <p:cNvSpPr>
                  <a:spLocks noChangeArrowheads="1"/>
                </p:cNvSpPr>
                <p:nvPr/>
              </p:nvSpPr>
              <p:spPr bwMode="auto">
                <a:xfrm>
                  <a:off x="2562" y="4301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5" name="Oval 133"/>
                <p:cNvSpPr>
                  <a:spLocks noChangeArrowheads="1"/>
                </p:cNvSpPr>
                <p:nvPr/>
              </p:nvSpPr>
              <p:spPr bwMode="auto">
                <a:xfrm>
                  <a:off x="2502" y="3200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6" name="Oval 134"/>
                <p:cNvSpPr>
                  <a:spLocks noChangeArrowheads="1"/>
                </p:cNvSpPr>
                <p:nvPr/>
              </p:nvSpPr>
              <p:spPr bwMode="auto">
                <a:xfrm>
                  <a:off x="3158" y="4166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7" name="Oval 135"/>
                <p:cNvSpPr>
                  <a:spLocks noChangeArrowheads="1"/>
                </p:cNvSpPr>
                <p:nvPr/>
              </p:nvSpPr>
              <p:spPr bwMode="auto">
                <a:xfrm>
                  <a:off x="2820" y="3981"/>
                  <a:ext cx="85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8" name="Oval 136"/>
                <p:cNvSpPr>
                  <a:spLocks noChangeArrowheads="1"/>
                </p:cNvSpPr>
                <p:nvPr/>
              </p:nvSpPr>
              <p:spPr bwMode="auto">
                <a:xfrm>
                  <a:off x="1449" y="2869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09" name="Oval 137"/>
                <p:cNvSpPr>
                  <a:spLocks noChangeArrowheads="1"/>
                </p:cNvSpPr>
                <p:nvPr/>
              </p:nvSpPr>
              <p:spPr bwMode="auto">
                <a:xfrm>
                  <a:off x="2093" y="2774"/>
                  <a:ext cx="87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0" name="Oval 138"/>
                <p:cNvSpPr>
                  <a:spLocks noChangeArrowheads="1"/>
                </p:cNvSpPr>
                <p:nvPr/>
              </p:nvSpPr>
              <p:spPr bwMode="auto">
                <a:xfrm>
                  <a:off x="3433" y="2407"/>
                  <a:ext cx="87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1" name="Oval 139"/>
                <p:cNvSpPr>
                  <a:spLocks noChangeArrowheads="1"/>
                </p:cNvSpPr>
                <p:nvPr/>
              </p:nvSpPr>
              <p:spPr bwMode="auto">
                <a:xfrm>
                  <a:off x="3520" y="2090"/>
                  <a:ext cx="85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2" name="Oval 140"/>
                <p:cNvSpPr>
                  <a:spLocks noChangeArrowheads="1"/>
                </p:cNvSpPr>
                <p:nvPr/>
              </p:nvSpPr>
              <p:spPr bwMode="auto">
                <a:xfrm>
                  <a:off x="2623" y="1593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3" name="Oval 141"/>
                <p:cNvSpPr>
                  <a:spLocks noChangeArrowheads="1"/>
                </p:cNvSpPr>
                <p:nvPr/>
              </p:nvSpPr>
              <p:spPr bwMode="auto">
                <a:xfrm>
                  <a:off x="3004" y="2298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4" name="Oval 142"/>
                <p:cNvSpPr>
                  <a:spLocks noChangeArrowheads="1"/>
                </p:cNvSpPr>
                <p:nvPr/>
              </p:nvSpPr>
              <p:spPr bwMode="auto">
                <a:xfrm>
                  <a:off x="3835" y="2585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5" name="Oval 143"/>
                <p:cNvSpPr>
                  <a:spLocks noChangeArrowheads="1"/>
                </p:cNvSpPr>
                <p:nvPr/>
              </p:nvSpPr>
              <p:spPr bwMode="auto">
                <a:xfrm>
                  <a:off x="3570" y="3297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6" name="Oval 144"/>
                <p:cNvSpPr>
                  <a:spLocks noChangeArrowheads="1"/>
                </p:cNvSpPr>
                <p:nvPr/>
              </p:nvSpPr>
              <p:spPr bwMode="auto">
                <a:xfrm>
                  <a:off x="4046" y="2928"/>
                  <a:ext cx="87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7" name="Oval 145"/>
                <p:cNvSpPr>
                  <a:spLocks noChangeArrowheads="1"/>
                </p:cNvSpPr>
                <p:nvPr/>
              </p:nvSpPr>
              <p:spPr bwMode="auto">
                <a:xfrm>
                  <a:off x="3707" y="2433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8" name="Oval 146"/>
                <p:cNvSpPr>
                  <a:spLocks noChangeArrowheads="1"/>
                </p:cNvSpPr>
                <p:nvPr/>
              </p:nvSpPr>
              <p:spPr bwMode="auto">
                <a:xfrm>
                  <a:off x="1316" y="2305"/>
                  <a:ext cx="88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19" name="Oval 147"/>
                <p:cNvSpPr>
                  <a:spLocks noChangeArrowheads="1"/>
                </p:cNvSpPr>
                <p:nvPr/>
              </p:nvSpPr>
              <p:spPr bwMode="auto">
                <a:xfrm>
                  <a:off x="2079" y="2220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0" name="Oval 148"/>
                <p:cNvSpPr>
                  <a:spLocks noChangeArrowheads="1"/>
                </p:cNvSpPr>
                <p:nvPr/>
              </p:nvSpPr>
              <p:spPr bwMode="auto">
                <a:xfrm>
                  <a:off x="1179" y="2078"/>
                  <a:ext cx="85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1" name="Oval 149"/>
                <p:cNvSpPr>
                  <a:spLocks noChangeArrowheads="1"/>
                </p:cNvSpPr>
                <p:nvPr/>
              </p:nvSpPr>
              <p:spPr bwMode="auto">
                <a:xfrm>
                  <a:off x="1198" y="2563"/>
                  <a:ext cx="88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2" name="Oval 150"/>
                <p:cNvSpPr>
                  <a:spLocks noChangeArrowheads="1"/>
                </p:cNvSpPr>
                <p:nvPr/>
              </p:nvSpPr>
              <p:spPr bwMode="auto">
                <a:xfrm>
                  <a:off x="1293" y="3330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3" name="Oval 151"/>
                <p:cNvSpPr>
                  <a:spLocks noChangeArrowheads="1"/>
                </p:cNvSpPr>
                <p:nvPr/>
              </p:nvSpPr>
              <p:spPr bwMode="auto">
                <a:xfrm>
                  <a:off x="741" y="2677"/>
                  <a:ext cx="85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4" name="Oval 152"/>
                <p:cNvSpPr>
                  <a:spLocks noChangeArrowheads="1"/>
                </p:cNvSpPr>
                <p:nvPr/>
              </p:nvSpPr>
              <p:spPr bwMode="auto">
                <a:xfrm>
                  <a:off x="826" y="2911"/>
                  <a:ext cx="88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5" name="Oval 153"/>
                <p:cNvSpPr>
                  <a:spLocks noChangeArrowheads="1"/>
                </p:cNvSpPr>
                <p:nvPr/>
              </p:nvSpPr>
              <p:spPr bwMode="auto">
                <a:xfrm>
                  <a:off x="1028" y="3707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6" name="Oval 154"/>
                <p:cNvSpPr>
                  <a:spLocks noChangeArrowheads="1"/>
                </p:cNvSpPr>
                <p:nvPr/>
              </p:nvSpPr>
              <p:spPr bwMode="auto">
                <a:xfrm>
                  <a:off x="1593" y="4261"/>
                  <a:ext cx="41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7" name="Oval 155"/>
                <p:cNvSpPr>
                  <a:spLocks noChangeArrowheads="1"/>
                </p:cNvSpPr>
                <p:nvPr/>
              </p:nvSpPr>
              <p:spPr bwMode="auto">
                <a:xfrm>
                  <a:off x="933" y="2630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8" name="Oval 156"/>
                <p:cNvSpPr>
                  <a:spLocks noChangeArrowheads="1"/>
                </p:cNvSpPr>
                <p:nvPr/>
              </p:nvSpPr>
              <p:spPr bwMode="auto">
                <a:xfrm>
                  <a:off x="1970" y="2057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29" name="Oval 157"/>
                <p:cNvSpPr>
                  <a:spLocks noChangeArrowheads="1"/>
                </p:cNvSpPr>
                <p:nvPr/>
              </p:nvSpPr>
              <p:spPr bwMode="auto">
                <a:xfrm>
                  <a:off x="1158" y="2935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0" name="Oval 158"/>
                <p:cNvSpPr>
                  <a:spLocks noChangeArrowheads="1"/>
                </p:cNvSpPr>
                <p:nvPr/>
              </p:nvSpPr>
              <p:spPr bwMode="auto">
                <a:xfrm>
                  <a:off x="3059" y="1960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1" name="Oval 159"/>
                <p:cNvSpPr>
                  <a:spLocks noChangeArrowheads="1"/>
                </p:cNvSpPr>
                <p:nvPr/>
              </p:nvSpPr>
              <p:spPr bwMode="auto">
                <a:xfrm>
                  <a:off x="2145" y="1919"/>
                  <a:ext cx="40" cy="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2" name="Oval 160"/>
                <p:cNvSpPr>
                  <a:spLocks noChangeArrowheads="1"/>
                </p:cNvSpPr>
                <p:nvPr/>
              </p:nvSpPr>
              <p:spPr bwMode="auto">
                <a:xfrm>
                  <a:off x="1735" y="2301"/>
                  <a:ext cx="41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3" name="Oval 161"/>
                <p:cNvSpPr>
                  <a:spLocks noChangeArrowheads="1"/>
                </p:cNvSpPr>
                <p:nvPr/>
              </p:nvSpPr>
              <p:spPr bwMode="auto">
                <a:xfrm>
                  <a:off x="2507" y="2940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4" name="Oval 162"/>
                <p:cNvSpPr>
                  <a:spLocks noChangeArrowheads="1"/>
                </p:cNvSpPr>
                <p:nvPr/>
              </p:nvSpPr>
              <p:spPr bwMode="auto">
                <a:xfrm>
                  <a:off x="3310" y="3105"/>
                  <a:ext cx="40" cy="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5" name="Oval 163"/>
                <p:cNvSpPr>
                  <a:spLocks noChangeArrowheads="1"/>
                </p:cNvSpPr>
                <p:nvPr/>
              </p:nvSpPr>
              <p:spPr bwMode="auto">
                <a:xfrm>
                  <a:off x="3194" y="3941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6" name="Oval 164"/>
                <p:cNvSpPr>
                  <a:spLocks noChangeArrowheads="1"/>
                </p:cNvSpPr>
                <p:nvPr/>
              </p:nvSpPr>
              <p:spPr bwMode="auto">
                <a:xfrm>
                  <a:off x="3018" y="4668"/>
                  <a:ext cx="41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7" name="Oval 165"/>
                <p:cNvSpPr>
                  <a:spLocks noChangeArrowheads="1"/>
                </p:cNvSpPr>
                <p:nvPr/>
              </p:nvSpPr>
              <p:spPr bwMode="auto">
                <a:xfrm>
                  <a:off x="2550" y="4625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8" name="Oval 166"/>
                <p:cNvSpPr>
                  <a:spLocks noChangeArrowheads="1"/>
                </p:cNvSpPr>
                <p:nvPr/>
              </p:nvSpPr>
              <p:spPr bwMode="auto">
                <a:xfrm>
                  <a:off x="1371" y="4071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39" name="Oval 167"/>
                <p:cNvSpPr>
                  <a:spLocks noChangeArrowheads="1"/>
                </p:cNvSpPr>
                <p:nvPr/>
              </p:nvSpPr>
              <p:spPr bwMode="auto">
                <a:xfrm>
                  <a:off x="3901" y="2734"/>
                  <a:ext cx="41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0" name="Oval 168"/>
                <p:cNvSpPr>
                  <a:spLocks noChangeArrowheads="1"/>
                </p:cNvSpPr>
                <p:nvPr/>
              </p:nvSpPr>
              <p:spPr bwMode="auto">
                <a:xfrm>
                  <a:off x="3551" y="4071"/>
                  <a:ext cx="40" cy="4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1" name="Oval 169"/>
                <p:cNvSpPr>
                  <a:spLocks noChangeArrowheads="1"/>
                </p:cNvSpPr>
                <p:nvPr/>
              </p:nvSpPr>
              <p:spPr bwMode="auto">
                <a:xfrm>
                  <a:off x="1492" y="3740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2" name="Oval 170"/>
                <p:cNvSpPr>
                  <a:spLocks noChangeArrowheads="1"/>
                </p:cNvSpPr>
                <p:nvPr/>
              </p:nvSpPr>
              <p:spPr bwMode="auto">
                <a:xfrm>
                  <a:off x="826" y="3898"/>
                  <a:ext cx="88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3" name="Oval 171"/>
                <p:cNvSpPr>
                  <a:spLocks noChangeArrowheads="1"/>
                </p:cNvSpPr>
                <p:nvPr/>
              </p:nvSpPr>
              <p:spPr bwMode="auto">
                <a:xfrm>
                  <a:off x="3272" y="1851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4" name="Oval 172"/>
                <p:cNvSpPr>
                  <a:spLocks noChangeArrowheads="1"/>
                </p:cNvSpPr>
                <p:nvPr/>
              </p:nvSpPr>
              <p:spPr bwMode="auto">
                <a:xfrm>
                  <a:off x="1828" y="3584"/>
                  <a:ext cx="87" cy="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5" name="Oval 173"/>
                <p:cNvSpPr>
                  <a:spLocks noChangeArrowheads="1"/>
                </p:cNvSpPr>
                <p:nvPr/>
              </p:nvSpPr>
              <p:spPr bwMode="auto">
                <a:xfrm>
                  <a:off x="2079" y="3451"/>
                  <a:ext cx="87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6" name="Oval 174"/>
                <p:cNvSpPr>
                  <a:spLocks noChangeArrowheads="1"/>
                </p:cNvSpPr>
                <p:nvPr/>
              </p:nvSpPr>
              <p:spPr bwMode="auto">
                <a:xfrm>
                  <a:off x="2526" y="2114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7" name="Oval 175"/>
                <p:cNvSpPr>
                  <a:spLocks noChangeArrowheads="1"/>
                </p:cNvSpPr>
                <p:nvPr/>
              </p:nvSpPr>
              <p:spPr bwMode="auto">
                <a:xfrm>
                  <a:off x="1785" y="4403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8" name="Oval 176"/>
                <p:cNvSpPr>
                  <a:spLocks noChangeArrowheads="1"/>
                </p:cNvSpPr>
                <p:nvPr/>
              </p:nvSpPr>
              <p:spPr bwMode="auto">
                <a:xfrm>
                  <a:off x="2434" y="4166"/>
                  <a:ext cx="357" cy="355"/>
                </a:xfrm>
                <a:prstGeom prst="ellipse">
                  <a:avLst/>
                </a:prstGeom>
                <a:solidFill>
                  <a:srgbClr val="0FAAFF"/>
                </a:solidFill>
                <a:ln w="222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49" name="Freeform 177"/>
                <p:cNvSpPr>
                  <a:spLocks noEditPoints="1"/>
                </p:cNvSpPr>
                <p:nvPr/>
              </p:nvSpPr>
              <p:spPr bwMode="auto">
                <a:xfrm>
                  <a:off x="2531" y="4211"/>
                  <a:ext cx="173" cy="260"/>
                </a:xfrm>
                <a:custGeom>
                  <a:avLst/>
                  <a:gdLst>
                    <a:gd name="T0" fmla="*/ 73 w 73"/>
                    <a:gd name="T1" fmla="*/ 7 h 110"/>
                    <a:gd name="T2" fmla="*/ 66 w 73"/>
                    <a:gd name="T3" fmla="*/ 0 h 110"/>
                    <a:gd name="T4" fmla="*/ 7 w 73"/>
                    <a:gd name="T5" fmla="*/ 0 h 110"/>
                    <a:gd name="T6" fmla="*/ 0 w 73"/>
                    <a:gd name="T7" fmla="*/ 7 h 110"/>
                    <a:gd name="T8" fmla="*/ 0 w 73"/>
                    <a:gd name="T9" fmla="*/ 103 h 110"/>
                    <a:gd name="T10" fmla="*/ 7 w 73"/>
                    <a:gd name="T11" fmla="*/ 110 h 110"/>
                    <a:gd name="T12" fmla="*/ 66 w 73"/>
                    <a:gd name="T13" fmla="*/ 110 h 110"/>
                    <a:gd name="T14" fmla="*/ 73 w 73"/>
                    <a:gd name="T15" fmla="*/ 103 h 110"/>
                    <a:gd name="T16" fmla="*/ 73 w 73"/>
                    <a:gd name="T17" fmla="*/ 7 h 110"/>
                    <a:gd name="T18" fmla="*/ 43 w 73"/>
                    <a:gd name="T19" fmla="*/ 105 h 110"/>
                    <a:gd name="T20" fmla="*/ 41 w 73"/>
                    <a:gd name="T21" fmla="*/ 103 h 110"/>
                    <a:gd name="T22" fmla="*/ 32 w 73"/>
                    <a:gd name="T23" fmla="*/ 103 h 110"/>
                    <a:gd name="T24" fmla="*/ 30 w 73"/>
                    <a:gd name="T25" fmla="*/ 105 h 110"/>
                    <a:gd name="T26" fmla="*/ 32 w 73"/>
                    <a:gd name="T27" fmla="*/ 107 h 110"/>
                    <a:gd name="T28" fmla="*/ 41 w 73"/>
                    <a:gd name="T29" fmla="*/ 107 h 110"/>
                    <a:gd name="T30" fmla="*/ 43 w 73"/>
                    <a:gd name="T31" fmla="*/ 105 h 110"/>
                    <a:gd name="T32" fmla="*/ 4 w 73"/>
                    <a:gd name="T33" fmla="*/ 8 h 110"/>
                    <a:gd name="T34" fmla="*/ 69 w 73"/>
                    <a:gd name="T35" fmla="*/ 8 h 110"/>
                    <a:gd name="T36" fmla="*/ 69 w 73"/>
                    <a:gd name="T37" fmla="*/ 97 h 110"/>
                    <a:gd name="T38" fmla="*/ 4 w 73"/>
                    <a:gd name="T39" fmla="*/ 97 h 110"/>
                    <a:gd name="T40" fmla="*/ 4 w 73"/>
                    <a:gd name="T41" fmla="*/ 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110">
                      <a:moveTo>
                        <a:pt x="73" y="7"/>
                      </a:moveTo>
                      <a:cubicBezTo>
                        <a:pt x="73" y="4"/>
                        <a:pt x="70" y="0"/>
                        <a:pt x="6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7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7"/>
                        <a:pt x="3" y="110"/>
                        <a:pt x="7" y="110"/>
                      </a:cubicBezTo>
                      <a:cubicBezTo>
                        <a:pt x="66" y="110"/>
                        <a:pt x="66" y="110"/>
                        <a:pt x="66" y="110"/>
                      </a:cubicBezTo>
                      <a:cubicBezTo>
                        <a:pt x="70" y="110"/>
                        <a:pt x="73" y="107"/>
                        <a:pt x="73" y="103"/>
                      </a:cubicBezTo>
                      <a:cubicBezTo>
                        <a:pt x="73" y="7"/>
                        <a:pt x="73" y="7"/>
                        <a:pt x="73" y="7"/>
                      </a:cubicBezTo>
                      <a:close/>
                      <a:moveTo>
                        <a:pt x="43" y="105"/>
                      </a:moveTo>
                      <a:cubicBezTo>
                        <a:pt x="43" y="104"/>
                        <a:pt x="42" y="103"/>
                        <a:pt x="41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1" y="103"/>
                        <a:pt x="30" y="104"/>
                        <a:pt x="30" y="105"/>
                      </a:cubicBezTo>
                      <a:cubicBezTo>
                        <a:pt x="30" y="106"/>
                        <a:pt x="31" y="107"/>
                        <a:pt x="3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2" y="107"/>
                        <a:pt x="43" y="106"/>
                        <a:pt x="43" y="105"/>
                      </a:cubicBezTo>
                      <a:close/>
                      <a:moveTo>
                        <a:pt x="4" y="8"/>
                      </a:move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97"/>
                        <a:pt x="69" y="97"/>
                        <a:pt x="69" y="97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8"/>
                        <a:pt x="4" y="8"/>
                        <a:pt x="4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0" name="Oval 178"/>
                <p:cNvSpPr>
                  <a:spLocks noChangeArrowheads="1"/>
                </p:cNvSpPr>
                <p:nvPr/>
              </p:nvSpPr>
              <p:spPr bwMode="auto">
                <a:xfrm>
                  <a:off x="1811" y="1886"/>
                  <a:ext cx="358" cy="360"/>
                </a:xfrm>
                <a:prstGeom prst="ellipse">
                  <a:avLst/>
                </a:prstGeom>
                <a:solidFill>
                  <a:srgbClr val="0FAAFF"/>
                </a:solidFill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1" name="Oval 179"/>
                <p:cNvSpPr>
                  <a:spLocks noChangeArrowheads="1"/>
                </p:cNvSpPr>
                <p:nvPr/>
              </p:nvSpPr>
              <p:spPr bwMode="auto">
                <a:xfrm>
                  <a:off x="2015" y="2021"/>
                  <a:ext cx="73" cy="74"/>
                </a:xfrm>
                <a:prstGeom prst="ellipse">
                  <a:avLst/>
                </a:prstGeom>
                <a:noFill/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2" name="Freeform 180"/>
                <p:cNvSpPr>
                  <a:spLocks/>
                </p:cNvSpPr>
                <p:nvPr/>
              </p:nvSpPr>
              <p:spPr bwMode="auto">
                <a:xfrm>
                  <a:off x="1991" y="2102"/>
                  <a:ext cx="121" cy="78"/>
                </a:xfrm>
                <a:custGeom>
                  <a:avLst/>
                  <a:gdLst>
                    <a:gd name="T0" fmla="*/ 37 w 51"/>
                    <a:gd name="T1" fmla="*/ 1 h 33"/>
                    <a:gd name="T2" fmla="*/ 47 w 51"/>
                    <a:gd name="T3" fmla="*/ 32 h 33"/>
                    <a:gd name="T4" fmla="*/ 4 w 51"/>
                    <a:gd name="T5" fmla="*/ 32 h 33"/>
                    <a:gd name="T6" fmla="*/ 14 w 51"/>
                    <a:gd name="T7" fmla="*/ 1 h 33"/>
                    <a:gd name="T8" fmla="*/ 25 w 51"/>
                    <a:gd name="T9" fmla="*/ 4 h 33"/>
                    <a:gd name="T10" fmla="*/ 37 w 51"/>
                    <a:gd name="T11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33">
                      <a:moveTo>
                        <a:pt x="37" y="1"/>
                      </a:moveTo>
                      <a:cubicBezTo>
                        <a:pt x="49" y="0"/>
                        <a:pt x="51" y="28"/>
                        <a:pt x="47" y="32"/>
                      </a:cubicBezTo>
                      <a:cubicBezTo>
                        <a:pt x="46" y="33"/>
                        <a:pt x="5" y="33"/>
                        <a:pt x="4" y="32"/>
                      </a:cubicBezTo>
                      <a:cubicBezTo>
                        <a:pt x="0" y="28"/>
                        <a:pt x="1" y="1"/>
                        <a:pt x="14" y="1"/>
                      </a:cubicBezTo>
                      <a:cubicBezTo>
                        <a:pt x="17" y="3"/>
                        <a:pt x="21" y="4"/>
                        <a:pt x="25" y="4"/>
                      </a:cubicBezTo>
                      <a:cubicBezTo>
                        <a:pt x="30" y="4"/>
                        <a:pt x="34" y="3"/>
                        <a:pt x="37" y="1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3" name="Freeform 181"/>
                <p:cNvSpPr>
                  <a:spLocks/>
                </p:cNvSpPr>
                <p:nvPr/>
              </p:nvSpPr>
              <p:spPr bwMode="auto">
                <a:xfrm>
                  <a:off x="2027" y="2021"/>
                  <a:ext cx="64" cy="43"/>
                </a:xfrm>
                <a:custGeom>
                  <a:avLst/>
                  <a:gdLst>
                    <a:gd name="T0" fmla="*/ 1 w 27"/>
                    <a:gd name="T1" fmla="*/ 5 h 18"/>
                    <a:gd name="T2" fmla="*/ 26 w 27"/>
                    <a:gd name="T3" fmla="*/ 16 h 18"/>
                    <a:gd name="T4" fmla="*/ 16 w 27"/>
                    <a:gd name="T5" fmla="*/ 2 h 18"/>
                    <a:gd name="T6" fmla="*/ 1 w 27"/>
                    <a:gd name="T7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18">
                      <a:moveTo>
                        <a:pt x="1" y="5"/>
                      </a:moveTo>
                      <a:cubicBezTo>
                        <a:pt x="2" y="9"/>
                        <a:pt x="24" y="12"/>
                        <a:pt x="26" y="16"/>
                      </a:cubicBezTo>
                      <a:cubicBezTo>
                        <a:pt x="27" y="18"/>
                        <a:pt x="25" y="4"/>
                        <a:pt x="16" y="2"/>
                      </a:cubicBezTo>
                      <a:cubicBezTo>
                        <a:pt x="11" y="0"/>
                        <a:pt x="0" y="3"/>
                        <a:pt x="1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4" name="Freeform 182"/>
                <p:cNvSpPr>
                  <a:spLocks/>
                </p:cNvSpPr>
                <p:nvPr/>
              </p:nvSpPr>
              <p:spPr bwMode="auto">
                <a:xfrm>
                  <a:off x="1875" y="1986"/>
                  <a:ext cx="78" cy="78"/>
                </a:xfrm>
                <a:custGeom>
                  <a:avLst/>
                  <a:gdLst>
                    <a:gd name="T0" fmla="*/ 15 w 33"/>
                    <a:gd name="T1" fmla="*/ 1 h 33"/>
                    <a:gd name="T2" fmla="*/ 32 w 33"/>
                    <a:gd name="T3" fmla="*/ 15 h 33"/>
                    <a:gd name="T4" fmla="*/ 18 w 33"/>
                    <a:gd name="T5" fmla="*/ 32 h 33"/>
                    <a:gd name="T6" fmla="*/ 1 w 33"/>
                    <a:gd name="T7" fmla="*/ 19 h 33"/>
                    <a:gd name="T8" fmla="*/ 15 w 33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3">
                      <a:moveTo>
                        <a:pt x="15" y="1"/>
                      </a:moveTo>
                      <a:cubicBezTo>
                        <a:pt x="23" y="0"/>
                        <a:pt x="31" y="7"/>
                        <a:pt x="32" y="15"/>
                      </a:cubicBezTo>
                      <a:cubicBezTo>
                        <a:pt x="33" y="23"/>
                        <a:pt x="27" y="31"/>
                        <a:pt x="18" y="32"/>
                      </a:cubicBezTo>
                      <a:cubicBezTo>
                        <a:pt x="10" y="33"/>
                        <a:pt x="2" y="27"/>
                        <a:pt x="1" y="19"/>
                      </a:cubicBezTo>
                      <a:cubicBezTo>
                        <a:pt x="0" y="10"/>
                        <a:pt x="6" y="2"/>
                        <a:pt x="15" y="1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5" name="Freeform 183"/>
                <p:cNvSpPr>
                  <a:spLocks/>
                </p:cNvSpPr>
                <p:nvPr/>
              </p:nvSpPr>
              <p:spPr bwMode="auto">
                <a:xfrm>
                  <a:off x="1854" y="2069"/>
                  <a:ext cx="123" cy="80"/>
                </a:xfrm>
                <a:custGeom>
                  <a:avLst/>
                  <a:gdLst>
                    <a:gd name="T0" fmla="*/ 37 w 52"/>
                    <a:gd name="T1" fmla="*/ 1 h 34"/>
                    <a:gd name="T2" fmla="*/ 47 w 52"/>
                    <a:gd name="T3" fmla="*/ 32 h 34"/>
                    <a:gd name="T4" fmla="*/ 4 w 52"/>
                    <a:gd name="T5" fmla="*/ 33 h 34"/>
                    <a:gd name="T6" fmla="*/ 14 w 52"/>
                    <a:gd name="T7" fmla="*/ 1 h 34"/>
                    <a:gd name="T8" fmla="*/ 25 w 52"/>
                    <a:gd name="T9" fmla="*/ 4 h 34"/>
                    <a:gd name="T10" fmla="*/ 37 w 52"/>
                    <a:gd name="T11" fmla="*/ 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34">
                      <a:moveTo>
                        <a:pt x="37" y="1"/>
                      </a:moveTo>
                      <a:cubicBezTo>
                        <a:pt x="49" y="0"/>
                        <a:pt x="52" y="27"/>
                        <a:pt x="47" y="32"/>
                      </a:cubicBezTo>
                      <a:cubicBezTo>
                        <a:pt x="46" y="33"/>
                        <a:pt x="5" y="34"/>
                        <a:pt x="4" y="33"/>
                      </a:cubicBezTo>
                      <a:cubicBezTo>
                        <a:pt x="0" y="28"/>
                        <a:pt x="1" y="1"/>
                        <a:pt x="14" y="1"/>
                      </a:cubicBezTo>
                      <a:cubicBezTo>
                        <a:pt x="17" y="3"/>
                        <a:pt x="21" y="4"/>
                        <a:pt x="25" y="4"/>
                      </a:cubicBezTo>
                      <a:cubicBezTo>
                        <a:pt x="29" y="3"/>
                        <a:pt x="33" y="3"/>
                        <a:pt x="37" y="1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6" name="Freeform 184"/>
                <p:cNvSpPr>
                  <a:spLocks/>
                </p:cNvSpPr>
                <p:nvPr/>
              </p:nvSpPr>
              <p:spPr bwMode="auto">
                <a:xfrm>
                  <a:off x="1885" y="1986"/>
                  <a:ext cx="63" cy="35"/>
                </a:xfrm>
                <a:custGeom>
                  <a:avLst/>
                  <a:gdLst>
                    <a:gd name="T0" fmla="*/ 0 w 27"/>
                    <a:gd name="T1" fmla="*/ 10 h 15"/>
                    <a:gd name="T2" fmla="*/ 26 w 27"/>
                    <a:gd name="T3" fmla="*/ 13 h 15"/>
                    <a:gd name="T4" fmla="*/ 13 w 27"/>
                    <a:gd name="T5" fmla="*/ 1 h 15"/>
                    <a:gd name="T6" fmla="*/ 0 w 27"/>
                    <a:gd name="T7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15">
                      <a:moveTo>
                        <a:pt x="0" y="10"/>
                      </a:moveTo>
                      <a:cubicBezTo>
                        <a:pt x="0" y="13"/>
                        <a:pt x="24" y="9"/>
                        <a:pt x="26" y="13"/>
                      </a:cubicBezTo>
                      <a:cubicBezTo>
                        <a:pt x="27" y="15"/>
                        <a:pt x="24" y="4"/>
                        <a:pt x="13" y="1"/>
                      </a:cubicBezTo>
                      <a:cubicBezTo>
                        <a:pt x="8" y="0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7" name="Freeform 185"/>
                <p:cNvSpPr>
                  <a:spLocks/>
                </p:cNvSpPr>
                <p:nvPr/>
              </p:nvSpPr>
              <p:spPr bwMode="auto">
                <a:xfrm>
                  <a:off x="1970" y="1927"/>
                  <a:ext cx="109" cy="104"/>
                </a:xfrm>
                <a:custGeom>
                  <a:avLst/>
                  <a:gdLst>
                    <a:gd name="T0" fmla="*/ 2 w 46"/>
                    <a:gd name="T1" fmla="*/ 4 h 44"/>
                    <a:gd name="T2" fmla="*/ 7 w 46"/>
                    <a:gd name="T3" fmla="*/ 0 h 44"/>
                    <a:gd name="T4" fmla="*/ 42 w 46"/>
                    <a:gd name="T5" fmla="*/ 0 h 44"/>
                    <a:gd name="T6" fmla="*/ 46 w 46"/>
                    <a:gd name="T7" fmla="*/ 4 h 44"/>
                    <a:gd name="T8" fmla="*/ 46 w 46"/>
                    <a:gd name="T9" fmla="*/ 31 h 44"/>
                    <a:gd name="T10" fmla="*/ 42 w 46"/>
                    <a:gd name="T11" fmla="*/ 35 h 44"/>
                    <a:gd name="T12" fmla="*/ 14 w 46"/>
                    <a:gd name="T13" fmla="*/ 35 h 44"/>
                    <a:gd name="T14" fmla="*/ 0 w 46"/>
                    <a:gd name="T15" fmla="*/ 44 h 44"/>
                    <a:gd name="T16" fmla="*/ 7 w 46"/>
                    <a:gd name="T17" fmla="*/ 35 h 44"/>
                    <a:gd name="T18" fmla="*/ 7 w 46"/>
                    <a:gd name="T19" fmla="*/ 35 h 44"/>
                    <a:gd name="T20" fmla="*/ 2 w 46"/>
                    <a:gd name="T21" fmla="*/ 31 h 44"/>
                    <a:gd name="T22" fmla="*/ 2 w 46"/>
                    <a:gd name="T23" fmla="*/ 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44">
                      <a:moveTo>
                        <a:pt x="2" y="4"/>
                      </a:moveTo>
                      <a:cubicBezTo>
                        <a:pt x="2" y="2"/>
                        <a:pt x="4" y="0"/>
                        <a:pt x="7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5" y="0"/>
                        <a:pt x="46" y="2"/>
                        <a:pt x="46" y="4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3"/>
                        <a:pt x="45" y="35"/>
                        <a:pt x="4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" y="35"/>
                        <a:pt x="2" y="33"/>
                        <a:pt x="2" y="31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8" name="Oval 186"/>
                <p:cNvSpPr>
                  <a:spLocks noChangeArrowheads="1"/>
                </p:cNvSpPr>
                <p:nvPr/>
              </p:nvSpPr>
              <p:spPr bwMode="auto">
                <a:xfrm>
                  <a:off x="3423" y="1993"/>
                  <a:ext cx="282" cy="282"/>
                </a:xfrm>
                <a:prstGeom prst="ellipse">
                  <a:avLst/>
                </a:prstGeom>
                <a:solidFill>
                  <a:srgbClr val="0FAAFF"/>
                </a:solidFill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59" name="Oval 187"/>
                <p:cNvSpPr>
                  <a:spLocks noChangeArrowheads="1"/>
                </p:cNvSpPr>
                <p:nvPr/>
              </p:nvSpPr>
              <p:spPr bwMode="auto">
                <a:xfrm>
                  <a:off x="3582" y="2099"/>
                  <a:ext cx="59" cy="57"/>
                </a:xfrm>
                <a:prstGeom prst="ellipse">
                  <a:avLst/>
                </a:prstGeom>
                <a:noFill/>
                <a:ln w="1111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0" name="Freeform 188"/>
                <p:cNvSpPr>
                  <a:spLocks/>
                </p:cNvSpPr>
                <p:nvPr/>
              </p:nvSpPr>
              <p:spPr bwMode="auto">
                <a:xfrm>
                  <a:off x="3563" y="2161"/>
                  <a:ext cx="97" cy="64"/>
                </a:xfrm>
                <a:custGeom>
                  <a:avLst/>
                  <a:gdLst>
                    <a:gd name="T0" fmla="*/ 29 w 41"/>
                    <a:gd name="T1" fmla="*/ 1 h 27"/>
                    <a:gd name="T2" fmla="*/ 37 w 41"/>
                    <a:gd name="T3" fmla="*/ 26 h 27"/>
                    <a:gd name="T4" fmla="*/ 4 w 41"/>
                    <a:gd name="T5" fmla="*/ 26 h 27"/>
                    <a:gd name="T6" fmla="*/ 12 w 41"/>
                    <a:gd name="T7" fmla="*/ 1 h 27"/>
                    <a:gd name="T8" fmla="*/ 20 w 41"/>
                    <a:gd name="T9" fmla="*/ 3 h 27"/>
                    <a:gd name="T10" fmla="*/ 29 w 41"/>
                    <a:gd name="T11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27">
                      <a:moveTo>
                        <a:pt x="29" y="1"/>
                      </a:moveTo>
                      <a:cubicBezTo>
                        <a:pt x="39" y="0"/>
                        <a:pt x="41" y="22"/>
                        <a:pt x="37" y="26"/>
                      </a:cubicBezTo>
                      <a:cubicBezTo>
                        <a:pt x="37" y="26"/>
                        <a:pt x="5" y="27"/>
                        <a:pt x="4" y="26"/>
                      </a:cubicBezTo>
                      <a:cubicBezTo>
                        <a:pt x="0" y="22"/>
                        <a:pt x="2" y="1"/>
                        <a:pt x="12" y="1"/>
                      </a:cubicBezTo>
                      <a:cubicBezTo>
                        <a:pt x="14" y="3"/>
                        <a:pt x="17" y="3"/>
                        <a:pt x="20" y="3"/>
                      </a:cubicBezTo>
                      <a:cubicBezTo>
                        <a:pt x="24" y="3"/>
                        <a:pt x="27" y="2"/>
                        <a:pt x="29" y="1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1" name="Freeform 189"/>
                <p:cNvSpPr>
                  <a:spLocks/>
                </p:cNvSpPr>
                <p:nvPr/>
              </p:nvSpPr>
              <p:spPr bwMode="auto">
                <a:xfrm>
                  <a:off x="3594" y="2099"/>
                  <a:ext cx="49" cy="33"/>
                </a:xfrm>
                <a:custGeom>
                  <a:avLst/>
                  <a:gdLst>
                    <a:gd name="T0" fmla="*/ 0 w 21"/>
                    <a:gd name="T1" fmla="*/ 4 h 14"/>
                    <a:gd name="T2" fmla="*/ 20 w 21"/>
                    <a:gd name="T3" fmla="*/ 12 h 14"/>
                    <a:gd name="T4" fmla="*/ 12 w 21"/>
                    <a:gd name="T5" fmla="*/ 1 h 14"/>
                    <a:gd name="T6" fmla="*/ 0 w 21"/>
                    <a:gd name="T7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4">
                      <a:moveTo>
                        <a:pt x="0" y="4"/>
                      </a:moveTo>
                      <a:cubicBezTo>
                        <a:pt x="1" y="7"/>
                        <a:pt x="18" y="9"/>
                        <a:pt x="20" y="12"/>
                      </a:cubicBezTo>
                      <a:cubicBezTo>
                        <a:pt x="21" y="14"/>
                        <a:pt x="19" y="3"/>
                        <a:pt x="12" y="1"/>
                      </a:cubicBezTo>
                      <a:cubicBezTo>
                        <a:pt x="8" y="0"/>
                        <a:pt x="0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2" name="Freeform 190"/>
                <p:cNvSpPr>
                  <a:spLocks/>
                </p:cNvSpPr>
                <p:nvPr/>
              </p:nvSpPr>
              <p:spPr bwMode="auto">
                <a:xfrm>
                  <a:off x="3473" y="2071"/>
                  <a:ext cx="61" cy="61"/>
                </a:xfrm>
                <a:custGeom>
                  <a:avLst/>
                  <a:gdLst>
                    <a:gd name="T0" fmla="*/ 12 w 26"/>
                    <a:gd name="T1" fmla="*/ 1 h 26"/>
                    <a:gd name="T2" fmla="*/ 25 w 26"/>
                    <a:gd name="T3" fmla="*/ 12 h 26"/>
                    <a:gd name="T4" fmla="*/ 14 w 26"/>
                    <a:gd name="T5" fmla="*/ 25 h 26"/>
                    <a:gd name="T6" fmla="*/ 1 w 26"/>
                    <a:gd name="T7" fmla="*/ 14 h 26"/>
                    <a:gd name="T8" fmla="*/ 12 w 26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12" y="1"/>
                      </a:moveTo>
                      <a:cubicBezTo>
                        <a:pt x="18" y="0"/>
                        <a:pt x="24" y="5"/>
                        <a:pt x="25" y="12"/>
                      </a:cubicBezTo>
                      <a:cubicBezTo>
                        <a:pt x="26" y="18"/>
                        <a:pt x="21" y="24"/>
                        <a:pt x="14" y="25"/>
                      </a:cubicBezTo>
                      <a:cubicBezTo>
                        <a:pt x="8" y="26"/>
                        <a:pt x="2" y="21"/>
                        <a:pt x="1" y="14"/>
                      </a:cubicBezTo>
                      <a:cubicBezTo>
                        <a:pt x="0" y="8"/>
                        <a:pt x="5" y="2"/>
                        <a:pt x="12" y="1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3" name="Freeform 191"/>
                <p:cNvSpPr>
                  <a:spLocks/>
                </p:cNvSpPr>
                <p:nvPr/>
              </p:nvSpPr>
              <p:spPr bwMode="auto">
                <a:xfrm>
                  <a:off x="3456" y="2135"/>
                  <a:ext cx="97" cy="64"/>
                </a:xfrm>
                <a:custGeom>
                  <a:avLst/>
                  <a:gdLst>
                    <a:gd name="T0" fmla="*/ 29 w 41"/>
                    <a:gd name="T1" fmla="*/ 1 h 27"/>
                    <a:gd name="T2" fmla="*/ 37 w 41"/>
                    <a:gd name="T3" fmla="*/ 25 h 27"/>
                    <a:gd name="T4" fmla="*/ 4 w 41"/>
                    <a:gd name="T5" fmla="*/ 26 h 27"/>
                    <a:gd name="T6" fmla="*/ 11 w 41"/>
                    <a:gd name="T7" fmla="*/ 1 h 27"/>
                    <a:gd name="T8" fmla="*/ 20 w 41"/>
                    <a:gd name="T9" fmla="*/ 3 h 27"/>
                    <a:gd name="T10" fmla="*/ 29 w 41"/>
                    <a:gd name="T11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27">
                      <a:moveTo>
                        <a:pt x="29" y="1"/>
                      </a:moveTo>
                      <a:cubicBezTo>
                        <a:pt x="39" y="0"/>
                        <a:pt x="41" y="22"/>
                        <a:pt x="37" y="25"/>
                      </a:cubicBezTo>
                      <a:cubicBezTo>
                        <a:pt x="36" y="26"/>
                        <a:pt x="4" y="27"/>
                        <a:pt x="4" y="26"/>
                      </a:cubicBezTo>
                      <a:cubicBezTo>
                        <a:pt x="0" y="22"/>
                        <a:pt x="1" y="1"/>
                        <a:pt x="11" y="1"/>
                      </a:cubicBezTo>
                      <a:cubicBezTo>
                        <a:pt x="13" y="3"/>
                        <a:pt x="17" y="3"/>
                        <a:pt x="20" y="3"/>
                      </a:cubicBezTo>
                      <a:cubicBezTo>
                        <a:pt x="23" y="3"/>
                        <a:pt x="26" y="2"/>
                        <a:pt x="29" y="1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4" name="Freeform 192"/>
                <p:cNvSpPr>
                  <a:spLocks/>
                </p:cNvSpPr>
                <p:nvPr/>
              </p:nvSpPr>
              <p:spPr bwMode="auto">
                <a:xfrm>
                  <a:off x="3480" y="2071"/>
                  <a:ext cx="52" cy="28"/>
                </a:xfrm>
                <a:custGeom>
                  <a:avLst/>
                  <a:gdLst>
                    <a:gd name="T0" fmla="*/ 0 w 22"/>
                    <a:gd name="T1" fmla="*/ 7 h 12"/>
                    <a:gd name="T2" fmla="*/ 21 w 22"/>
                    <a:gd name="T3" fmla="*/ 10 h 12"/>
                    <a:gd name="T4" fmla="*/ 10 w 22"/>
                    <a:gd name="T5" fmla="*/ 1 h 12"/>
                    <a:gd name="T6" fmla="*/ 0 w 22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2">
                      <a:moveTo>
                        <a:pt x="0" y="7"/>
                      </a:moveTo>
                      <a:cubicBezTo>
                        <a:pt x="1" y="10"/>
                        <a:pt x="19" y="7"/>
                        <a:pt x="21" y="10"/>
                      </a:cubicBezTo>
                      <a:cubicBezTo>
                        <a:pt x="22" y="12"/>
                        <a:pt x="19" y="3"/>
                        <a:pt x="10" y="1"/>
                      </a:cubicBezTo>
                      <a:cubicBezTo>
                        <a:pt x="7" y="0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5" name="Freeform 193"/>
                <p:cNvSpPr>
                  <a:spLocks/>
                </p:cNvSpPr>
                <p:nvPr/>
              </p:nvSpPr>
              <p:spPr bwMode="auto">
                <a:xfrm>
                  <a:off x="3549" y="2024"/>
                  <a:ext cx="85" cy="80"/>
                </a:xfrm>
                <a:custGeom>
                  <a:avLst/>
                  <a:gdLst>
                    <a:gd name="T0" fmla="*/ 1 w 36"/>
                    <a:gd name="T1" fmla="*/ 3 h 34"/>
                    <a:gd name="T2" fmla="*/ 5 w 36"/>
                    <a:gd name="T3" fmla="*/ 0 h 34"/>
                    <a:gd name="T4" fmla="*/ 33 w 36"/>
                    <a:gd name="T5" fmla="*/ 0 h 34"/>
                    <a:gd name="T6" fmla="*/ 36 w 36"/>
                    <a:gd name="T7" fmla="*/ 3 h 34"/>
                    <a:gd name="T8" fmla="*/ 36 w 36"/>
                    <a:gd name="T9" fmla="*/ 24 h 34"/>
                    <a:gd name="T10" fmla="*/ 33 w 36"/>
                    <a:gd name="T11" fmla="*/ 28 h 34"/>
                    <a:gd name="T12" fmla="*/ 11 w 36"/>
                    <a:gd name="T13" fmla="*/ 28 h 34"/>
                    <a:gd name="T14" fmla="*/ 0 w 36"/>
                    <a:gd name="T15" fmla="*/ 34 h 34"/>
                    <a:gd name="T16" fmla="*/ 5 w 36"/>
                    <a:gd name="T17" fmla="*/ 28 h 34"/>
                    <a:gd name="T18" fmla="*/ 5 w 36"/>
                    <a:gd name="T19" fmla="*/ 28 h 34"/>
                    <a:gd name="T20" fmla="*/ 1 w 36"/>
                    <a:gd name="T21" fmla="*/ 24 h 34"/>
                    <a:gd name="T22" fmla="*/ 1 w 36"/>
                    <a:gd name="T23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4">
                      <a:moveTo>
                        <a:pt x="1" y="3"/>
                      </a:moveTo>
                      <a:cubicBezTo>
                        <a:pt x="1" y="2"/>
                        <a:pt x="3" y="0"/>
                        <a:pt x="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5" y="0"/>
                        <a:pt x="36" y="2"/>
                        <a:pt x="36" y="3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6"/>
                        <a:pt x="35" y="28"/>
                        <a:pt x="33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3" y="28"/>
                        <a:pt x="1" y="26"/>
                        <a:pt x="1" y="2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6" name="Oval 194"/>
                <p:cNvSpPr>
                  <a:spLocks noChangeArrowheads="1"/>
                </p:cNvSpPr>
                <p:nvPr/>
              </p:nvSpPr>
              <p:spPr bwMode="auto">
                <a:xfrm>
                  <a:off x="3913" y="2788"/>
                  <a:ext cx="353" cy="353"/>
                </a:xfrm>
                <a:prstGeom prst="ellipse">
                  <a:avLst/>
                </a:prstGeom>
                <a:solidFill>
                  <a:srgbClr val="0FAAFF"/>
                </a:solidFill>
                <a:ln w="222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7" name="Freeform 195"/>
                <p:cNvSpPr>
                  <a:spLocks noEditPoints="1"/>
                </p:cNvSpPr>
                <p:nvPr/>
              </p:nvSpPr>
              <p:spPr bwMode="auto">
                <a:xfrm>
                  <a:off x="3965" y="2989"/>
                  <a:ext cx="244" cy="41"/>
                </a:xfrm>
                <a:custGeom>
                  <a:avLst/>
                  <a:gdLst>
                    <a:gd name="T0" fmla="*/ 244 w 244"/>
                    <a:gd name="T1" fmla="*/ 41 h 41"/>
                    <a:gd name="T2" fmla="*/ 0 w 244"/>
                    <a:gd name="T3" fmla="*/ 41 h 41"/>
                    <a:gd name="T4" fmla="*/ 26 w 244"/>
                    <a:gd name="T5" fmla="*/ 0 h 41"/>
                    <a:gd name="T6" fmla="*/ 218 w 244"/>
                    <a:gd name="T7" fmla="*/ 0 h 41"/>
                    <a:gd name="T8" fmla="*/ 244 w 244"/>
                    <a:gd name="T9" fmla="*/ 41 h 41"/>
                    <a:gd name="T10" fmla="*/ 244 w 244"/>
                    <a:gd name="T11" fmla="*/ 41 h 41"/>
                    <a:gd name="T12" fmla="*/ 157 w 244"/>
                    <a:gd name="T13" fmla="*/ 36 h 41"/>
                    <a:gd name="T14" fmla="*/ 88 w 244"/>
                    <a:gd name="T15" fmla="*/ 36 h 41"/>
                    <a:gd name="T16" fmla="*/ 90 w 244"/>
                    <a:gd name="T17" fmla="*/ 24 h 41"/>
                    <a:gd name="T18" fmla="*/ 149 w 244"/>
                    <a:gd name="T19" fmla="*/ 24 h 41"/>
                    <a:gd name="T20" fmla="*/ 157 w 244"/>
                    <a:gd name="T21" fmla="*/ 36 h 41"/>
                    <a:gd name="T22" fmla="*/ 157 w 244"/>
                    <a:gd name="T23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4" h="41">
                      <a:moveTo>
                        <a:pt x="244" y="41"/>
                      </a:moveTo>
                      <a:lnTo>
                        <a:pt x="0" y="41"/>
                      </a:lnTo>
                      <a:lnTo>
                        <a:pt x="26" y="0"/>
                      </a:lnTo>
                      <a:lnTo>
                        <a:pt x="218" y="0"/>
                      </a:lnTo>
                      <a:lnTo>
                        <a:pt x="244" y="41"/>
                      </a:lnTo>
                      <a:lnTo>
                        <a:pt x="244" y="41"/>
                      </a:lnTo>
                      <a:close/>
                      <a:moveTo>
                        <a:pt x="157" y="36"/>
                      </a:moveTo>
                      <a:lnTo>
                        <a:pt x="88" y="36"/>
                      </a:lnTo>
                      <a:lnTo>
                        <a:pt x="90" y="24"/>
                      </a:lnTo>
                      <a:lnTo>
                        <a:pt x="149" y="24"/>
                      </a:lnTo>
                      <a:lnTo>
                        <a:pt x="157" y="36"/>
                      </a:lnTo>
                      <a:lnTo>
                        <a:pt x="157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8" name="Freeform 196"/>
                <p:cNvSpPr>
                  <a:spLocks noEditPoints="1"/>
                </p:cNvSpPr>
                <p:nvPr/>
              </p:nvSpPr>
              <p:spPr bwMode="auto">
                <a:xfrm>
                  <a:off x="3991" y="2862"/>
                  <a:ext cx="192" cy="142"/>
                </a:xfrm>
                <a:custGeom>
                  <a:avLst/>
                  <a:gdLst>
                    <a:gd name="T0" fmla="*/ 81 w 81"/>
                    <a:gd name="T1" fmla="*/ 5 h 60"/>
                    <a:gd name="T2" fmla="*/ 75 w 81"/>
                    <a:gd name="T3" fmla="*/ 0 h 60"/>
                    <a:gd name="T4" fmla="*/ 6 w 81"/>
                    <a:gd name="T5" fmla="*/ 0 h 60"/>
                    <a:gd name="T6" fmla="*/ 0 w 81"/>
                    <a:gd name="T7" fmla="*/ 5 h 60"/>
                    <a:gd name="T8" fmla="*/ 0 w 81"/>
                    <a:gd name="T9" fmla="*/ 54 h 60"/>
                    <a:gd name="T10" fmla="*/ 6 w 81"/>
                    <a:gd name="T11" fmla="*/ 60 h 60"/>
                    <a:gd name="T12" fmla="*/ 75 w 81"/>
                    <a:gd name="T13" fmla="*/ 60 h 60"/>
                    <a:gd name="T14" fmla="*/ 81 w 81"/>
                    <a:gd name="T15" fmla="*/ 54 h 60"/>
                    <a:gd name="T16" fmla="*/ 81 w 81"/>
                    <a:gd name="T17" fmla="*/ 5 h 60"/>
                    <a:gd name="T18" fmla="*/ 3 w 81"/>
                    <a:gd name="T19" fmla="*/ 3 h 60"/>
                    <a:gd name="T20" fmla="*/ 78 w 81"/>
                    <a:gd name="T21" fmla="*/ 3 h 60"/>
                    <a:gd name="T22" fmla="*/ 78 w 81"/>
                    <a:gd name="T23" fmla="*/ 54 h 60"/>
                    <a:gd name="T24" fmla="*/ 3 w 81"/>
                    <a:gd name="T25" fmla="*/ 54 h 60"/>
                    <a:gd name="T26" fmla="*/ 3 w 81"/>
                    <a:gd name="T27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60">
                      <a:moveTo>
                        <a:pt x="81" y="5"/>
                      </a:moveTo>
                      <a:cubicBezTo>
                        <a:pt x="81" y="2"/>
                        <a:pt x="78" y="0"/>
                        <a:pt x="7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7"/>
                        <a:pt x="3" y="60"/>
                        <a:pt x="6" y="60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8" y="60"/>
                        <a:pt x="81" y="57"/>
                        <a:pt x="81" y="54"/>
                      </a:cubicBezTo>
                      <a:cubicBezTo>
                        <a:pt x="81" y="5"/>
                        <a:pt x="81" y="5"/>
                        <a:pt x="81" y="5"/>
                      </a:cubicBezTo>
                      <a:close/>
                      <a:moveTo>
                        <a:pt x="3" y="3"/>
                      </a:move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8" y="54"/>
                        <a:pt x="78" y="54"/>
                        <a:pt x="78" y="54"/>
                      </a:cubicBez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69" name="Freeform 197"/>
                <p:cNvSpPr>
                  <a:spLocks/>
                </p:cNvSpPr>
                <p:nvPr/>
              </p:nvSpPr>
              <p:spPr bwMode="auto">
                <a:xfrm>
                  <a:off x="3965" y="3034"/>
                  <a:ext cx="244" cy="10"/>
                </a:xfrm>
                <a:custGeom>
                  <a:avLst/>
                  <a:gdLst>
                    <a:gd name="T0" fmla="*/ 103 w 103"/>
                    <a:gd name="T1" fmla="*/ 0 h 4"/>
                    <a:gd name="T2" fmla="*/ 103 w 103"/>
                    <a:gd name="T3" fmla="*/ 0 h 4"/>
                    <a:gd name="T4" fmla="*/ 103 w 103"/>
                    <a:gd name="T5" fmla="*/ 2 h 4"/>
                    <a:gd name="T6" fmla="*/ 102 w 103"/>
                    <a:gd name="T7" fmla="*/ 4 h 4"/>
                    <a:gd name="T8" fmla="*/ 1 w 103"/>
                    <a:gd name="T9" fmla="*/ 4 h 4"/>
                    <a:gd name="T10" fmla="*/ 0 w 103"/>
                    <a:gd name="T11" fmla="*/ 2 h 4"/>
                    <a:gd name="T12" fmla="*/ 0 w 103"/>
                    <a:gd name="T13" fmla="*/ 0 h 4"/>
                    <a:gd name="T14" fmla="*/ 103 w 103"/>
                    <a:gd name="T15" fmla="*/ 0 h 4"/>
                    <a:gd name="T16" fmla="*/ 103 w 10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4">
                      <a:moveTo>
                        <a:pt x="103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03" y="3"/>
                        <a:pt x="102" y="4"/>
                        <a:pt x="10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0" name="Oval 198"/>
                <p:cNvSpPr>
                  <a:spLocks noChangeArrowheads="1"/>
                </p:cNvSpPr>
                <p:nvPr/>
              </p:nvSpPr>
              <p:spPr bwMode="auto">
                <a:xfrm>
                  <a:off x="1205" y="2175"/>
                  <a:ext cx="332" cy="331"/>
                </a:xfrm>
                <a:prstGeom prst="ellipse">
                  <a:avLst/>
                </a:prstGeom>
                <a:solidFill>
                  <a:srgbClr val="0FAAFF"/>
                </a:solidFill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1" name="Freeform 199"/>
                <p:cNvSpPr>
                  <a:spLocks/>
                </p:cNvSpPr>
                <p:nvPr/>
              </p:nvSpPr>
              <p:spPr bwMode="auto">
                <a:xfrm>
                  <a:off x="1283" y="2329"/>
                  <a:ext cx="173" cy="114"/>
                </a:xfrm>
                <a:custGeom>
                  <a:avLst/>
                  <a:gdLst>
                    <a:gd name="T0" fmla="*/ 52 w 73"/>
                    <a:gd name="T1" fmla="*/ 3 h 48"/>
                    <a:gd name="T2" fmla="*/ 67 w 73"/>
                    <a:gd name="T3" fmla="*/ 46 h 48"/>
                    <a:gd name="T4" fmla="*/ 7 w 73"/>
                    <a:gd name="T5" fmla="*/ 47 h 48"/>
                    <a:gd name="T6" fmla="*/ 20 w 73"/>
                    <a:gd name="T7" fmla="*/ 3 h 48"/>
                    <a:gd name="T8" fmla="*/ 36 w 73"/>
                    <a:gd name="T9" fmla="*/ 6 h 48"/>
                    <a:gd name="T10" fmla="*/ 52 w 73"/>
                    <a:gd name="T11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48">
                      <a:moveTo>
                        <a:pt x="52" y="3"/>
                      </a:moveTo>
                      <a:cubicBezTo>
                        <a:pt x="70" y="0"/>
                        <a:pt x="73" y="39"/>
                        <a:pt x="67" y="46"/>
                      </a:cubicBezTo>
                      <a:cubicBezTo>
                        <a:pt x="66" y="47"/>
                        <a:pt x="8" y="48"/>
                        <a:pt x="7" y="47"/>
                      </a:cubicBezTo>
                      <a:cubicBezTo>
                        <a:pt x="0" y="40"/>
                        <a:pt x="2" y="2"/>
                        <a:pt x="20" y="3"/>
                      </a:cubicBezTo>
                      <a:cubicBezTo>
                        <a:pt x="25" y="5"/>
                        <a:pt x="30" y="6"/>
                        <a:pt x="36" y="6"/>
                      </a:cubicBezTo>
                      <a:cubicBezTo>
                        <a:pt x="42" y="6"/>
                        <a:pt x="48" y="5"/>
                        <a:pt x="52" y="3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2" name="Freeform 200"/>
                <p:cNvSpPr>
                  <a:spLocks/>
                </p:cNvSpPr>
                <p:nvPr/>
              </p:nvSpPr>
              <p:spPr bwMode="auto">
                <a:xfrm>
                  <a:off x="1314" y="2218"/>
                  <a:ext cx="109" cy="106"/>
                </a:xfrm>
                <a:custGeom>
                  <a:avLst/>
                  <a:gdLst>
                    <a:gd name="T0" fmla="*/ 21 w 46"/>
                    <a:gd name="T1" fmla="*/ 1 h 45"/>
                    <a:gd name="T2" fmla="*/ 45 w 46"/>
                    <a:gd name="T3" fmla="*/ 20 h 45"/>
                    <a:gd name="T4" fmla="*/ 26 w 46"/>
                    <a:gd name="T5" fmla="*/ 44 h 45"/>
                    <a:gd name="T6" fmla="*/ 2 w 46"/>
                    <a:gd name="T7" fmla="*/ 25 h 45"/>
                    <a:gd name="T8" fmla="*/ 21 w 46"/>
                    <a:gd name="T9" fmla="*/ 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5">
                      <a:moveTo>
                        <a:pt x="21" y="1"/>
                      </a:moveTo>
                      <a:cubicBezTo>
                        <a:pt x="33" y="0"/>
                        <a:pt x="44" y="8"/>
                        <a:pt x="45" y="20"/>
                      </a:cubicBezTo>
                      <a:cubicBezTo>
                        <a:pt x="46" y="32"/>
                        <a:pt x="38" y="43"/>
                        <a:pt x="26" y="44"/>
                      </a:cubicBezTo>
                      <a:cubicBezTo>
                        <a:pt x="14" y="45"/>
                        <a:pt x="3" y="37"/>
                        <a:pt x="2" y="25"/>
                      </a:cubicBezTo>
                      <a:cubicBezTo>
                        <a:pt x="0" y="13"/>
                        <a:pt x="9" y="2"/>
                        <a:pt x="21" y="1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3" name="Freeform 201"/>
                <p:cNvSpPr>
                  <a:spLocks/>
                </p:cNvSpPr>
                <p:nvPr/>
              </p:nvSpPr>
              <p:spPr bwMode="auto">
                <a:xfrm>
                  <a:off x="1328" y="2215"/>
                  <a:ext cx="90" cy="50"/>
                </a:xfrm>
                <a:custGeom>
                  <a:avLst/>
                  <a:gdLst>
                    <a:gd name="T0" fmla="*/ 0 w 38"/>
                    <a:gd name="T1" fmla="*/ 13 h 21"/>
                    <a:gd name="T2" fmla="*/ 37 w 38"/>
                    <a:gd name="T3" fmla="*/ 18 h 21"/>
                    <a:gd name="T4" fmla="*/ 18 w 38"/>
                    <a:gd name="T5" fmla="*/ 2 h 21"/>
                    <a:gd name="T6" fmla="*/ 0 w 38"/>
                    <a:gd name="T7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21">
                      <a:moveTo>
                        <a:pt x="0" y="13"/>
                      </a:moveTo>
                      <a:cubicBezTo>
                        <a:pt x="0" y="18"/>
                        <a:pt x="34" y="13"/>
                        <a:pt x="37" y="18"/>
                      </a:cubicBezTo>
                      <a:cubicBezTo>
                        <a:pt x="38" y="21"/>
                        <a:pt x="33" y="6"/>
                        <a:pt x="18" y="2"/>
                      </a:cubicBezTo>
                      <a:cubicBezTo>
                        <a:pt x="12" y="0"/>
                        <a:pt x="0" y="10"/>
                        <a:pt x="0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4" name="Oval 202"/>
                <p:cNvSpPr>
                  <a:spLocks noChangeArrowheads="1"/>
                </p:cNvSpPr>
                <p:nvPr/>
              </p:nvSpPr>
              <p:spPr bwMode="auto">
                <a:xfrm>
                  <a:off x="1709" y="1529"/>
                  <a:ext cx="299" cy="300"/>
                </a:xfrm>
                <a:prstGeom prst="ellipse">
                  <a:avLst/>
                </a:prstGeom>
                <a:solidFill>
                  <a:srgbClr val="0FAAFF"/>
                </a:solidFill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5" name="Freeform 203"/>
                <p:cNvSpPr>
                  <a:spLocks noEditPoints="1"/>
                </p:cNvSpPr>
                <p:nvPr/>
              </p:nvSpPr>
              <p:spPr bwMode="auto">
                <a:xfrm>
                  <a:off x="1769" y="1609"/>
                  <a:ext cx="179" cy="140"/>
                </a:xfrm>
                <a:custGeom>
                  <a:avLst/>
                  <a:gdLst>
                    <a:gd name="T0" fmla="*/ 69 w 76"/>
                    <a:gd name="T1" fmla="*/ 0 h 59"/>
                    <a:gd name="T2" fmla="*/ 7 w 76"/>
                    <a:gd name="T3" fmla="*/ 0 h 59"/>
                    <a:gd name="T4" fmla="*/ 0 w 76"/>
                    <a:gd name="T5" fmla="*/ 5 h 59"/>
                    <a:gd name="T6" fmla="*/ 0 w 76"/>
                    <a:gd name="T7" fmla="*/ 41 h 59"/>
                    <a:gd name="T8" fmla="*/ 7 w 76"/>
                    <a:gd name="T9" fmla="*/ 47 h 59"/>
                    <a:gd name="T10" fmla="*/ 14 w 76"/>
                    <a:gd name="T11" fmla="*/ 59 h 59"/>
                    <a:gd name="T12" fmla="*/ 21 w 76"/>
                    <a:gd name="T13" fmla="*/ 47 h 59"/>
                    <a:gd name="T14" fmla="*/ 69 w 76"/>
                    <a:gd name="T15" fmla="*/ 47 h 59"/>
                    <a:gd name="T16" fmla="*/ 76 w 76"/>
                    <a:gd name="T17" fmla="*/ 41 h 59"/>
                    <a:gd name="T18" fmla="*/ 76 w 76"/>
                    <a:gd name="T19" fmla="*/ 5 h 59"/>
                    <a:gd name="T20" fmla="*/ 69 w 76"/>
                    <a:gd name="T21" fmla="*/ 0 h 59"/>
                    <a:gd name="T22" fmla="*/ 15 w 76"/>
                    <a:gd name="T23" fmla="*/ 29 h 59"/>
                    <a:gd name="T24" fmla="*/ 10 w 76"/>
                    <a:gd name="T25" fmla="*/ 24 h 59"/>
                    <a:gd name="T26" fmla="*/ 15 w 76"/>
                    <a:gd name="T27" fmla="*/ 19 h 59"/>
                    <a:gd name="T28" fmla="*/ 21 w 76"/>
                    <a:gd name="T29" fmla="*/ 24 h 59"/>
                    <a:gd name="T30" fmla="*/ 15 w 76"/>
                    <a:gd name="T31" fmla="*/ 29 h 59"/>
                    <a:gd name="T32" fmla="*/ 38 w 76"/>
                    <a:gd name="T33" fmla="*/ 29 h 59"/>
                    <a:gd name="T34" fmla="*/ 33 w 76"/>
                    <a:gd name="T35" fmla="*/ 24 h 59"/>
                    <a:gd name="T36" fmla="*/ 38 w 76"/>
                    <a:gd name="T37" fmla="*/ 19 h 59"/>
                    <a:gd name="T38" fmla="*/ 44 w 76"/>
                    <a:gd name="T39" fmla="*/ 24 h 59"/>
                    <a:gd name="T40" fmla="*/ 38 w 76"/>
                    <a:gd name="T41" fmla="*/ 29 h 59"/>
                    <a:gd name="T42" fmla="*/ 61 w 76"/>
                    <a:gd name="T43" fmla="*/ 29 h 59"/>
                    <a:gd name="T44" fmla="*/ 56 w 76"/>
                    <a:gd name="T45" fmla="*/ 24 h 59"/>
                    <a:gd name="T46" fmla="*/ 61 w 76"/>
                    <a:gd name="T47" fmla="*/ 19 h 59"/>
                    <a:gd name="T48" fmla="*/ 66 w 76"/>
                    <a:gd name="T49" fmla="*/ 24 h 59"/>
                    <a:gd name="T50" fmla="*/ 61 w 76"/>
                    <a:gd name="T51" fmla="*/ 2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59">
                      <a:moveTo>
                        <a:pt x="69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5"/>
                        <a:pt x="3" y="47"/>
                        <a:pt x="7" y="47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73" y="47"/>
                        <a:pt x="76" y="45"/>
                        <a:pt x="76" y="41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2"/>
                        <a:pt x="73" y="0"/>
                        <a:pt x="69" y="0"/>
                      </a:cubicBezTo>
                      <a:close/>
                      <a:moveTo>
                        <a:pt x="15" y="29"/>
                      </a:moveTo>
                      <a:cubicBezTo>
                        <a:pt x="13" y="29"/>
                        <a:pt x="10" y="27"/>
                        <a:pt x="10" y="24"/>
                      </a:cubicBezTo>
                      <a:cubicBezTo>
                        <a:pt x="10" y="21"/>
                        <a:pt x="13" y="19"/>
                        <a:pt x="15" y="19"/>
                      </a:cubicBezTo>
                      <a:cubicBezTo>
                        <a:pt x="18" y="19"/>
                        <a:pt x="21" y="21"/>
                        <a:pt x="21" y="24"/>
                      </a:cubicBezTo>
                      <a:cubicBezTo>
                        <a:pt x="21" y="27"/>
                        <a:pt x="18" y="29"/>
                        <a:pt x="15" y="29"/>
                      </a:cubicBezTo>
                      <a:close/>
                      <a:moveTo>
                        <a:pt x="38" y="29"/>
                      </a:moveTo>
                      <a:cubicBezTo>
                        <a:pt x="35" y="29"/>
                        <a:pt x="33" y="27"/>
                        <a:pt x="33" y="24"/>
                      </a:cubicBezTo>
                      <a:cubicBezTo>
                        <a:pt x="33" y="21"/>
                        <a:pt x="35" y="19"/>
                        <a:pt x="38" y="19"/>
                      </a:cubicBezTo>
                      <a:cubicBezTo>
                        <a:pt x="41" y="19"/>
                        <a:pt x="44" y="21"/>
                        <a:pt x="44" y="24"/>
                      </a:cubicBezTo>
                      <a:cubicBezTo>
                        <a:pt x="44" y="27"/>
                        <a:pt x="41" y="29"/>
                        <a:pt x="38" y="29"/>
                      </a:cubicBezTo>
                      <a:close/>
                      <a:moveTo>
                        <a:pt x="61" y="29"/>
                      </a:moveTo>
                      <a:cubicBezTo>
                        <a:pt x="58" y="29"/>
                        <a:pt x="56" y="27"/>
                        <a:pt x="56" y="24"/>
                      </a:cubicBezTo>
                      <a:cubicBezTo>
                        <a:pt x="56" y="21"/>
                        <a:pt x="58" y="19"/>
                        <a:pt x="61" y="19"/>
                      </a:cubicBezTo>
                      <a:cubicBezTo>
                        <a:pt x="64" y="19"/>
                        <a:pt x="66" y="21"/>
                        <a:pt x="66" y="24"/>
                      </a:cubicBezTo>
                      <a:cubicBezTo>
                        <a:pt x="66" y="27"/>
                        <a:pt x="64" y="29"/>
                        <a:pt x="61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6" name="Oval 204"/>
                <p:cNvSpPr>
                  <a:spLocks noChangeArrowheads="1"/>
                </p:cNvSpPr>
                <p:nvPr/>
              </p:nvSpPr>
              <p:spPr bwMode="auto">
                <a:xfrm>
                  <a:off x="893" y="3572"/>
                  <a:ext cx="352" cy="355"/>
                </a:xfrm>
                <a:prstGeom prst="ellipse">
                  <a:avLst/>
                </a:prstGeom>
                <a:solidFill>
                  <a:srgbClr val="0FAAFF"/>
                </a:solidFill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7" name="Freeform 205"/>
                <p:cNvSpPr>
                  <a:spLocks noEditPoints="1"/>
                </p:cNvSpPr>
                <p:nvPr/>
              </p:nvSpPr>
              <p:spPr bwMode="auto">
                <a:xfrm>
                  <a:off x="983" y="3695"/>
                  <a:ext cx="191" cy="97"/>
                </a:xfrm>
                <a:custGeom>
                  <a:avLst/>
                  <a:gdLst>
                    <a:gd name="T0" fmla="*/ 33 w 191"/>
                    <a:gd name="T1" fmla="*/ 0 h 97"/>
                    <a:gd name="T2" fmla="*/ 80 w 191"/>
                    <a:gd name="T3" fmla="*/ 59 h 97"/>
                    <a:gd name="T4" fmla="*/ 0 w 191"/>
                    <a:gd name="T5" fmla="*/ 97 h 97"/>
                    <a:gd name="T6" fmla="*/ 73 w 191"/>
                    <a:gd name="T7" fmla="*/ 83 h 97"/>
                    <a:gd name="T8" fmla="*/ 111 w 191"/>
                    <a:gd name="T9" fmla="*/ 59 h 97"/>
                    <a:gd name="T10" fmla="*/ 156 w 191"/>
                    <a:gd name="T11" fmla="*/ 19 h 97"/>
                    <a:gd name="T12" fmla="*/ 182 w 191"/>
                    <a:gd name="T13" fmla="*/ 19 h 97"/>
                    <a:gd name="T14" fmla="*/ 191 w 191"/>
                    <a:gd name="T15" fmla="*/ 8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97">
                      <a:moveTo>
                        <a:pt x="33" y="0"/>
                      </a:moveTo>
                      <a:lnTo>
                        <a:pt x="80" y="59"/>
                      </a:lnTo>
                      <a:moveTo>
                        <a:pt x="0" y="97"/>
                      </a:moveTo>
                      <a:lnTo>
                        <a:pt x="73" y="83"/>
                      </a:lnTo>
                      <a:moveTo>
                        <a:pt x="111" y="59"/>
                      </a:moveTo>
                      <a:lnTo>
                        <a:pt x="156" y="19"/>
                      </a:lnTo>
                      <a:moveTo>
                        <a:pt x="182" y="19"/>
                      </a:moveTo>
                      <a:lnTo>
                        <a:pt x="191" y="83"/>
                      </a:lnTo>
                    </a:path>
                  </a:pathLst>
                </a:custGeom>
                <a:noFill/>
                <a:ln w="1587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8" name="Freeform 206"/>
                <p:cNvSpPr>
                  <a:spLocks noEditPoints="1"/>
                </p:cNvSpPr>
                <p:nvPr/>
              </p:nvSpPr>
              <p:spPr bwMode="auto">
                <a:xfrm>
                  <a:off x="926" y="3771"/>
                  <a:ext cx="57" cy="56"/>
                </a:xfrm>
                <a:custGeom>
                  <a:avLst/>
                  <a:gdLst>
                    <a:gd name="T0" fmla="*/ 12 w 24"/>
                    <a:gd name="T1" fmla="*/ 0 h 24"/>
                    <a:gd name="T2" fmla="*/ 24 w 24"/>
                    <a:gd name="T3" fmla="*/ 12 h 24"/>
                    <a:gd name="T4" fmla="*/ 12 w 24"/>
                    <a:gd name="T5" fmla="*/ 24 h 24"/>
                    <a:gd name="T6" fmla="*/ 0 w 24"/>
                    <a:gd name="T7" fmla="*/ 12 h 24"/>
                    <a:gd name="T8" fmla="*/ 12 w 24"/>
                    <a:gd name="T9" fmla="*/ 0 h 24"/>
                    <a:gd name="T10" fmla="*/ 12 w 24"/>
                    <a:gd name="T11" fmla="*/ 5 h 24"/>
                    <a:gd name="T12" fmla="*/ 19 w 24"/>
                    <a:gd name="T13" fmla="*/ 12 h 24"/>
                    <a:gd name="T14" fmla="*/ 12 w 24"/>
                    <a:gd name="T15" fmla="*/ 19 h 24"/>
                    <a:gd name="T16" fmla="*/ 6 w 24"/>
                    <a:gd name="T17" fmla="*/ 12 h 24"/>
                    <a:gd name="T18" fmla="*/ 12 w 24"/>
                    <a:gd name="T1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cubicBezTo>
                        <a:pt x="19" y="0"/>
                        <a:pt x="24" y="5"/>
                        <a:pt x="24" y="12"/>
                      </a:cubicBezTo>
                      <a:cubicBezTo>
                        <a:pt x="24" y="19"/>
                        <a:pt x="19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lose/>
                      <a:moveTo>
                        <a:pt x="12" y="5"/>
                      </a:moveTo>
                      <a:cubicBezTo>
                        <a:pt x="16" y="5"/>
                        <a:pt x="19" y="8"/>
                        <a:pt x="19" y="12"/>
                      </a:cubicBezTo>
                      <a:cubicBezTo>
                        <a:pt x="19" y="16"/>
                        <a:pt x="16" y="19"/>
                        <a:pt x="12" y="19"/>
                      </a:cubicBezTo>
                      <a:cubicBezTo>
                        <a:pt x="9" y="19"/>
                        <a:pt x="6" y="16"/>
                        <a:pt x="6" y="12"/>
                      </a:cubicBezTo>
                      <a:cubicBezTo>
                        <a:pt x="6" y="8"/>
                        <a:pt x="9" y="5"/>
                        <a:pt x="1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  <p:sp>
              <p:nvSpPr>
                <p:cNvPr id="279" name="Freeform 207"/>
                <p:cNvSpPr>
                  <a:spLocks noEditPoints="1"/>
                </p:cNvSpPr>
                <p:nvPr/>
              </p:nvSpPr>
              <p:spPr bwMode="auto">
                <a:xfrm>
                  <a:off x="973" y="3650"/>
                  <a:ext cx="57" cy="57"/>
                </a:xfrm>
                <a:custGeom>
                  <a:avLst/>
                  <a:gdLst>
                    <a:gd name="T0" fmla="*/ 12 w 24"/>
                    <a:gd name="T1" fmla="*/ 0 h 24"/>
                    <a:gd name="T2" fmla="*/ 24 w 24"/>
                    <a:gd name="T3" fmla="*/ 12 h 24"/>
                    <a:gd name="T4" fmla="*/ 12 w 24"/>
                    <a:gd name="T5" fmla="*/ 24 h 24"/>
                    <a:gd name="T6" fmla="*/ 0 w 24"/>
                    <a:gd name="T7" fmla="*/ 12 h 24"/>
                    <a:gd name="T8" fmla="*/ 12 w 24"/>
                    <a:gd name="T9" fmla="*/ 0 h 24"/>
                    <a:gd name="T10" fmla="*/ 12 w 24"/>
                    <a:gd name="T11" fmla="*/ 5 h 24"/>
                    <a:gd name="T12" fmla="*/ 19 w 24"/>
                    <a:gd name="T13" fmla="*/ 12 h 24"/>
                    <a:gd name="T14" fmla="*/ 12 w 24"/>
                    <a:gd name="T15" fmla="*/ 19 h 24"/>
                    <a:gd name="T16" fmla="*/ 6 w 24"/>
                    <a:gd name="T17" fmla="*/ 12 h 24"/>
                    <a:gd name="T18" fmla="*/ 12 w 24"/>
                    <a:gd name="T1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cubicBezTo>
                        <a:pt x="19" y="0"/>
                        <a:pt x="24" y="5"/>
                        <a:pt x="24" y="12"/>
                      </a:cubicBezTo>
                      <a:cubicBezTo>
                        <a:pt x="24" y="19"/>
                        <a:pt x="19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lose/>
                      <a:moveTo>
                        <a:pt x="12" y="5"/>
                      </a:moveTo>
                      <a:cubicBezTo>
                        <a:pt x="16" y="5"/>
                        <a:pt x="19" y="8"/>
                        <a:pt x="19" y="12"/>
                      </a:cubicBezTo>
                      <a:cubicBezTo>
                        <a:pt x="19" y="16"/>
                        <a:pt x="16" y="19"/>
                        <a:pt x="12" y="19"/>
                      </a:cubicBezTo>
                      <a:cubicBezTo>
                        <a:pt x="9" y="19"/>
                        <a:pt x="6" y="16"/>
                        <a:pt x="6" y="12"/>
                      </a:cubicBezTo>
                      <a:cubicBezTo>
                        <a:pt x="6" y="8"/>
                        <a:pt x="9" y="5"/>
                        <a:pt x="1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16364"/>
                  <a:endParaRPr lang="en-US" sz="1575" dirty="0">
                    <a:solidFill>
                      <a:srgbClr val="161A1F"/>
                    </a:solidFill>
                    <a:latin typeface="Arial"/>
                  </a:endParaRPr>
                </a:p>
              </p:txBody>
            </p:sp>
          </p:grpSp>
          <p:sp>
            <p:nvSpPr>
              <p:cNvPr id="29" name="Freeform 209"/>
              <p:cNvSpPr>
                <a:spLocks noEditPoints="1"/>
              </p:cNvSpPr>
              <p:nvPr/>
            </p:nvSpPr>
            <p:spPr bwMode="auto">
              <a:xfrm>
                <a:off x="1665288" y="5940426"/>
                <a:ext cx="90488" cy="90488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12 w 24"/>
                  <a:gd name="T11" fmla="*/ 5 h 24"/>
                  <a:gd name="T12" fmla="*/ 19 w 24"/>
                  <a:gd name="T13" fmla="*/ 12 h 24"/>
                  <a:gd name="T14" fmla="*/ 12 w 24"/>
                  <a:gd name="T15" fmla="*/ 19 h 24"/>
                  <a:gd name="T16" fmla="*/ 6 w 24"/>
                  <a:gd name="T17" fmla="*/ 12 h 24"/>
                  <a:gd name="T18" fmla="*/ 12 w 24"/>
                  <a:gd name="T1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lose/>
                    <a:moveTo>
                      <a:pt x="12" y="5"/>
                    </a:moveTo>
                    <a:cubicBezTo>
                      <a:pt x="16" y="5"/>
                      <a:pt x="19" y="8"/>
                      <a:pt x="19" y="12"/>
                    </a:cubicBezTo>
                    <a:cubicBezTo>
                      <a:pt x="19" y="16"/>
                      <a:pt x="16" y="19"/>
                      <a:pt x="12" y="19"/>
                    </a:cubicBezTo>
                    <a:cubicBezTo>
                      <a:pt x="9" y="19"/>
                      <a:pt x="6" y="16"/>
                      <a:pt x="6" y="12"/>
                    </a:cubicBezTo>
                    <a:cubicBezTo>
                      <a:pt x="6" y="8"/>
                      <a:pt x="9" y="5"/>
                      <a:pt x="1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0" name="Freeform 210"/>
              <p:cNvSpPr>
                <a:spLocks noEditPoints="1"/>
              </p:cNvSpPr>
              <p:nvPr/>
            </p:nvSpPr>
            <p:spPr bwMode="auto">
              <a:xfrm>
                <a:off x="1785938" y="5819776"/>
                <a:ext cx="90488" cy="90488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12 w 24"/>
                  <a:gd name="T11" fmla="*/ 5 h 24"/>
                  <a:gd name="T12" fmla="*/ 19 w 24"/>
                  <a:gd name="T13" fmla="*/ 12 h 24"/>
                  <a:gd name="T14" fmla="*/ 12 w 24"/>
                  <a:gd name="T15" fmla="*/ 19 h 24"/>
                  <a:gd name="T16" fmla="*/ 6 w 24"/>
                  <a:gd name="T17" fmla="*/ 12 h 24"/>
                  <a:gd name="T18" fmla="*/ 12 w 24"/>
                  <a:gd name="T1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19" y="0"/>
                      <a:pt x="24" y="6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lose/>
                    <a:moveTo>
                      <a:pt x="12" y="5"/>
                    </a:moveTo>
                    <a:cubicBezTo>
                      <a:pt x="16" y="5"/>
                      <a:pt x="19" y="8"/>
                      <a:pt x="19" y="12"/>
                    </a:cubicBezTo>
                    <a:cubicBezTo>
                      <a:pt x="19" y="16"/>
                      <a:pt x="16" y="19"/>
                      <a:pt x="12" y="19"/>
                    </a:cubicBezTo>
                    <a:cubicBezTo>
                      <a:pt x="9" y="19"/>
                      <a:pt x="6" y="16"/>
                      <a:pt x="6" y="12"/>
                    </a:cubicBezTo>
                    <a:cubicBezTo>
                      <a:pt x="6" y="8"/>
                      <a:pt x="9" y="5"/>
                      <a:pt x="1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1" name="Freeform 211"/>
              <p:cNvSpPr>
                <a:spLocks noEditPoints="1"/>
              </p:cNvSpPr>
              <p:nvPr/>
            </p:nvSpPr>
            <p:spPr bwMode="auto">
              <a:xfrm>
                <a:off x="1830388" y="5986463"/>
                <a:ext cx="90488" cy="88900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12 w 24"/>
                  <a:gd name="T11" fmla="*/ 5 h 24"/>
                  <a:gd name="T12" fmla="*/ 19 w 24"/>
                  <a:gd name="T13" fmla="*/ 12 h 24"/>
                  <a:gd name="T14" fmla="*/ 12 w 24"/>
                  <a:gd name="T15" fmla="*/ 19 h 24"/>
                  <a:gd name="T16" fmla="*/ 6 w 24"/>
                  <a:gd name="T17" fmla="*/ 12 h 24"/>
                  <a:gd name="T18" fmla="*/ 12 w 24"/>
                  <a:gd name="T1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lose/>
                    <a:moveTo>
                      <a:pt x="12" y="5"/>
                    </a:moveTo>
                    <a:cubicBezTo>
                      <a:pt x="16" y="5"/>
                      <a:pt x="19" y="8"/>
                      <a:pt x="19" y="12"/>
                    </a:cubicBezTo>
                    <a:cubicBezTo>
                      <a:pt x="19" y="16"/>
                      <a:pt x="16" y="19"/>
                      <a:pt x="12" y="19"/>
                    </a:cubicBezTo>
                    <a:cubicBezTo>
                      <a:pt x="9" y="19"/>
                      <a:pt x="6" y="16"/>
                      <a:pt x="6" y="12"/>
                    </a:cubicBezTo>
                    <a:cubicBezTo>
                      <a:pt x="6" y="8"/>
                      <a:pt x="9" y="5"/>
                      <a:pt x="1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2" name="Oval 212"/>
              <p:cNvSpPr>
                <a:spLocks noChangeArrowheads="1"/>
              </p:cNvSpPr>
              <p:nvPr/>
            </p:nvSpPr>
            <p:spPr bwMode="auto">
              <a:xfrm>
                <a:off x="4573588" y="7210426"/>
                <a:ext cx="428625" cy="428625"/>
              </a:xfrm>
              <a:prstGeom prst="ellipse">
                <a:avLst/>
              </a:prstGeom>
              <a:solidFill>
                <a:srgbClr val="0FAAFF"/>
              </a:solidFill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3" name="Freeform 213"/>
              <p:cNvSpPr>
                <a:spLocks noEditPoints="1"/>
              </p:cNvSpPr>
              <p:nvPr/>
            </p:nvSpPr>
            <p:spPr bwMode="auto">
              <a:xfrm>
                <a:off x="4683126" y="7361238"/>
                <a:ext cx="233363" cy="115888"/>
              </a:xfrm>
              <a:custGeom>
                <a:avLst/>
                <a:gdLst>
                  <a:gd name="T0" fmla="*/ 26 w 147"/>
                  <a:gd name="T1" fmla="*/ 0 h 73"/>
                  <a:gd name="T2" fmla="*/ 61 w 147"/>
                  <a:gd name="T3" fmla="*/ 45 h 73"/>
                  <a:gd name="T4" fmla="*/ 0 w 147"/>
                  <a:gd name="T5" fmla="*/ 73 h 73"/>
                  <a:gd name="T6" fmla="*/ 57 w 147"/>
                  <a:gd name="T7" fmla="*/ 61 h 73"/>
                  <a:gd name="T8" fmla="*/ 85 w 147"/>
                  <a:gd name="T9" fmla="*/ 45 h 73"/>
                  <a:gd name="T10" fmla="*/ 121 w 147"/>
                  <a:gd name="T11" fmla="*/ 14 h 73"/>
                  <a:gd name="T12" fmla="*/ 139 w 147"/>
                  <a:gd name="T13" fmla="*/ 14 h 73"/>
                  <a:gd name="T14" fmla="*/ 147 w 147"/>
                  <a:gd name="T15" fmla="*/ 6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73">
                    <a:moveTo>
                      <a:pt x="26" y="0"/>
                    </a:moveTo>
                    <a:lnTo>
                      <a:pt x="61" y="45"/>
                    </a:lnTo>
                    <a:moveTo>
                      <a:pt x="0" y="73"/>
                    </a:moveTo>
                    <a:lnTo>
                      <a:pt x="57" y="61"/>
                    </a:lnTo>
                    <a:moveTo>
                      <a:pt x="85" y="45"/>
                    </a:moveTo>
                    <a:lnTo>
                      <a:pt x="121" y="14"/>
                    </a:lnTo>
                    <a:moveTo>
                      <a:pt x="139" y="14"/>
                    </a:moveTo>
                    <a:lnTo>
                      <a:pt x="147" y="61"/>
                    </a:lnTo>
                  </a:path>
                </a:pathLst>
              </a:custGeom>
              <a:noFill/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4" name="Freeform 214"/>
              <p:cNvSpPr>
                <a:spLocks noEditPoints="1"/>
              </p:cNvSpPr>
              <p:nvPr/>
            </p:nvSpPr>
            <p:spPr bwMode="auto">
              <a:xfrm>
                <a:off x="4614863" y="7451726"/>
                <a:ext cx="68263" cy="66675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14 w 18"/>
                  <a:gd name="T13" fmla="*/ 9 h 18"/>
                  <a:gd name="T14" fmla="*/ 9 w 18"/>
                  <a:gd name="T15" fmla="*/ 14 h 18"/>
                  <a:gd name="T16" fmla="*/ 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12" y="4"/>
                      <a:pt x="14" y="6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cubicBezTo>
                      <a:pt x="7" y="14"/>
                      <a:pt x="4" y="12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5" name="Freeform 215"/>
              <p:cNvSpPr>
                <a:spLocks noEditPoints="1"/>
              </p:cNvSpPr>
              <p:nvPr/>
            </p:nvSpPr>
            <p:spPr bwMode="auto">
              <a:xfrm>
                <a:off x="4672013" y="7304088"/>
                <a:ext cx="71438" cy="71438"/>
              </a:xfrm>
              <a:custGeom>
                <a:avLst/>
                <a:gdLst>
                  <a:gd name="T0" fmla="*/ 10 w 19"/>
                  <a:gd name="T1" fmla="*/ 0 h 19"/>
                  <a:gd name="T2" fmla="*/ 19 w 19"/>
                  <a:gd name="T3" fmla="*/ 9 h 19"/>
                  <a:gd name="T4" fmla="*/ 10 w 19"/>
                  <a:gd name="T5" fmla="*/ 19 h 19"/>
                  <a:gd name="T6" fmla="*/ 0 w 19"/>
                  <a:gd name="T7" fmla="*/ 9 h 19"/>
                  <a:gd name="T8" fmla="*/ 10 w 19"/>
                  <a:gd name="T9" fmla="*/ 0 h 19"/>
                  <a:gd name="T10" fmla="*/ 10 w 19"/>
                  <a:gd name="T11" fmla="*/ 4 h 19"/>
                  <a:gd name="T12" fmla="*/ 15 w 19"/>
                  <a:gd name="T13" fmla="*/ 9 h 19"/>
                  <a:gd name="T14" fmla="*/ 10 w 19"/>
                  <a:gd name="T15" fmla="*/ 15 h 19"/>
                  <a:gd name="T16" fmla="*/ 4 w 19"/>
                  <a:gd name="T17" fmla="*/ 9 h 19"/>
                  <a:gd name="T18" fmla="*/ 10 w 19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15" y="0"/>
                      <a:pt x="19" y="4"/>
                      <a:pt x="19" y="9"/>
                    </a:cubicBezTo>
                    <a:cubicBezTo>
                      <a:pt x="19" y="14"/>
                      <a:pt x="15" y="19"/>
                      <a:pt x="10" y="19"/>
                    </a:cubicBezTo>
                    <a:cubicBezTo>
                      <a:pt x="5" y="19"/>
                      <a:pt x="0" y="14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lose/>
                    <a:moveTo>
                      <a:pt x="10" y="4"/>
                    </a:moveTo>
                    <a:cubicBezTo>
                      <a:pt x="12" y="4"/>
                      <a:pt x="15" y="7"/>
                      <a:pt x="15" y="9"/>
                    </a:cubicBezTo>
                    <a:cubicBezTo>
                      <a:pt x="15" y="12"/>
                      <a:pt x="12" y="15"/>
                      <a:pt x="10" y="15"/>
                    </a:cubicBezTo>
                    <a:cubicBezTo>
                      <a:pt x="7" y="15"/>
                      <a:pt x="4" y="12"/>
                      <a:pt x="4" y="9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6" name="Freeform 216"/>
              <p:cNvSpPr>
                <a:spLocks noEditPoints="1"/>
              </p:cNvSpPr>
              <p:nvPr/>
            </p:nvSpPr>
            <p:spPr bwMode="auto">
              <a:xfrm>
                <a:off x="4765676" y="7416801"/>
                <a:ext cx="66675" cy="6826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14 w 18"/>
                  <a:gd name="T13" fmla="*/ 9 h 18"/>
                  <a:gd name="T14" fmla="*/ 9 w 18"/>
                  <a:gd name="T15" fmla="*/ 14 h 18"/>
                  <a:gd name="T16" fmla="*/ 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12" y="4"/>
                      <a:pt x="14" y="6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cubicBezTo>
                      <a:pt x="6" y="14"/>
                      <a:pt x="4" y="12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7" name="Freeform 217"/>
              <p:cNvSpPr>
                <a:spLocks noEditPoints="1"/>
              </p:cNvSpPr>
              <p:nvPr/>
            </p:nvSpPr>
            <p:spPr bwMode="auto">
              <a:xfrm>
                <a:off x="4856163" y="7327901"/>
                <a:ext cx="66675" cy="66675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14 w 18"/>
                  <a:gd name="T13" fmla="*/ 9 h 18"/>
                  <a:gd name="T14" fmla="*/ 9 w 18"/>
                  <a:gd name="T15" fmla="*/ 14 h 18"/>
                  <a:gd name="T16" fmla="*/ 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12" y="4"/>
                      <a:pt x="14" y="6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cubicBezTo>
                      <a:pt x="6" y="14"/>
                      <a:pt x="4" y="12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8" name="Freeform 218"/>
              <p:cNvSpPr>
                <a:spLocks noEditPoints="1"/>
              </p:cNvSpPr>
              <p:nvPr/>
            </p:nvSpPr>
            <p:spPr bwMode="auto">
              <a:xfrm>
                <a:off x="4889501" y="7451726"/>
                <a:ext cx="68263" cy="66675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14 w 18"/>
                  <a:gd name="T13" fmla="*/ 9 h 18"/>
                  <a:gd name="T14" fmla="*/ 9 w 18"/>
                  <a:gd name="T15" fmla="*/ 14 h 18"/>
                  <a:gd name="T16" fmla="*/ 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12" y="4"/>
                      <a:pt x="14" y="6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cubicBezTo>
                      <a:pt x="6" y="14"/>
                      <a:pt x="4" y="12"/>
                      <a:pt x="4" y="9"/>
                    </a:cubicBezTo>
                    <a:cubicBezTo>
                      <a:pt x="4" y="6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39" name="Oval 219"/>
              <p:cNvSpPr>
                <a:spLocks noChangeArrowheads="1"/>
              </p:cNvSpPr>
              <p:nvPr/>
            </p:nvSpPr>
            <p:spPr bwMode="auto">
              <a:xfrm>
                <a:off x="4073526" y="2438401"/>
                <a:ext cx="320675" cy="319088"/>
              </a:xfrm>
              <a:prstGeom prst="ellipse">
                <a:avLst/>
              </a:prstGeom>
              <a:solidFill>
                <a:srgbClr val="0FAAFF"/>
              </a:solidFill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0" name="Freeform 220"/>
              <p:cNvSpPr>
                <a:spLocks noEditPoints="1"/>
              </p:cNvSpPr>
              <p:nvPr/>
            </p:nvSpPr>
            <p:spPr bwMode="auto">
              <a:xfrm>
                <a:off x="4160838" y="2479676"/>
                <a:ext cx="153988" cy="228600"/>
              </a:xfrm>
              <a:custGeom>
                <a:avLst/>
                <a:gdLst>
                  <a:gd name="T0" fmla="*/ 41 w 41"/>
                  <a:gd name="T1" fmla="*/ 4 h 61"/>
                  <a:gd name="T2" fmla="*/ 37 w 41"/>
                  <a:gd name="T3" fmla="*/ 0 h 61"/>
                  <a:gd name="T4" fmla="*/ 4 w 41"/>
                  <a:gd name="T5" fmla="*/ 0 h 61"/>
                  <a:gd name="T6" fmla="*/ 0 w 41"/>
                  <a:gd name="T7" fmla="*/ 4 h 61"/>
                  <a:gd name="T8" fmla="*/ 0 w 41"/>
                  <a:gd name="T9" fmla="*/ 58 h 61"/>
                  <a:gd name="T10" fmla="*/ 4 w 41"/>
                  <a:gd name="T11" fmla="*/ 61 h 61"/>
                  <a:gd name="T12" fmla="*/ 37 w 41"/>
                  <a:gd name="T13" fmla="*/ 61 h 61"/>
                  <a:gd name="T14" fmla="*/ 41 w 41"/>
                  <a:gd name="T15" fmla="*/ 58 h 61"/>
                  <a:gd name="T16" fmla="*/ 41 w 41"/>
                  <a:gd name="T17" fmla="*/ 4 h 61"/>
                  <a:gd name="T18" fmla="*/ 24 w 41"/>
                  <a:gd name="T19" fmla="*/ 59 h 61"/>
                  <a:gd name="T20" fmla="*/ 23 w 41"/>
                  <a:gd name="T21" fmla="*/ 58 h 61"/>
                  <a:gd name="T22" fmla="*/ 18 w 41"/>
                  <a:gd name="T23" fmla="*/ 58 h 61"/>
                  <a:gd name="T24" fmla="*/ 17 w 41"/>
                  <a:gd name="T25" fmla="*/ 59 h 61"/>
                  <a:gd name="T26" fmla="*/ 18 w 41"/>
                  <a:gd name="T27" fmla="*/ 60 h 61"/>
                  <a:gd name="T28" fmla="*/ 23 w 41"/>
                  <a:gd name="T29" fmla="*/ 60 h 61"/>
                  <a:gd name="T30" fmla="*/ 24 w 41"/>
                  <a:gd name="T31" fmla="*/ 59 h 61"/>
                  <a:gd name="T32" fmla="*/ 2 w 41"/>
                  <a:gd name="T33" fmla="*/ 4 h 61"/>
                  <a:gd name="T34" fmla="*/ 39 w 41"/>
                  <a:gd name="T35" fmla="*/ 4 h 61"/>
                  <a:gd name="T36" fmla="*/ 39 w 41"/>
                  <a:gd name="T37" fmla="*/ 54 h 61"/>
                  <a:gd name="T38" fmla="*/ 2 w 41"/>
                  <a:gd name="T39" fmla="*/ 54 h 61"/>
                  <a:gd name="T40" fmla="*/ 2 w 41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61">
                    <a:moveTo>
                      <a:pt x="41" y="4"/>
                    </a:moveTo>
                    <a:cubicBezTo>
                      <a:pt x="41" y="2"/>
                      <a:pt x="39" y="0"/>
                      <a:pt x="3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0"/>
                      <a:pt x="2" y="61"/>
                      <a:pt x="4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9" y="61"/>
                      <a:pt x="41" y="60"/>
                      <a:pt x="41" y="58"/>
                    </a:cubicBezTo>
                    <a:cubicBezTo>
                      <a:pt x="41" y="4"/>
                      <a:pt x="41" y="4"/>
                      <a:pt x="41" y="4"/>
                    </a:cubicBezTo>
                    <a:close/>
                    <a:moveTo>
                      <a:pt x="24" y="59"/>
                    </a:moveTo>
                    <a:cubicBezTo>
                      <a:pt x="24" y="58"/>
                      <a:pt x="23" y="58"/>
                      <a:pt x="23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8"/>
                      <a:pt x="17" y="58"/>
                      <a:pt x="17" y="59"/>
                    </a:cubicBezTo>
                    <a:cubicBezTo>
                      <a:pt x="17" y="59"/>
                      <a:pt x="18" y="60"/>
                      <a:pt x="18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4" y="59"/>
                      <a:pt x="24" y="59"/>
                    </a:cubicBezTo>
                    <a:close/>
                    <a:moveTo>
                      <a:pt x="2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1" name="Oval 221"/>
              <p:cNvSpPr>
                <a:spLocks noChangeArrowheads="1"/>
              </p:cNvSpPr>
              <p:nvPr/>
            </p:nvSpPr>
            <p:spPr bwMode="auto">
              <a:xfrm>
                <a:off x="1431926" y="4749801"/>
                <a:ext cx="530225" cy="528638"/>
              </a:xfrm>
              <a:prstGeom prst="ellipse">
                <a:avLst/>
              </a:prstGeom>
              <a:solidFill>
                <a:srgbClr val="0FAAFF"/>
              </a:solidFill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2" name="Freeform 222"/>
              <p:cNvSpPr>
                <a:spLocks/>
              </p:cNvSpPr>
              <p:nvPr/>
            </p:nvSpPr>
            <p:spPr bwMode="auto">
              <a:xfrm>
                <a:off x="1473201" y="4865688"/>
                <a:ext cx="376238" cy="211138"/>
              </a:xfrm>
              <a:custGeom>
                <a:avLst/>
                <a:gdLst>
                  <a:gd name="T0" fmla="*/ 36 w 100"/>
                  <a:gd name="T1" fmla="*/ 0 h 56"/>
                  <a:gd name="T2" fmla="*/ 99 w 100"/>
                  <a:gd name="T3" fmla="*/ 37 h 56"/>
                  <a:gd name="T4" fmla="*/ 96 w 100"/>
                  <a:gd name="T5" fmla="*/ 42 h 56"/>
                  <a:gd name="T6" fmla="*/ 46 w 100"/>
                  <a:gd name="T7" fmla="*/ 50 h 56"/>
                  <a:gd name="T8" fmla="*/ 9 w 100"/>
                  <a:gd name="T9" fmla="*/ 55 h 56"/>
                  <a:gd name="T10" fmla="*/ 5 w 100"/>
                  <a:gd name="T11" fmla="*/ 19 h 56"/>
                  <a:gd name="T12" fmla="*/ 22 w 100"/>
                  <a:gd name="T13" fmla="*/ 15 h 56"/>
                  <a:gd name="T14" fmla="*/ 36 w 10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36" y="0"/>
                    </a:moveTo>
                    <a:cubicBezTo>
                      <a:pt x="49" y="4"/>
                      <a:pt x="92" y="23"/>
                      <a:pt x="99" y="37"/>
                    </a:cubicBezTo>
                    <a:cubicBezTo>
                      <a:pt x="100" y="38"/>
                      <a:pt x="98" y="44"/>
                      <a:pt x="96" y="42"/>
                    </a:cubicBezTo>
                    <a:cubicBezTo>
                      <a:pt x="72" y="19"/>
                      <a:pt x="53" y="36"/>
                      <a:pt x="46" y="50"/>
                    </a:cubicBezTo>
                    <a:cubicBezTo>
                      <a:pt x="44" y="54"/>
                      <a:pt x="12" y="56"/>
                      <a:pt x="9" y="55"/>
                    </a:cubicBezTo>
                    <a:cubicBezTo>
                      <a:pt x="2" y="50"/>
                      <a:pt x="0" y="33"/>
                      <a:pt x="5" y="19"/>
                    </a:cubicBezTo>
                    <a:cubicBezTo>
                      <a:pt x="8" y="13"/>
                      <a:pt x="20" y="16"/>
                      <a:pt x="22" y="15"/>
                    </a:cubicBezTo>
                    <a:cubicBezTo>
                      <a:pt x="27" y="12"/>
                      <a:pt x="35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3" name="Freeform 223"/>
              <p:cNvSpPr>
                <a:spLocks/>
              </p:cNvSpPr>
              <p:nvPr/>
            </p:nvSpPr>
            <p:spPr bwMode="auto">
              <a:xfrm>
                <a:off x="1536701" y="4733926"/>
                <a:ext cx="384175" cy="461963"/>
              </a:xfrm>
              <a:custGeom>
                <a:avLst/>
                <a:gdLst>
                  <a:gd name="T0" fmla="*/ 76 w 102"/>
                  <a:gd name="T1" fmla="*/ 121 h 123"/>
                  <a:gd name="T2" fmla="*/ 83 w 102"/>
                  <a:gd name="T3" fmla="*/ 74 h 123"/>
                  <a:gd name="T4" fmla="*/ 19 w 102"/>
                  <a:gd name="T5" fmla="*/ 35 h 123"/>
                  <a:gd name="T6" fmla="*/ 4 w 102"/>
                  <a:gd name="T7" fmla="*/ 53 h 123"/>
                  <a:gd name="T8" fmla="*/ 5 w 102"/>
                  <a:gd name="T9" fmla="*/ 91 h 123"/>
                  <a:gd name="T10" fmla="*/ 9 w 102"/>
                  <a:gd name="T11" fmla="*/ 112 h 123"/>
                  <a:gd name="T12" fmla="*/ 34 w 102"/>
                  <a:gd name="T13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23">
                    <a:moveTo>
                      <a:pt x="76" y="121"/>
                    </a:moveTo>
                    <a:cubicBezTo>
                      <a:pt x="74" y="120"/>
                      <a:pt x="64" y="105"/>
                      <a:pt x="83" y="74"/>
                    </a:cubicBezTo>
                    <a:cubicBezTo>
                      <a:pt x="102" y="42"/>
                      <a:pt x="65" y="0"/>
                      <a:pt x="19" y="35"/>
                    </a:cubicBezTo>
                    <a:cubicBezTo>
                      <a:pt x="14" y="39"/>
                      <a:pt x="9" y="50"/>
                      <a:pt x="4" y="53"/>
                    </a:cubicBezTo>
                    <a:cubicBezTo>
                      <a:pt x="0" y="55"/>
                      <a:pt x="5" y="91"/>
                      <a:pt x="5" y="91"/>
                    </a:cubicBezTo>
                    <a:cubicBezTo>
                      <a:pt x="5" y="91"/>
                      <a:pt x="2" y="112"/>
                      <a:pt x="9" y="112"/>
                    </a:cubicBezTo>
                    <a:cubicBezTo>
                      <a:pt x="32" y="114"/>
                      <a:pt x="34" y="123"/>
                      <a:pt x="34" y="123"/>
                    </a:cubicBezTo>
                  </a:path>
                </a:pathLst>
              </a:custGeom>
              <a:noFill/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4" name="Oval 224"/>
              <p:cNvSpPr>
                <a:spLocks noChangeArrowheads="1"/>
              </p:cNvSpPr>
              <p:nvPr/>
            </p:nvSpPr>
            <p:spPr bwMode="auto">
              <a:xfrm>
                <a:off x="5554663" y="4733926"/>
                <a:ext cx="500063" cy="500063"/>
              </a:xfrm>
              <a:prstGeom prst="ellipse">
                <a:avLst/>
              </a:prstGeom>
              <a:solidFill>
                <a:srgbClr val="0FAAFF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5" name="Freeform 225"/>
              <p:cNvSpPr>
                <a:spLocks/>
              </p:cNvSpPr>
              <p:nvPr/>
            </p:nvSpPr>
            <p:spPr bwMode="auto">
              <a:xfrm>
                <a:off x="5708651" y="4775201"/>
                <a:ext cx="206375" cy="52388"/>
              </a:xfrm>
              <a:custGeom>
                <a:avLst/>
                <a:gdLst>
                  <a:gd name="T0" fmla="*/ 55 w 55"/>
                  <a:gd name="T1" fmla="*/ 14 h 14"/>
                  <a:gd name="T2" fmla="*/ 1 w 55"/>
                  <a:gd name="T3" fmla="*/ 14 h 14"/>
                  <a:gd name="T4" fmla="*/ 4 w 55"/>
                  <a:gd name="T5" fmla="*/ 1 h 14"/>
                  <a:gd name="T6" fmla="*/ 52 w 55"/>
                  <a:gd name="T7" fmla="*/ 2 h 14"/>
                  <a:gd name="T8" fmla="*/ 55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55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"/>
                      <a:pt x="4" y="1"/>
                    </a:cubicBezTo>
                    <a:cubicBezTo>
                      <a:pt x="9" y="0"/>
                      <a:pt x="43" y="1"/>
                      <a:pt x="52" y="2"/>
                    </a:cubicBezTo>
                    <a:cubicBezTo>
                      <a:pt x="55" y="2"/>
                      <a:pt x="55" y="14"/>
                      <a:pt x="5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6" name="Freeform 226"/>
              <p:cNvSpPr>
                <a:spLocks/>
              </p:cNvSpPr>
              <p:nvPr/>
            </p:nvSpPr>
            <p:spPr bwMode="auto">
              <a:xfrm>
                <a:off x="5711826" y="5129213"/>
                <a:ext cx="211138" cy="55563"/>
              </a:xfrm>
              <a:custGeom>
                <a:avLst/>
                <a:gdLst>
                  <a:gd name="T0" fmla="*/ 53 w 56"/>
                  <a:gd name="T1" fmla="*/ 11 h 15"/>
                  <a:gd name="T2" fmla="*/ 4 w 56"/>
                  <a:gd name="T3" fmla="*/ 14 h 15"/>
                  <a:gd name="T4" fmla="*/ 0 w 56"/>
                  <a:gd name="T5" fmla="*/ 0 h 15"/>
                  <a:gd name="T6" fmla="*/ 55 w 56"/>
                  <a:gd name="T7" fmla="*/ 0 h 15"/>
                  <a:gd name="T8" fmla="*/ 53 w 56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">
                    <a:moveTo>
                      <a:pt x="53" y="11"/>
                    </a:moveTo>
                    <a:cubicBezTo>
                      <a:pt x="47" y="12"/>
                      <a:pt x="9" y="15"/>
                      <a:pt x="4" y="14"/>
                    </a:cubicBezTo>
                    <a:cubicBezTo>
                      <a:pt x="1" y="13"/>
                      <a:pt x="0" y="0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6" y="11"/>
                      <a:pt x="53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7" name="Freeform 227"/>
              <p:cNvSpPr>
                <a:spLocks noEditPoints="1"/>
              </p:cNvSpPr>
              <p:nvPr/>
            </p:nvSpPr>
            <p:spPr bwMode="auto">
              <a:xfrm>
                <a:off x="5705476" y="4846638"/>
                <a:ext cx="220663" cy="263525"/>
              </a:xfrm>
              <a:custGeom>
                <a:avLst/>
                <a:gdLst>
                  <a:gd name="T0" fmla="*/ 56 w 59"/>
                  <a:gd name="T1" fmla="*/ 0 h 70"/>
                  <a:gd name="T2" fmla="*/ 3 w 59"/>
                  <a:gd name="T3" fmla="*/ 0 h 70"/>
                  <a:gd name="T4" fmla="*/ 0 w 59"/>
                  <a:gd name="T5" fmla="*/ 4 h 70"/>
                  <a:gd name="T6" fmla="*/ 0 w 59"/>
                  <a:gd name="T7" fmla="*/ 66 h 70"/>
                  <a:gd name="T8" fmla="*/ 3 w 59"/>
                  <a:gd name="T9" fmla="*/ 70 h 70"/>
                  <a:gd name="T10" fmla="*/ 56 w 59"/>
                  <a:gd name="T11" fmla="*/ 70 h 70"/>
                  <a:gd name="T12" fmla="*/ 59 w 59"/>
                  <a:gd name="T13" fmla="*/ 66 h 70"/>
                  <a:gd name="T14" fmla="*/ 59 w 59"/>
                  <a:gd name="T15" fmla="*/ 4 h 70"/>
                  <a:gd name="T16" fmla="*/ 56 w 59"/>
                  <a:gd name="T17" fmla="*/ 0 h 70"/>
                  <a:gd name="T18" fmla="*/ 54 w 59"/>
                  <a:gd name="T19" fmla="*/ 61 h 70"/>
                  <a:gd name="T20" fmla="*/ 51 w 59"/>
                  <a:gd name="T21" fmla="*/ 64 h 70"/>
                  <a:gd name="T22" fmla="*/ 8 w 59"/>
                  <a:gd name="T23" fmla="*/ 64 h 70"/>
                  <a:gd name="T24" fmla="*/ 5 w 59"/>
                  <a:gd name="T25" fmla="*/ 61 h 70"/>
                  <a:gd name="T26" fmla="*/ 5 w 59"/>
                  <a:gd name="T27" fmla="*/ 9 h 70"/>
                  <a:gd name="T28" fmla="*/ 8 w 59"/>
                  <a:gd name="T29" fmla="*/ 6 h 70"/>
                  <a:gd name="T30" fmla="*/ 51 w 59"/>
                  <a:gd name="T31" fmla="*/ 6 h 70"/>
                  <a:gd name="T32" fmla="*/ 54 w 59"/>
                  <a:gd name="T33" fmla="*/ 9 h 70"/>
                  <a:gd name="T34" fmla="*/ 54 w 59"/>
                  <a:gd name="T35" fmla="*/ 6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70">
                    <a:moveTo>
                      <a:pt x="5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1" y="70"/>
                      <a:pt x="3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8" y="70"/>
                      <a:pt x="59" y="68"/>
                      <a:pt x="59" y="66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8" y="0"/>
                      <a:pt x="56" y="0"/>
                    </a:cubicBezTo>
                    <a:close/>
                    <a:moveTo>
                      <a:pt x="54" y="61"/>
                    </a:moveTo>
                    <a:cubicBezTo>
                      <a:pt x="54" y="62"/>
                      <a:pt x="53" y="64"/>
                      <a:pt x="51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7" y="64"/>
                      <a:pt x="5" y="62"/>
                      <a:pt x="5" y="6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7" y="6"/>
                      <a:pt x="8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3" y="6"/>
                      <a:pt x="54" y="8"/>
                      <a:pt x="54" y="9"/>
                    </a:cubicBezTo>
                    <a:lnTo>
                      <a:pt x="54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8" name="Freeform 228"/>
              <p:cNvSpPr>
                <a:spLocks/>
              </p:cNvSpPr>
              <p:nvPr/>
            </p:nvSpPr>
            <p:spPr bwMode="auto">
              <a:xfrm>
                <a:off x="5738813" y="4914901"/>
                <a:ext cx="127000" cy="161925"/>
              </a:xfrm>
              <a:custGeom>
                <a:avLst/>
                <a:gdLst>
                  <a:gd name="T0" fmla="*/ 9 w 34"/>
                  <a:gd name="T1" fmla="*/ 0 h 43"/>
                  <a:gd name="T2" fmla="*/ 16 w 34"/>
                  <a:gd name="T3" fmla="*/ 9 h 43"/>
                  <a:gd name="T4" fmla="*/ 27 w 34"/>
                  <a:gd name="T5" fmla="*/ 25 h 43"/>
                  <a:gd name="T6" fmla="*/ 34 w 34"/>
                  <a:gd name="T7" fmla="*/ 34 h 43"/>
                  <a:gd name="T8" fmla="*/ 11 w 34"/>
                  <a:gd name="T9" fmla="*/ 21 h 43"/>
                  <a:gd name="T10" fmla="*/ 9 w 34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3">
                    <a:moveTo>
                      <a:pt x="9" y="0"/>
                    </a:moveTo>
                    <a:cubicBezTo>
                      <a:pt x="9" y="0"/>
                      <a:pt x="13" y="5"/>
                      <a:pt x="16" y="9"/>
                    </a:cubicBezTo>
                    <a:cubicBezTo>
                      <a:pt x="11" y="14"/>
                      <a:pt x="20" y="27"/>
                      <a:pt x="27" y="25"/>
                    </a:cubicBezTo>
                    <a:cubicBezTo>
                      <a:pt x="30" y="29"/>
                      <a:pt x="34" y="34"/>
                      <a:pt x="34" y="34"/>
                    </a:cubicBezTo>
                    <a:cubicBezTo>
                      <a:pt x="34" y="34"/>
                      <a:pt x="25" y="43"/>
                      <a:pt x="11" y="21"/>
                    </a:cubicBezTo>
                    <a:cubicBezTo>
                      <a:pt x="0" y="3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49" name="Freeform 229"/>
              <p:cNvSpPr>
                <a:spLocks/>
              </p:cNvSpPr>
              <p:nvPr/>
            </p:nvSpPr>
            <p:spPr bwMode="auto">
              <a:xfrm>
                <a:off x="5780088" y="4899026"/>
                <a:ext cx="38100" cy="46038"/>
              </a:xfrm>
              <a:custGeom>
                <a:avLst/>
                <a:gdLst>
                  <a:gd name="T0" fmla="*/ 7 w 24"/>
                  <a:gd name="T1" fmla="*/ 0 h 29"/>
                  <a:gd name="T2" fmla="*/ 24 w 24"/>
                  <a:gd name="T3" fmla="*/ 24 h 29"/>
                  <a:gd name="T4" fmla="*/ 17 w 24"/>
                  <a:gd name="T5" fmla="*/ 29 h 29"/>
                  <a:gd name="T6" fmla="*/ 0 w 24"/>
                  <a:gd name="T7" fmla="*/ 8 h 29"/>
                  <a:gd name="T8" fmla="*/ 7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7" y="0"/>
                    </a:moveTo>
                    <a:lnTo>
                      <a:pt x="24" y="24"/>
                    </a:lnTo>
                    <a:lnTo>
                      <a:pt x="17" y="29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0" name="Freeform 230"/>
              <p:cNvSpPr>
                <a:spLocks/>
              </p:cNvSpPr>
              <p:nvPr/>
            </p:nvSpPr>
            <p:spPr bwMode="auto">
              <a:xfrm>
                <a:off x="5843588" y="4994276"/>
                <a:ext cx="41275" cy="44450"/>
              </a:xfrm>
              <a:custGeom>
                <a:avLst/>
                <a:gdLst>
                  <a:gd name="T0" fmla="*/ 10 w 26"/>
                  <a:gd name="T1" fmla="*/ 0 h 28"/>
                  <a:gd name="T2" fmla="*/ 26 w 26"/>
                  <a:gd name="T3" fmla="*/ 23 h 28"/>
                  <a:gd name="T4" fmla="*/ 17 w 26"/>
                  <a:gd name="T5" fmla="*/ 28 h 28"/>
                  <a:gd name="T6" fmla="*/ 0 w 26"/>
                  <a:gd name="T7" fmla="*/ 7 h 28"/>
                  <a:gd name="T8" fmla="*/ 10 w 2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0" y="0"/>
                    </a:moveTo>
                    <a:lnTo>
                      <a:pt x="26" y="23"/>
                    </a:lnTo>
                    <a:lnTo>
                      <a:pt x="17" y="28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1" name="Oval 231"/>
              <p:cNvSpPr>
                <a:spLocks noChangeArrowheads="1"/>
              </p:cNvSpPr>
              <p:nvPr/>
            </p:nvSpPr>
            <p:spPr bwMode="auto">
              <a:xfrm>
                <a:off x="1311276" y="4057651"/>
                <a:ext cx="403225" cy="401638"/>
              </a:xfrm>
              <a:prstGeom prst="ellipse">
                <a:avLst/>
              </a:prstGeom>
              <a:solidFill>
                <a:srgbClr val="0FAAFF"/>
              </a:solidFill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2" name="Freeform 232"/>
              <p:cNvSpPr>
                <a:spLocks noEditPoints="1"/>
              </p:cNvSpPr>
              <p:nvPr/>
            </p:nvSpPr>
            <p:spPr bwMode="auto">
              <a:xfrm>
                <a:off x="1412876" y="4117976"/>
                <a:ext cx="200025" cy="282575"/>
              </a:xfrm>
              <a:custGeom>
                <a:avLst/>
                <a:gdLst>
                  <a:gd name="T0" fmla="*/ 27 w 53"/>
                  <a:gd name="T1" fmla="*/ 0 h 75"/>
                  <a:gd name="T2" fmla="*/ 53 w 53"/>
                  <a:gd name="T3" fmla="*/ 26 h 75"/>
                  <a:gd name="T4" fmla="*/ 27 w 53"/>
                  <a:gd name="T5" fmla="*/ 75 h 75"/>
                  <a:gd name="T6" fmla="*/ 0 w 53"/>
                  <a:gd name="T7" fmla="*/ 26 h 75"/>
                  <a:gd name="T8" fmla="*/ 27 w 53"/>
                  <a:gd name="T9" fmla="*/ 0 h 75"/>
                  <a:gd name="T10" fmla="*/ 27 w 53"/>
                  <a:gd name="T11" fmla="*/ 8 h 75"/>
                  <a:gd name="T12" fmla="*/ 44 w 53"/>
                  <a:gd name="T13" fmla="*/ 25 h 75"/>
                  <a:gd name="T14" fmla="*/ 27 w 53"/>
                  <a:gd name="T15" fmla="*/ 42 h 75"/>
                  <a:gd name="T16" fmla="*/ 9 w 53"/>
                  <a:gd name="T17" fmla="*/ 25 h 75"/>
                  <a:gd name="T18" fmla="*/ 27 w 53"/>
                  <a:gd name="T19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75">
                    <a:moveTo>
                      <a:pt x="27" y="0"/>
                    </a:moveTo>
                    <a:cubicBezTo>
                      <a:pt x="41" y="0"/>
                      <a:pt x="53" y="12"/>
                      <a:pt x="53" y="26"/>
                    </a:cubicBezTo>
                    <a:cubicBezTo>
                      <a:pt x="53" y="41"/>
                      <a:pt x="31" y="75"/>
                      <a:pt x="27" y="75"/>
                    </a:cubicBezTo>
                    <a:cubicBezTo>
                      <a:pt x="24" y="75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  <a:moveTo>
                      <a:pt x="27" y="8"/>
                    </a:moveTo>
                    <a:cubicBezTo>
                      <a:pt x="36" y="8"/>
                      <a:pt x="44" y="16"/>
                      <a:pt x="44" y="25"/>
                    </a:cubicBezTo>
                    <a:cubicBezTo>
                      <a:pt x="44" y="35"/>
                      <a:pt x="36" y="42"/>
                      <a:pt x="27" y="42"/>
                    </a:cubicBezTo>
                    <a:cubicBezTo>
                      <a:pt x="17" y="42"/>
                      <a:pt x="9" y="35"/>
                      <a:pt x="9" y="25"/>
                    </a:cubicBezTo>
                    <a:cubicBezTo>
                      <a:pt x="9" y="16"/>
                      <a:pt x="17" y="8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3" name="Oval 233"/>
              <p:cNvSpPr>
                <a:spLocks noChangeArrowheads="1"/>
              </p:cNvSpPr>
              <p:nvPr/>
            </p:nvSpPr>
            <p:spPr bwMode="auto">
              <a:xfrm>
                <a:off x="5010151" y="5997576"/>
                <a:ext cx="615950" cy="615950"/>
              </a:xfrm>
              <a:prstGeom prst="ellipse">
                <a:avLst/>
              </a:prstGeom>
              <a:solidFill>
                <a:srgbClr val="0FAAFF"/>
              </a:solidFill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4" name="Freeform 234"/>
              <p:cNvSpPr>
                <a:spLocks/>
              </p:cNvSpPr>
              <p:nvPr/>
            </p:nvSpPr>
            <p:spPr bwMode="auto">
              <a:xfrm>
                <a:off x="5381626" y="6184901"/>
                <a:ext cx="142875" cy="239713"/>
              </a:xfrm>
              <a:custGeom>
                <a:avLst/>
                <a:gdLst>
                  <a:gd name="T0" fmla="*/ 32 w 38"/>
                  <a:gd name="T1" fmla="*/ 64 h 64"/>
                  <a:gd name="T2" fmla="*/ 38 w 38"/>
                  <a:gd name="T3" fmla="*/ 54 h 64"/>
                  <a:gd name="T4" fmla="*/ 38 w 38"/>
                  <a:gd name="T5" fmla="*/ 9 h 64"/>
                  <a:gd name="T6" fmla="*/ 32 w 38"/>
                  <a:gd name="T7" fmla="*/ 0 h 64"/>
                  <a:gd name="T8" fmla="*/ 0 w 38"/>
                  <a:gd name="T9" fmla="*/ 32 h 64"/>
                  <a:gd name="T10" fmla="*/ 32 w 38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32" y="64"/>
                    </a:moveTo>
                    <a:cubicBezTo>
                      <a:pt x="35" y="62"/>
                      <a:pt x="38" y="58"/>
                      <a:pt x="38" y="5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5"/>
                      <a:pt x="35" y="1"/>
                      <a:pt x="32" y="0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5" name="Freeform 235"/>
              <p:cNvSpPr>
                <a:spLocks/>
              </p:cNvSpPr>
              <p:nvPr/>
            </p:nvSpPr>
            <p:spPr bwMode="auto">
              <a:xfrm>
                <a:off x="5114926" y="6184901"/>
                <a:ext cx="142875" cy="239713"/>
              </a:xfrm>
              <a:custGeom>
                <a:avLst/>
                <a:gdLst>
                  <a:gd name="T0" fmla="*/ 38 w 38"/>
                  <a:gd name="T1" fmla="*/ 32 h 64"/>
                  <a:gd name="T2" fmla="*/ 6 w 38"/>
                  <a:gd name="T3" fmla="*/ 0 h 64"/>
                  <a:gd name="T4" fmla="*/ 0 w 38"/>
                  <a:gd name="T5" fmla="*/ 9 h 64"/>
                  <a:gd name="T6" fmla="*/ 0 w 38"/>
                  <a:gd name="T7" fmla="*/ 54 h 64"/>
                  <a:gd name="T8" fmla="*/ 6 w 38"/>
                  <a:gd name="T9" fmla="*/ 64 h 64"/>
                  <a:gd name="T10" fmla="*/ 38 w 38"/>
                  <a:gd name="T11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38" y="3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8"/>
                      <a:pt x="2" y="62"/>
                      <a:pt x="6" y="64"/>
                    </a:cubicBezTo>
                    <a:cubicBezTo>
                      <a:pt x="38" y="32"/>
                      <a:pt x="38" y="32"/>
                      <a:pt x="3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6" name="Freeform 236"/>
              <p:cNvSpPr>
                <a:spLocks/>
              </p:cNvSpPr>
              <p:nvPr/>
            </p:nvSpPr>
            <p:spPr bwMode="auto">
              <a:xfrm>
                <a:off x="5167313" y="6319838"/>
                <a:ext cx="304800" cy="109538"/>
              </a:xfrm>
              <a:custGeom>
                <a:avLst/>
                <a:gdLst>
                  <a:gd name="T0" fmla="*/ 52 w 81"/>
                  <a:gd name="T1" fmla="*/ 0 h 29"/>
                  <a:gd name="T2" fmla="*/ 40 w 81"/>
                  <a:gd name="T3" fmla="*/ 2 h 29"/>
                  <a:gd name="T4" fmla="*/ 29 w 81"/>
                  <a:gd name="T5" fmla="*/ 0 h 29"/>
                  <a:gd name="T6" fmla="*/ 0 w 81"/>
                  <a:gd name="T7" fmla="*/ 29 h 29"/>
                  <a:gd name="T8" fmla="*/ 81 w 81"/>
                  <a:gd name="T9" fmla="*/ 29 h 29"/>
                  <a:gd name="T10" fmla="*/ 52 w 81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9">
                    <a:moveTo>
                      <a:pt x="52" y="0"/>
                    </a:moveTo>
                    <a:cubicBezTo>
                      <a:pt x="48" y="1"/>
                      <a:pt x="44" y="2"/>
                      <a:pt x="40" y="2"/>
                    </a:cubicBezTo>
                    <a:cubicBezTo>
                      <a:pt x="37" y="2"/>
                      <a:pt x="32" y="1"/>
                      <a:pt x="29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1" y="29"/>
                      <a:pt x="81" y="29"/>
                      <a:pt x="81" y="29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7" name="Freeform 237"/>
              <p:cNvSpPr>
                <a:spLocks/>
              </p:cNvSpPr>
              <p:nvPr/>
            </p:nvSpPr>
            <p:spPr bwMode="auto">
              <a:xfrm>
                <a:off x="5167313" y="6176963"/>
                <a:ext cx="304800" cy="123825"/>
              </a:xfrm>
              <a:custGeom>
                <a:avLst/>
                <a:gdLst>
                  <a:gd name="T0" fmla="*/ 40 w 81"/>
                  <a:gd name="T1" fmla="*/ 33 h 33"/>
                  <a:gd name="T2" fmla="*/ 49 w 81"/>
                  <a:gd name="T3" fmla="*/ 32 h 33"/>
                  <a:gd name="T4" fmla="*/ 81 w 81"/>
                  <a:gd name="T5" fmla="*/ 0 h 33"/>
                  <a:gd name="T6" fmla="*/ 0 w 81"/>
                  <a:gd name="T7" fmla="*/ 0 h 33"/>
                  <a:gd name="T8" fmla="*/ 31 w 81"/>
                  <a:gd name="T9" fmla="*/ 32 h 33"/>
                  <a:gd name="T10" fmla="*/ 40 w 81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33">
                    <a:moveTo>
                      <a:pt x="40" y="33"/>
                    </a:moveTo>
                    <a:cubicBezTo>
                      <a:pt x="43" y="33"/>
                      <a:pt x="46" y="33"/>
                      <a:pt x="49" y="32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4" y="33"/>
                      <a:pt x="38" y="33"/>
                      <a:pt x="4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8" name="Oval 238"/>
              <p:cNvSpPr>
                <a:spLocks noChangeArrowheads="1"/>
              </p:cNvSpPr>
              <p:nvPr/>
            </p:nvSpPr>
            <p:spPr bwMode="auto">
              <a:xfrm>
                <a:off x="4298951" y="3328988"/>
                <a:ext cx="635000" cy="635000"/>
              </a:xfrm>
              <a:prstGeom prst="ellipse">
                <a:avLst/>
              </a:prstGeom>
              <a:solidFill>
                <a:srgbClr val="0FAAFF"/>
              </a:solidFill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59" name="Freeform 239"/>
              <p:cNvSpPr>
                <a:spLocks noEditPoints="1"/>
              </p:cNvSpPr>
              <p:nvPr/>
            </p:nvSpPr>
            <p:spPr bwMode="auto">
              <a:xfrm>
                <a:off x="4422776" y="3497263"/>
                <a:ext cx="384175" cy="301625"/>
              </a:xfrm>
              <a:custGeom>
                <a:avLst/>
                <a:gdLst>
                  <a:gd name="T0" fmla="*/ 93 w 102"/>
                  <a:gd name="T1" fmla="*/ 0 h 80"/>
                  <a:gd name="T2" fmla="*/ 10 w 102"/>
                  <a:gd name="T3" fmla="*/ 0 h 80"/>
                  <a:gd name="T4" fmla="*/ 0 w 102"/>
                  <a:gd name="T5" fmla="*/ 8 h 80"/>
                  <a:gd name="T6" fmla="*/ 0 w 102"/>
                  <a:gd name="T7" fmla="*/ 56 h 80"/>
                  <a:gd name="T8" fmla="*/ 10 w 102"/>
                  <a:gd name="T9" fmla="*/ 64 h 80"/>
                  <a:gd name="T10" fmla="*/ 19 w 102"/>
                  <a:gd name="T11" fmla="*/ 80 h 80"/>
                  <a:gd name="T12" fmla="*/ 28 w 102"/>
                  <a:gd name="T13" fmla="*/ 64 h 80"/>
                  <a:gd name="T14" fmla="*/ 93 w 102"/>
                  <a:gd name="T15" fmla="*/ 64 h 80"/>
                  <a:gd name="T16" fmla="*/ 102 w 102"/>
                  <a:gd name="T17" fmla="*/ 56 h 80"/>
                  <a:gd name="T18" fmla="*/ 102 w 102"/>
                  <a:gd name="T19" fmla="*/ 8 h 80"/>
                  <a:gd name="T20" fmla="*/ 93 w 102"/>
                  <a:gd name="T21" fmla="*/ 0 h 80"/>
                  <a:gd name="T22" fmla="*/ 21 w 102"/>
                  <a:gd name="T23" fmla="*/ 40 h 80"/>
                  <a:gd name="T24" fmla="*/ 14 w 102"/>
                  <a:gd name="T25" fmla="*/ 33 h 80"/>
                  <a:gd name="T26" fmla="*/ 21 w 102"/>
                  <a:gd name="T27" fmla="*/ 26 h 80"/>
                  <a:gd name="T28" fmla="*/ 28 w 102"/>
                  <a:gd name="T29" fmla="*/ 33 h 80"/>
                  <a:gd name="T30" fmla="*/ 21 w 102"/>
                  <a:gd name="T31" fmla="*/ 40 h 80"/>
                  <a:gd name="T32" fmla="*/ 52 w 102"/>
                  <a:gd name="T33" fmla="*/ 40 h 80"/>
                  <a:gd name="T34" fmla="*/ 45 w 102"/>
                  <a:gd name="T35" fmla="*/ 33 h 80"/>
                  <a:gd name="T36" fmla="*/ 52 w 102"/>
                  <a:gd name="T37" fmla="*/ 26 h 80"/>
                  <a:gd name="T38" fmla="*/ 59 w 102"/>
                  <a:gd name="T39" fmla="*/ 33 h 80"/>
                  <a:gd name="T40" fmla="*/ 52 w 102"/>
                  <a:gd name="T41" fmla="*/ 40 h 80"/>
                  <a:gd name="T42" fmla="*/ 82 w 102"/>
                  <a:gd name="T43" fmla="*/ 40 h 80"/>
                  <a:gd name="T44" fmla="*/ 75 w 102"/>
                  <a:gd name="T45" fmla="*/ 33 h 80"/>
                  <a:gd name="T46" fmla="*/ 82 w 102"/>
                  <a:gd name="T47" fmla="*/ 26 h 80"/>
                  <a:gd name="T48" fmla="*/ 89 w 102"/>
                  <a:gd name="T49" fmla="*/ 33 h 80"/>
                  <a:gd name="T50" fmla="*/ 82 w 102"/>
                  <a:gd name="T5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80">
                    <a:moveTo>
                      <a:pt x="9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0"/>
                      <a:pt x="5" y="64"/>
                      <a:pt x="10" y="64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8" y="64"/>
                      <a:pt x="102" y="60"/>
                      <a:pt x="102" y="56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4"/>
                      <a:pt x="98" y="0"/>
                      <a:pt x="93" y="0"/>
                    </a:cubicBezTo>
                    <a:close/>
                    <a:moveTo>
                      <a:pt x="21" y="40"/>
                    </a:moveTo>
                    <a:cubicBezTo>
                      <a:pt x="17" y="40"/>
                      <a:pt x="14" y="37"/>
                      <a:pt x="14" y="33"/>
                    </a:cubicBezTo>
                    <a:cubicBezTo>
                      <a:pt x="14" y="29"/>
                      <a:pt x="17" y="26"/>
                      <a:pt x="21" y="26"/>
                    </a:cubicBezTo>
                    <a:cubicBezTo>
                      <a:pt x="25" y="26"/>
                      <a:pt x="28" y="29"/>
                      <a:pt x="28" y="33"/>
                    </a:cubicBezTo>
                    <a:cubicBezTo>
                      <a:pt x="28" y="37"/>
                      <a:pt x="25" y="40"/>
                      <a:pt x="21" y="40"/>
                    </a:cubicBezTo>
                    <a:close/>
                    <a:moveTo>
                      <a:pt x="52" y="40"/>
                    </a:moveTo>
                    <a:cubicBezTo>
                      <a:pt x="48" y="40"/>
                      <a:pt x="45" y="37"/>
                      <a:pt x="45" y="33"/>
                    </a:cubicBezTo>
                    <a:cubicBezTo>
                      <a:pt x="45" y="29"/>
                      <a:pt x="48" y="26"/>
                      <a:pt x="52" y="26"/>
                    </a:cubicBezTo>
                    <a:cubicBezTo>
                      <a:pt x="56" y="26"/>
                      <a:pt x="59" y="29"/>
                      <a:pt x="59" y="33"/>
                    </a:cubicBezTo>
                    <a:cubicBezTo>
                      <a:pt x="59" y="37"/>
                      <a:pt x="56" y="40"/>
                      <a:pt x="52" y="40"/>
                    </a:cubicBezTo>
                    <a:close/>
                    <a:moveTo>
                      <a:pt x="82" y="40"/>
                    </a:moveTo>
                    <a:cubicBezTo>
                      <a:pt x="78" y="40"/>
                      <a:pt x="75" y="37"/>
                      <a:pt x="75" y="33"/>
                    </a:cubicBezTo>
                    <a:cubicBezTo>
                      <a:pt x="75" y="29"/>
                      <a:pt x="78" y="26"/>
                      <a:pt x="82" y="26"/>
                    </a:cubicBezTo>
                    <a:cubicBezTo>
                      <a:pt x="86" y="26"/>
                      <a:pt x="89" y="29"/>
                      <a:pt x="89" y="33"/>
                    </a:cubicBezTo>
                    <a:cubicBezTo>
                      <a:pt x="89" y="37"/>
                      <a:pt x="86" y="40"/>
                      <a:pt x="82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0" name="Oval 240"/>
              <p:cNvSpPr>
                <a:spLocks noChangeArrowheads="1"/>
              </p:cNvSpPr>
              <p:nvPr/>
            </p:nvSpPr>
            <p:spPr bwMode="auto">
              <a:xfrm>
                <a:off x="3198813" y="6989763"/>
                <a:ext cx="541338" cy="539750"/>
              </a:xfrm>
              <a:prstGeom prst="ellipse">
                <a:avLst/>
              </a:prstGeom>
              <a:solidFill>
                <a:srgbClr val="0FAAFF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1" name="Freeform 241"/>
              <p:cNvSpPr>
                <a:spLocks noEditPoints="1"/>
              </p:cNvSpPr>
              <p:nvPr/>
            </p:nvSpPr>
            <p:spPr bwMode="auto">
              <a:xfrm>
                <a:off x="3319463" y="7237413"/>
                <a:ext cx="292100" cy="195263"/>
              </a:xfrm>
              <a:custGeom>
                <a:avLst/>
                <a:gdLst>
                  <a:gd name="T0" fmla="*/ 27 w 78"/>
                  <a:gd name="T1" fmla="*/ 52 h 52"/>
                  <a:gd name="T2" fmla="*/ 6 w 78"/>
                  <a:gd name="T3" fmla="*/ 51 h 52"/>
                  <a:gd name="T4" fmla="*/ 5 w 78"/>
                  <a:gd name="T5" fmla="*/ 14 h 52"/>
                  <a:gd name="T6" fmla="*/ 22 w 78"/>
                  <a:gd name="T7" fmla="*/ 1 h 52"/>
                  <a:gd name="T8" fmla="*/ 23 w 78"/>
                  <a:gd name="T9" fmla="*/ 1 h 52"/>
                  <a:gd name="T10" fmla="*/ 38 w 78"/>
                  <a:gd name="T11" fmla="*/ 4 h 52"/>
                  <a:gd name="T12" fmla="*/ 39 w 78"/>
                  <a:gd name="T13" fmla="*/ 4 h 52"/>
                  <a:gd name="T14" fmla="*/ 54 w 78"/>
                  <a:gd name="T15" fmla="*/ 1 h 52"/>
                  <a:gd name="T16" fmla="*/ 55 w 78"/>
                  <a:gd name="T17" fmla="*/ 0 h 52"/>
                  <a:gd name="T18" fmla="*/ 57 w 78"/>
                  <a:gd name="T19" fmla="*/ 0 h 52"/>
                  <a:gd name="T20" fmla="*/ 72 w 78"/>
                  <a:gd name="T21" fmla="*/ 13 h 52"/>
                  <a:gd name="T22" fmla="*/ 72 w 78"/>
                  <a:gd name="T23" fmla="*/ 50 h 52"/>
                  <a:gd name="T24" fmla="*/ 55 w 78"/>
                  <a:gd name="T25" fmla="*/ 52 h 52"/>
                  <a:gd name="T26" fmla="*/ 27 w 78"/>
                  <a:gd name="T27" fmla="*/ 52 h 52"/>
                  <a:gd name="T28" fmla="*/ 10 w 78"/>
                  <a:gd name="T29" fmla="*/ 46 h 52"/>
                  <a:gd name="T30" fmla="*/ 27 w 78"/>
                  <a:gd name="T31" fmla="*/ 47 h 52"/>
                  <a:gd name="T32" fmla="*/ 69 w 78"/>
                  <a:gd name="T33" fmla="*/ 46 h 52"/>
                  <a:gd name="T34" fmla="*/ 67 w 78"/>
                  <a:gd name="T35" fmla="*/ 16 h 52"/>
                  <a:gd name="T36" fmla="*/ 56 w 78"/>
                  <a:gd name="T37" fmla="*/ 6 h 52"/>
                  <a:gd name="T38" fmla="*/ 39 w 78"/>
                  <a:gd name="T39" fmla="*/ 10 h 52"/>
                  <a:gd name="T40" fmla="*/ 38 w 78"/>
                  <a:gd name="T41" fmla="*/ 10 h 52"/>
                  <a:gd name="T42" fmla="*/ 22 w 78"/>
                  <a:gd name="T43" fmla="*/ 7 h 52"/>
                  <a:gd name="T44" fmla="*/ 22 w 78"/>
                  <a:gd name="T45" fmla="*/ 7 h 52"/>
                  <a:gd name="T46" fmla="*/ 11 w 78"/>
                  <a:gd name="T47" fmla="*/ 16 h 52"/>
                  <a:gd name="T48" fmla="*/ 10 w 78"/>
                  <a:gd name="T4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2">
                    <a:moveTo>
                      <a:pt x="27" y="52"/>
                    </a:moveTo>
                    <a:cubicBezTo>
                      <a:pt x="8" y="52"/>
                      <a:pt x="7" y="52"/>
                      <a:pt x="6" y="51"/>
                    </a:cubicBezTo>
                    <a:cubicBezTo>
                      <a:pt x="1" y="45"/>
                      <a:pt x="0" y="27"/>
                      <a:pt x="5" y="14"/>
                    </a:cubicBezTo>
                    <a:cubicBezTo>
                      <a:pt x="9" y="5"/>
                      <a:pt x="15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8" y="3"/>
                      <a:pt x="33" y="4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4" y="4"/>
                      <a:pt x="50" y="3"/>
                      <a:pt x="54" y="1"/>
                    </a:cubicBezTo>
                    <a:cubicBezTo>
                      <a:pt x="54" y="1"/>
                      <a:pt x="55" y="1"/>
                      <a:pt x="55" y="0"/>
                    </a:cubicBezTo>
                    <a:cubicBezTo>
                      <a:pt x="56" y="0"/>
                      <a:pt x="56" y="0"/>
                      <a:pt x="57" y="0"/>
                    </a:cubicBezTo>
                    <a:cubicBezTo>
                      <a:pt x="63" y="0"/>
                      <a:pt x="69" y="5"/>
                      <a:pt x="72" y="13"/>
                    </a:cubicBezTo>
                    <a:cubicBezTo>
                      <a:pt x="78" y="26"/>
                      <a:pt x="78" y="45"/>
                      <a:pt x="72" y="50"/>
                    </a:cubicBezTo>
                    <a:cubicBezTo>
                      <a:pt x="72" y="51"/>
                      <a:pt x="71" y="51"/>
                      <a:pt x="55" y="52"/>
                    </a:cubicBezTo>
                    <a:cubicBezTo>
                      <a:pt x="47" y="52"/>
                      <a:pt x="36" y="52"/>
                      <a:pt x="27" y="52"/>
                    </a:cubicBezTo>
                    <a:close/>
                    <a:moveTo>
                      <a:pt x="10" y="46"/>
                    </a:moveTo>
                    <a:cubicBezTo>
                      <a:pt x="11" y="46"/>
                      <a:pt x="15" y="47"/>
                      <a:pt x="27" y="47"/>
                    </a:cubicBezTo>
                    <a:cubicBezTo>
                      <a:pt x="44" y="47"/>
                      <a:pt x="65" y="46"/>
                      <a:pt x="69" y="46"/>
                    </a:cubicBezTo>
                    <a:cubicBezTo>
                      <a:pt x="72" y="41"/>
                      <a:pt x="72" y="27"/>
                      <a:pt x="67" y="16"/>
                    </a:cubicBezTo>
                    <a:cubicBezTo>
                      <a:pt x="65" y="11"/>
                      <a:pt x="62" y="6"/>
                      <a:pt x="56" y="6"/>
                    </a:cubicBezTo>
                    <a:cubicBezTo>
                      <a:pt x="51" y="8"/>
                      <a:pt x="45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10"/>
                      <a:pt x="27" y="9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6" y="7"/>
                      <a:pt x="12" y="12"/>
                      <a:pt x="11" y="16"/>
                    </a:cubicBezTo>
                    <a:cubicBezTo>
                      <a:pt x="6" y="27"/>
                      <a:pt x="7" y="42"/>
                      <a:pt x="10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2" name="Freeform 242"/>
              <p:cNvSpPr>
                <a:spLocks noEditPoints="1"/>
              </p:cNvSpPr>
              <p:nvPr/>
            </p:nvSpPr>
            <p:spPr bwMode="auto">
              <a:xfrm>
                <a:off x="3367088" y="7048501"/>
                <a:ext cx="195263" cy="188913"/>
              </a:xfrm>
              <a:custGeom>
                <a:avLst/>
                <a:gdLst>
                  <a:gd name="T0" fmla="*/ 26 w 52"/>
                  <a:gd name="T1" fmla="*/ 50 h 50"/>
                  <a:gd name="T2" fmla="*/ 1 w 52"/>
                  <a:gd name="T3" fmla="*/ 28 h 50"/>
                  <a:gd name="T4" fmla="*/ 6 w 52"/>
                  <a:gd name="T5" fmla="*/ 10 h 50"/>
                  <a:gd name="T6" fmla="*/ 23 w 52"/>
                  <a:gd name="T7" fmla="*/ 0 h 50"/>
                  <a:gd name="T8" fmla="*/ 26 w 52"/>
                  <a:gd name="T9" fmla="*/ 0 h 50"/>
                  <a:gd name="T10" fmla="*/ 51 w 52"/>
                  <a:gd name="T11" fmla="*/ 22 h 50"/>
                  <a:gd name="T12" fmla="*/ 46 w 52"/>
                  <a:gd name="T13" fmla="*/ 41 h 50"/>
                  <a:gd name="T14" fmla="*/ 29 w 52"/>
                  <a:gd name="T15" fmla="*/ 50 h 50"/>
                  <a:gd name="T16" fmla="*/ 26 w 52"/>
                  <a:gd name="T17" fmla="*/ 50 h 50"/>
                  <a:gd name="T18" fmla="*/ 26 w 52"/>
                  <a:gd name="T19" fmla="*/ 6 h 50"/>
                  <a:gd name="T20" fmla="*/ 24 w 52"/>
                  <a:gd name="T21" fmla="*/ 6 h 50"/>
                  <a:gd name="T22" fmla="*/ 11 w 52"/>
                  <a:gd name="T23" fmla="*/ 13 h 50"/>
                  <a:gd name="T24" fmla="*/ 7 w 52"/>
                  <a:gd name="T25" fmla="*/ 28 h 50"/>
                  <a:gd name="T26" fmla="*/ 26 w 52"/>
                  <a:gd name="T27" fmla="*/ 45 h 50"/>
                  <a:gd name="T28" fmla="*/ 28 w 52"/>
                  <a:gd name="T29" fmla="*/ 45 h 50"/>
                  <a:gd name="T30" fmla="*/ 42 w 52"/>
                  <a:gd name="T31" fmla="*/ 37 h 50"/>
                  <a:gd name="T32" fmla="*/ 46 w 52"/>
                  <a:gd name="T33" fmla="*/ 23 h 50"/>
                  <a:gd name="T34" fmla="*/ 26 w 52"/>
                  <a:gd name="T3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13" y="50"/>
                      <a:pt x="2" y="41"/>
                      <a:pt x="1" y="28"/>
                    </a:cubicBezTo>
                    <a:cubicBezTo>
                      <a:pt x="0" y="22"/>
                      <a:pt x="2" y="15"/>
                      <a:pt x="6" y="10"/>
                    </a:cubicBezTo>
                    <a:cubicBezTo>
                      <a:pt x="10" y="4"/>
                      <a:pt x="17" y="1"/>
                      <a:pt x="23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39" y="0"/>
                      <a:pt x="50" y="10"/>
                      <a:pt x="51" y="22"/>
                    </a:cubicBezTo>
                    <a:cubicBezTo>
                      <a:pt x="52" y="29"/>
                      <a:pt x="50" y="36"/>
                      <a:pt x="46" y="41"/>
                    </a:cubicBezTo>
                    <a:cubicBezTo>
                      <a:pt x="42" y="46"/>
                      <a:pt x="36" y="50"/>
                      <a:pt x="29" y="50"/>
                    </a:cubicBezTo>
                    <a:cubicBezTo>
                      <a:pt x="28" y="50"/>
                      <a:pt x="27" y="50"/>
                      <a:pt x="26" y="50"/>
                    </a:cubicBezTo>
                    <a:close/>
                    <a:moveTo>
                      <a:pt x="26" y="6"/>
                    </a:moveTo>
                    <a:cubicBezTo>
                      <a:pt x="25" y="6"/>
                      <a:pt x="25" y="6"/>
                      <a:pt x="24" y="6"/>
                    </a:cubicBezTo>
                    <a:cubicBezTo>
                      <a:pt x="19" y="7"/>
                      <a:pt x="14" y="9"/>
                      <a:pt x="11" y="13"/>
                    </a:cubicBezTo>
                    <a:cubicBezTo>
                      <a:pt x="7" y="17"/>
                      <a:pt x="6" y="22"/>
                      <a:pt x="7" y="28"/>
                    </a:cubicBezTo>
                    <a:cubicBezTo>
                      <a:pt x="8" y="37"/>
                      <a:pt x="16" y="45"/>
                      <a:pt x="26" y="45"/>
                    </a:cubicBezTo>
                    <a:cubicBezTo>
                      <a:pt x="27" y="45"/>
                      <a:pt x="28" y="45"/>
                      <a:pt x="28" y="45"/>
                    </a:cubicBezTo>
                    <a:cubicBezTo>
                      <a:pt x="34" y="44"/>
                      <a:pt x="38" y="42"/>
                      <a:pt x="42" y="37"/>
                    </a:cubicBezTo>
                    <a:cubicBezTo>
                      <a:pt x="45" y="33"/>
                      <a:pt x="46" y="28"/>
                      <a:pt x="46" y="23"/>
                    </a:cubicBezTo>
                    <a:cubicBezTo>
                      <a:pt x="45" y="13"/>
                      <a:pt x="3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3" name="Freeform 243"/>
              <p:cNvSpPr>
                <a:spLocks/>
              </p:cNvSpPr>
              <p:nvPr/>
            </p:nvSpPr>
            <p:spPr bwMode="auto">
              <a:xfrm>
                <a:off x="3397251" y="7053263"/>
                <a:ext cx="150813" cy="82550"/>
              </a:xfrm>
              <a:custGeom>
                <a:avLst/>
                <a:gdLst>
                  <a:gd name="T0" fmla="*/ 0 w 40"/>
                  <a:gd name="T1" fmla="*/ 14 h 22"/>
                  <a:gd name="T2" fmla="*/ 38 w 40"/>
                  <a:gd name="T3" fmla="*/ 19 h 22"/>
                  <a:gd name="T4" fmla="*/ 19 w 40"/>
                  <a:gd name="T5" fmla="*/ 2 h 22"/>
                  <a:gd name="T6" fmla="*/ 0 w 40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2">
                    <a:moveTo>
                      <a:pt x="0" y="14"/>
                    </a:moveTo>
                    <a:cubicBezTo>
                      <a:pt x="1" y="19"/>
                      <a:pt x="35" y="13"/>
                      <a:pt x="38" y="19"/>
                    </a:cubicBezTo>
                    <a:cubicBezTo>
                      <a:pt x="40" y="22"/>
                      <a:pt x="34" y="6"/>
                      <a:pt x="19" y="2"/>
                    </a:cubicBezTo>
                    <a:cubicBezTo>
                      <a:pt x="12" y="0"/>
                      <a:pt x="0" y="10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4" name="Oval 244"/>
              <p:cNvSpPr>
                <a:spLocks noChangeArrowheads="1"/>
              </p:cNvSpPr>
              <p:nvPr/>
            </p:nvSpPr>
            <p:spPr bwMode="auto">
              <a:xfrm>
                <a:off x="2066926" y="6858001"/>
                <a:ext cx="403225" cy="401638"/>
              </a:xfrm>
              <a:prstGeom prst="ellipse">
                <a:avLst/>
              </a:prstGeom>
              <a:solidFill>
                <a:srgbClr val="0FAAFF"/>
              </a:solidFill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5" name="Freeform 245"/>
              <p:cNvSpPr>
                <a:spLocks noEditPoints="1"/>
              </p:cNvSpPr>
              <p:nvPr/>
            </p:nvSpPr>
            <p:spPr bwMode="auto">
              <a:xfrm>
                <a:off x="2160588" y="7042151"/>
                <a:ext cx="214313" cy="146050"/>
              </a:xfrm>
              <a:custGeom>
                <a:avLst/>
                <a:gdLst>
                  <a:gd name="T0" fmla="*/ 20 w 57"/>
                  <a:gd name="T1" fmla="*/ 39 h 39"/>
                  <a:gd name="T2" fmla="*/ 5 w 57"/>
                  <a:gd name="T3" fmla="*/ 38 h 39"/>
                  <a:gd name="T4" fmla="*/ 4 w 57"/>
                  <a:gd name="T5" fmla="*/ 10 h 39"/>
                  <a:gd name="T6" fmla="*/ 16 w 57"/>
                  <a:gd name="T7" fmla="*/ 1 h 39"/>
                  <a:gd name="T8" fmla="*/ 17 w 57"/>
                  <a:gd name="T9" fmla="*/ 1 h 39"/>
                  <a:gd name="T10" fmla="*/ 28 w 57"/>
                  <a:gd name="T11" fmla="*/ 3 h 39"/>
                  <a:gd name="T12" fmla="*/ 28 w 57"/>
                  <a:gd name="T13" fmla="*/ 3 h 39"/>
                  <a:gd name="T14" fmla="*/ 40 w 57"/>
                  <a:gd name="T15" fmla="*/ 0 h 39"/>
                  <a:gd name="T16" fmla="*/ 40 w 57"/>
                  <a:gd name="T17" fmla="*/ 0 h 39"/>
                  <a:gd name="T18" fmla="*/ 42 w 57"/>
                  <a:gd name="T19" fmla="*/ 0 h 39"/>
                  <a:gd name="T20" fmla="*/ 53 w 57"/>
                  <a:gd name="T21" fmla="*/ 10 h 39"/>
                  <a:gd name="T22" fmla="*/ 53 w 57"/>
                  <a:gd name="T23" fmla="*/ 37 h 39"/>
                  <a:gd name="T24" fmla="*/ 41 w 57"/>
                  <a:gd name="T25" fmla="*/ 38 h 39"/>
                  <a:gd name="T26" fmla="*/ 20 w 57"/>
                  <a:gd name="T27" fmla="*/ 39 h 39"/>
                  <a:gd name="T28" fmla="*/ 7 w 57"/>
                  <a:gd name="T29" fmla="*/ 34 h 39"/>
                  <a:gd name="T30" fmla="*/ 20 w 57"/>
                  <a:gd name="T31" fmla="*/ 34 h 39"/>
                  <a:gd name="T32" fmla="*/ 51 w 57"/>
                  <a:gd name="T33" fmla="*/ 34 h 39"/>
                  <a:gd name="T34" fmla="*/ 49 w 57"/>
                  <a:gd name="T35" fmla="*/ 11 h 39"/>
                  <a:gd name="T36" fmla="*/ 41 w 57"/>
                  <a:gd name="T37" fmla="*/ 4 h 39"/>
                  <a:gd name="T38" fmla="*/ 28 w 57"/>
                  <a:gd name="T39" fmla="*/ 7 h 39"/>
                  <a:gd name="T40" fmla="*/ 28 w 57"/>
                  <a:gd name="T41" fmla="*/ 7 h 39"/>
                  <a:gd name="T42" fmla="*/ 16 w 57"/>
                  <a:gd name="T43" fmla="*/ 5 h 39"/>
                  <a:gd name="T44" fmla="*/ 16 w 57"/>
                  <a:gd name="T45" fmla="*/ 5 h 39"/>
                  <a:gd name="T46" fmla="*/ 8 w 57"/>
                  <a:gd name="T47" fmla="*/ 12 h 39"/>
                  <a:gd name="T48" fmla="*/ 7 w 57"/>
                  <a:gd name="T4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39">
                    <a:moveTo>
                      <a:pt x="20" y="39"/>
                    </a:moveTo>
                    <a:cubicBezTo>
                      <a:pt x="6" y="39"/>
                      <a:pt x="5" y="38"/>
                      <a:pt x="5" y="38"/>
                    </a:cubicBezTo>
                    <a:cubicBezTo>
                      <a:pt x="0" y="34"/>
                      <a:pt x="0" y="20"/>
                      <a:pt x="4" y="10"/>
                    </a:cubicBezTo>
                    <a:cubicBezTo>
                      <a:pt x="6" y="4"/>
                      <a:pt x="11" y="0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0" y="2"/>
                      <a:pt x="24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2" y="3"/>
                      <a:pt x="36" y="2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0"/>
                      <a:pt x="41" y="0"/>
                      <a:pt x="42" y="0"/>
                    </a:cubicBezTo>
                    <a:cubicBezTo>
                      <a:pt x="47" y="0"/>
                      <a:pt x="51" y="4"/>
                      <a:pt x="53" y="10"/>
                    </a:cubicBezTo>
                    <a:cubicBezTo>
                      <a:pt x="57" y="19"/>
                      <a:pt x="57" y="33"/>
                      <a:pt x="53" y="37"/>
                    </a:cubicBezTo>
                    <a:cubicBezTo>
                      <a:pt x="53" y="38"/>
                      <a:pt x="52" y="38"/>
                      <a:pt x="41" y="38"/>
                    </a:cubicBezTo>
                    <a:cubicBezTo>
                      <a:pt x="34" y="38"/>
                      <a:pt x="26" y="39"/>
                      <a:pt x="20" y="39"/>
                    </a:cubicBezTo>
                    <a:close/>
                    <a:moveTo>
                      <a:pt x="7" y="34"/>
                    </a:moveTo>
                    <a:cubicBezTo>
                      <a:pt x="8" y="34"/>
                      <a:pt x="11" y="34"/>
                      <a:pt x="20" y="34"/>
                    </a:cubicBezTo>
                    <a:cubicBezTo>
                      <a:pt x="32" y="34"/>
                      <a:pt x="47" y="34"/>
                      <a:pt x="51" y="34"/>
                    </a:cubicBezTo>
                    <a:cubicBezTo>
                      <a:pt x="53" y="31"/>
                      <a:pt x="53" y="20"/>
                      <a:pt x="49" y="11"/>
                    </a:cubicBezTo>
                    <a:cubicBezTo>
                      <a:pt x="48" y="8"/>
                      <a:pt x="45" y="4"/>
                      <a:pt x="41" y="4"/>
                    </a:cubicBezTo>
                    <a:cubicBezTo>
                      <a:pt x="37" y="6"/>
                      <a:pt x="33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4" y="7"/>
                      <a:pt x="19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1" y="5"/>
                      <a:pt x="9" y="9"/>
                      <a:pt x="8" y="12"/>
                    </a:cubicBezTo>
                    <a:cubicBezTo>
                      <a:pt x="4" y="20"/>
                      <a:pt x="5" y="31"/>
                      <a:pt x="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6" name="Freeform 246"/>
              <p:cNvSpPr>
                <a:spLocks noEditPoints="1"/>
              </p:cNvSpPr>
              <p:nvPr/>
            </p:nvSpPr>
            <p:spPr bwMode="auto">
              <a:xfrm>
                <a:off x="2198688" y="6902451"/>
                <a:ext cx="142875" cy="139700"/>
              </a:xfrm>
              <a:custGeom>
                <a:avLst/>
                <a:gdLst>
                  <a:gd name="T0" fmla="*/ 19 w 38"/>
                  <a:gd name="T1" fmla="*/ 37 h 37"/>
                  <a:gd name="T2" fmla="*/ 0 w 38"/>
                  <a:gd name="T3" fmla="*/ 21 h 37"/>
                  <a:gd name="T4" fmla="*/ 4 w 38"/>
                  <a:gd name="T5" fmla="*/ 7 h 37"/>
                  <a:gd name="T6" fmla="*/ 17 w 38"/>
                  <a:gd name="T7" fmla="*/ 0 h 37"/>
                  <a:gd name="T8" fmla="*/ 19 w 38"/>
                  <a:gd name="T9" fmla="*/ 0 h 37"/>
                  <a:gd name="T10" fmla="*/ 37 w 38"/>
                  <a:gd name="T11" fmla="*/ 17 h 37"/>
                  <a:gd name="T12" fmla="*/ 33 w 38"/>
                  <a:gd name="T13" fmla="*/ 30 h 37"/>
                  <a:gd name="T14" fmla="*/ 21 w 38"/>
                  <a:gd name="T15" fmla="*/ 37 h 37"/>
                  <a:gd name="T16" fmla="*/ 19 w 38"/>
                  <a:gd name="T17" fmla="*/ 37 h 37"/>
                  <a:gd name="T18" fmla="*/ 19 w 38"/>
                  <a:gd name="T19" fmla="*/ 4 h 37"/>
                  <a:gd name="T20" fmla="*/ 17 w 38"/>
                  <a:gd name="T21" fmla="*/ 4 h 37"/>
                  <a:gd name="T22" fmla="*/ 7 w 38"/>
                  <a:gd name="T23" fmla="*/ 10 h 37"/>
                  <a:gd name="T24" fmla="*/ 4 w 38"/>
                  <a:gd name="T25" fmla="*/ 20 h 37"/>
                  <a:gd name="T26" fmla="*/ 19 w 38"/>
                  <a:gd name="T27" fmla="*/ 33 h 37"/>
                  <a:gd name="T28" fmla="*/ 20 w 38"/>
                  <a:gd name="T29" fmla="*/ 33 h 37"/>
                  <a:gd name="T30" fmla="*/ 30 w 38"/>
                  <a:gd name="T31" fmla="*/ 28 h 37"/>
                  <a:gd name="T32" fmla="*/ 33 w 38"/>
                  <a:gd name="T33" fmla="*/ 17 h 37"/>
                  <a:gd name="T34" fmla="*/ 19 w 38"/>
                  <a:gd name="T35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37">
                    <a:moveTo>
                      <a:pt x="19" y="37"/>
                    </a:moveTo>
                    <a:cubicBezTo>
                      <a:pt x="9" y="37"/>
                      <a:pt x="1" y="30"/>
                      <a:pt x="0" y="21"/>
                    </a:cubicBezTo>
                    <a:cubicBezTo>
                      <a:pt x="0" y="16"/>
                      <a:pt x="1" y="11"/>
                      <a:pt x="4" y="7"/>
                    </a:cubicBezTo>
                    <a:cubicBezTo>
                      <a:pt x="7" y="3"/>
                      <a:pt x="12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8" y="0"/>
                      <a:pt x="36" y="7"/>
                      <a:pt x="37" y="17"/>
                    </a:cubicBezTo>
                    <a:cubicBezTo>
                      <a:pt x="38" y="22"/>
                      <a:pt x="36" y="26"/>
                      <a:pt x="33" y="30"/>
                    </a:cubicBezTo>
                    <a:cubicBezTo>
                      <a:pt x="30" y="34"/>
                      <a:pt x="26" y="37"/>
                      <a:pt x="21" y="37"/>
                    </a:cubicBezTo>
                    <a:cubicBezTo>
                      <a:pt x="20" y="37"/>
                      <a:pt x="1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8" y="4"/>
                      <a:pt x="18" y="4"/>
                      <a:pt x="17" y="4"/>
                    </a:cubicBezTo>
                    <a:cubicBezTo>
                      <a:pt x="13" y="5"/>
                      <a:pt x="10" y="7"/>
                      <a:pt x="7" y="10"/>
                    </a:cubicBezTo>
                    <a:cubicBezTo>
                      <a:pt x="5" y="13"/>
                      <a:pt x="4" y="17"/>
                      <a:pt x="4" y="20"/>
                    </a:cubicBezTo>
                    <a:cubicBezTo>
                      <a:pt x="5" y="28"/>
                      <a:pt x="11" y="33"/>
                      <a:pt x="19" y="33"/>
                    </a:cubicBezTo>
                    <a:cubicBezTo>
                      <a:pt x="19" y="33"/>
                      <a:pt x="20" y="33"/>
                      <a:pt x="20" y="33"/>
                    </a:cubicBezTo>
                    <a:cubicBezTo>
                      <a:pt x="24" y="33"/>
                      <a:pt x="28" y="31"/>
                      <a:pt x="30" y="28"/>
                    </a:cubicBezTo>
                    <a:cubicBezTo>
                      <a:pt x="33" y="25"/>
                      <a:pt x="34" y="21"/>
                      <a:pt x="33" y="17"/>
                    </a:cubicBezTo>
                    <a:cubicBezTo>
                      <a:pt x="32" y="10"/>
                      <a:pt x="26" y="4"/>
                      <a:pt x="1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7" name="Freeform 247"/>
              <p:cNvSpPr>
                <a:spLocks/>
              </p:cNvSpPr>
              <p:nvPr/>
            </p:nvSpPr>
            <p:spPr bwMode="auto">
              <a:xfrm>
                <a:off x="2198688" y="6902451"/>
                <a:ext cx="131763" cy="71438"/>
              </a:xfrm>
              <a:custGeom>
                <a:avLst/>
                <a:gdLst>
                  <a:gd name="T0" fmla="*/ 2 w 35"/>
                  <a:gd name="T1" fmla="*/ 17 h 19"/>
                  <a:gd name="T2" fmla="*/ 34 w 35"/>
                  <a:gd name="T3" fmla="*/ 12 h 19"/>
                  <a:gd name="T4" fmla="*/ 20 w 35"/>
                  <a:gd name="T5" fmla="*/ 2 h 19"/>
                  <a:gd name="T6" fmla="*/ 8 w 35"/>
                  <a:gd name="T7" fmla="*/ 6 h 19"/>
                  <a:gd name="T8" fmla="*/ 2 w 35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2" y="17"/>
                    </a:moveTo>
                    <a:cubicBezTo>
                      <a:pt x="14" y="6"/>
                      <a:pt x="32" y="8"/>
                      <a:pt x="34" y="12"/>
                    </a:cubicBezTo>
                    <a:cubicBezTo>
                      <a:pt x="35" y="15"/>
                      <a:pt x="32" y="4"/>
                      <a:pt x="20" y="2"/>
                    </a:cubicBezTo>
                    <a:cubicBezTo>
                      <a:pt x="15" y="0"/>
                      <a:pt x="10" y="5"/>
                      <a:pt x="8" y="6"/>
                    </a:cubicBezTo>
                    <a:cubicBezTo>
                      <a:pt x="1" y="8"/>
                      <a:pt x="0" y="19"/>
                      <a:pt x="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8" name="Oval 248"/>
              <p:cNvSpPr>
                <a:spLocks noChangeArrowheads="1"/>
              </p:cNvSpPr>
              <p:nvPr/>
            </p:nvSpPr>
            <p:spPr bwMode="auto">
              <a:xfrm>
                <a:off x="3111501" y="4002088"/>
                <a:ext cx="849313" cy="852488"/>
              </a:xfrm>
              <a:prstGeom prst="ellipse">
                <a:avLst/>
              </a:prstGeom>
              <a:solidFill>
                <a:srgbClr val="0FAAFF"/>
              </a:solidFill>
              <a:ln w="269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69" name="Oval 252"/>
              <p:cNvSpPr>
                <a:spLocks noChangeArrowheads="1"/>
              </p:cNvSpPr>
              <p:nvPr/>
            </p:nvSpPr>
            <p:spPr bwMode="auto">
              <a:xfrm>
                <a:off x="5903913" y="5794376"/>
                <a:ext cx="503238" cy="503238"/>
              </a:xfrm>
              <a:prstGeom prst="ellipse">
                <a:avLst/>
              </a:prstGeom>
              <a:solidFill>
                <a:srgbClr val="0FAAFF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0" name="Freeform 253"/>
              <p:cNvSpPr>
                <a:spLocks noEditPoints="1"/>
              </p:cNvSpPr>
              <p:nvPr/>
            </p:nvSpPr>
            <p:spPr bwMode="auto">
              <a:xfrm>
                <a:off x="6019801" y="6030913"/>
                <a:ext cx="271463" cy="180975"/>
              </a:xfrm>
              <a:custGeom>
                <a:avLst/>
                <a:gdLst>
                  <a:gd name="T0" fmla="*/ 25 w 72"/>
                  <a:gd name="T1" fmla="*/ 48 h 48"/>
                  <a:gd name="T2" fmla="*/ 6 w 72"/>
                  <a:gd name="T3" fmla="*/ 47 h 48"/>
                  <a:gd name="T4" fmla="*/ 5 w 72"/>
                  <a:gd name="T5" fmla="*/ 13 h 48"/>
                  <a:gd name="T6" fmla="*/ 21 w 72"/>
                  <a:gd name="T7" fmla="*/ 0 h 48"/>
                  <a:gd name="T8" fmla="*/ 22 w 72"/>
                  <a:gd name="T9" fmla="*/ 1 h 48"/>
                  <a:gd name="T10" fmla="*/ 35 w 72"/>
                  <a:gd name="T11" fmla="*/ 3 h 48"/>
                  <a:gd name="T12" fmla="*/ 36 w 72"/>
                  <a:gd name="T13" fmla="*/ 3 h 48"/>
                  <a:gd name="T14" fmla="*/ 50 w 72"/>
                  <a:gd name="T15" fmla="*/ 0 h 48"/>
                  <a:gd name="T16" fmla="*/ 51 w 72"/>
                  <a:gd name="T17" fmla="*/ 0 h 48"/>
                  <a:gd name="T18" fmla="*/ 52 w 72"/>
                  <a:gd name="T19" fmla="*/ 0 h 48"/>
                  <a:gd name="T20" fmla="*/ 67 w 72"/>
                  <a:gd name="T21" fmla="*/ 12 h 48"/>
                  <a:gd name="T22" fmla="*/ 67 w 72"/>
                  <a:gd name="T23" fmla="*/ 46 h 48"/>
                  <a:gd name="T24" fmla="*/ 51 w 72"/>
                  <a:gd name="T25" fmla="*/ 48 h 48"/>
                  <a:gd name="T26" fmla="*/ 25 w 72"/>
                  <a:gd name="T27" fmla="*/ 48 h 48"/>
                  <a:gd name="T28" fmla="*/ 9 w 72"/>
                  <a:gd name="T29" fmla="*/ 42 h 48"/>
                  <a:gd name="T30" fmla="*/ 25 w 72"/>
                  <a:gd name="T31" fmla="*/ 43 h 48"/>
                  <a:gd name="T32" fmla="*/ 64 w 72"/>
                  <a:gd name="T33" fmla="*/ 42 h 48"/>
                  <a:gd name="T34" fmla="*/ 62 w 72"/>
                  <a:gd name="T35" fmla="*/ 14 h 48"/>
                  <a:gd name="T36" fmla="*/ 52 w 72"/>
                  <a:gd name="T37" fmla="*/ 5 h 48"/>
                  <a:gd name="T38" fmla="*/ 36 w 72"/>
                  <a:gd name="T39" fmla="*/ 8 h 48"/>
                  <a:gd name="T40" fmla="*/ 35 w 72"/>
                  <a:gd name="T41" fmla="*/ 8 h 48"/>
                  <a:gd name="T42" fmla="*/ 20 w 72"/>
                  <a:gd name="T43" fmla="*/ 6 h 48"/>
                  <a:gd name="T44" fmla="*/ 20 w 72"/>
                  <a:gd name="T45" fmla="*/ 6 h 48"/>
                  <a:gd name="T46" fmla="*/ 10 w 72"/>
                  <a:gd name="T47" fmla="*/ 15 h 48"/>
                  <a:gd name="T48" fmla="*/ 9 w 72"/>
                  <a:gd name="T49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48">
                    <a:moveTo>
                      <a:pt x="25" y="48"/>
                    </a:moveTo>
                    <a:cubicBezTo>
                      <a:pt x="7" y="48"/>
                      <a:pt x="7" y="48"/>
                      <a:pt x="6" y="47"/>
                    </a:cubicBezTo>
                    <a:cubicBezTo>
                      <a:pt x="1" y="42"/>
                      <a:pt x="0" y="24"/>
                      <a:pt x="5" y="13"/>
                    </a:cubicBezTo>
                    <a:cubicBezTo>
                      <a:pt x="8" y="4"/>
                      <a:pt x="14" y="0"/>
                      <a:pt x="21" y="0"/>
                    </a:cubicBezTo>
                    <a:cubicBezTo>
                      <a:pt x="21" y="0"/>
                      <a:pt x="21" y="1"/>
                      <a:pt x="22" y="1"/>
                    </a:cubicBezTo>
                    <a:cubicBezTo>
                      <a:pt x="26" y="2"/>
                      <a:pt x="30" y="3"/>
                      <a:pt x="35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1" y="3"/>
                      <a:pt x="46" y="2"/>
                      <a:pt x="50" y="0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2" y="0"/>
                      <a:pt x="52" y="0"/>
                    </a:cubicBezTo>
                    <a:cubicBezTo>
                      <a:pt x="58" y="0"/>
                      <a:pt x="64" y="4"/>
                      <a:pt x="67" y="12"/>
                    </a:cubicBezTo>
                    <a:cubicBezTo>
                      <a:pt x="72" y="24"/>
                      <a:pt x="72" y="41"/>
                      <a:pt x="67" y="46"/>
                    </a:cubicBezTo>
                    <a:cubicBezTo>
                      <a:pt x="66" y="47"/>
                      <a:pt x="66" y="47"/>
                      <a:pt x="51" y="48"/>
                    </a:cubicBezTo>
                    <a:cubicBezTo>
                      <a:pt x="43" y="48"/>
                      <a:pt x="33" y="48"/>
                      <a:pt x="25" y="48"/>
                    </a:cubicBezTo>
                    <a:close/>
                    <a:moveTo>
                      <a:pt x="9" y="42"/>
                    </a:moveTo>
                    <a:cubicBezTo>
                      <a:pt x="10" y="43"/>
                      <a:pt x="14" y="43"/>
                      <a:pt x="25" y="43"/>
                    </a:cubicBezTo>
                    <a:cubicBezTo>
                      <a:pt x="41" y="43"/>
                      <a:pt x="60" y="42"/>
                      <a:pt x="64" y="42"/>
                    </a:cubicBezTo>
                    <a:cubicBezTo>
                      <a:pt x="66" y="38"/>
                      <a:pt x="66" y="24"/>
                      <a:pt x="62" y="14"/>
                    </a:cubicBezTo>
                    <a:cubicBezTo>
                      <a:pt x="60" y="10"/>
                      <a:pt x="57" y="5"/>
                      <a:pt x="52" y="5"/>
                    </a:cubicBezTo>
                    <a:cubicBezTo>
                      <a:pt x="47" y="7"/>
                      <a:pt x="42" y="8"/>
                      <a:pt x="36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0" y="8"/>
                      <a:pt x="24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6"/>
                      <a:pt x="11" y="10"/>
                      <a:pt x="10" y="15"/>
                    </a:cubicBezTo>
                    <a:cubicBezTo>
                      <a:pt x="6" y="25"/>
                      <a:pt x="6" y="39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1" name="Freeform 254"/>
              <p:cNvSpPr>
                <a:spLocks noEditPoints="1"/>
              </p:cNvSpPr>
              <p:nvPr/>
            </p:nvSpPr>
            <p:spPr bwMode="auto">
              <a:xfrm>
                <a:off x="6065838" y="5854701"/>
                <a:ext cx="180975" cy="176213"/>
              </a:xfrm>
              <a:custGeom>
                <a:avLst/>
                <a:gdLst>
                  <a:gd name="T0" fmla="*/ 24 w 48"/>
                  <a:gd name="T1" fmla="*/ 47 h 47"/>
                  <a:gd name="T2" fmla="*/ 1 w 48"/>
                  <a:gd name="T3" fmla="*/ 26 h 47"/>
                  <a:gd name="T4" fmla="*/ 6 w 48"/>
                  <a:gd name="T5" fmla="*/ 9 h 47"/>
                  <a:gd name="T6" fmla="*/ 21 w 48"/>
                  <a:gd name="T7" fmla="*/ 0 h 47"/>
                  <a:gd name="T8" fmla="*/ 24 w 48"/>
                  <a:gd name="T9" fmla="*/ 0 h 47"/>
                  <a:gd name="T10" fmla="*/ 47 w 48"/>
                  <a:gd name="T11" fmla="*/ 21 h 47"/>
                  <a:gd name="T12" fmla="*/ 43 w 48"/>
                  <a:gd name="T13" fmla="*/ 38 h 47"/>
                  <a:gd name="T14" fmla="*/ 27 w 48"/>
                  <a:gd name="T15" fmla="*/ 47 h 47"/>
                  <a:gd name="T16" fmla="*/ 24 w 48"/>
                  <a:gd name="T17" fmla="*/ 47 h 47"/>
                  <a:gd name="T18" fmla="*/ 24 w 48"/>
                  <a:gd name="T19" fmla="*/ 5 h 47"/>
                  <a:gd name="T20" fmla="*/ 22 w 48"/>
                  <a:gd name="T21" fmla="*/ 6 h 47"/>
                  <a:gd name="T22" fmla="*/ 10 w 48"/>
                  <a:gd name="T23" fmla="*/ 12 h 47"/>
                  <a:gd name="T24" fmla="*/ 6 w 48"/>
                  <a:gd name="T25" fmla="*/ 26 h 47"/>
                  <a:gd name="T26" fmla="*/ 24 w 48"/>
                  <a:gd name="T27" fmla="*/ 42 h 47"/>
                  <a:gd name="T28" fmla="*/ 26 w 48"/>
                  <a:gd name="T29" fmla="*/ 42 h 47"/>
                  <a:gd name="T30" fmla="*/ 39 w 48"/>
                  <a:gd name="T31" fmla="*/ 35 h 47"/>
                  <a:gd name="T32" fmla="*/ 42 w 48"/>
                  <a:gd name="T33" fmla="*/ 22 h 47"/>
                  <a:gd name="T34" fmla="*/ 24 w 48"/>
                  <a:gd name="T3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12" y="47"/>
                      <a:pt x="2" y="38"/>
                      <a:pt x="1" y="26"/>
                    </a:cubicBezTo>
                    <a:cubicBezTo>
                      <a:pt x="0" y="20"/>
                      <a:pt x="2" y="14"/>
                      <a:pt x="6" y="9"/>
                    </a:cubicBezTo>
                    <a:cubicBezTo>
                      <a:pt x="10" y="4"/>
                      <a:pt x="15" y="1"/>
                      <a:pt x="21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36" y="0"/>
                      <a:pt x="46" y="9"/>
                      <a:pt x="47" y="21"/>
                    </a:cubicBezTo>
                    <a:cubicBezTo>
                      <a:pt x="48" y="27"/>
                      <a:pt x="46" y="33"/>
                      <a:pt x="43" y="38"/>
                    </a:cubicBezTo>
                    <a:cubicBezTo>
                      <a:pt x="39" y="43"/>
                      <a:pt x="33" y="46"/>
                      <a:pt x="27" y="47"/>
                    </a:cubicBezTo>
                    <a:cubicBezTo>
                      <a:pt x="26" y="47"/>
                      <a:pt x="25" y="47"/>
                      <a:pt x="24" y="47"/>
                    </a:cubicBezTo>
                    <a:close/>
                    <a:moveTo>
                      <a:pt x="24" y="5"/>
                    </a:moveTo>
                    <a:cubicBezTo>
                      <a:pt x="23" y="5"/>
                      <a:pt x="23" y="6"/>
                      <a:pt x="22" y="6"/>
                    </a:cubicBezTo>
                    <a:cubicBezTo>
                      <a:pt x="17" y="6"/>
                      <a:pt x="13" y="9"/>
                      <a:pt x="10" y="12"/>
                    </a:cubicBezTo>
                    <a:cubicBezTo>
                      <a:pt x="7" y="16"/>
                      <a:pt x="5" y="21"/>
                      <a:pt x="6" y="26"/>
                    </a:cubicBezTo>
                    <a:cubicBezTo>
                      <a:pt x="7" y="35"/>
                      <a:pt x="15" y="42"/>
                      <a:pt x="24" y="42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31" y="41"/>
                      <a:pt x="35" y="39"/>
                      <a:pt x="39" y="35"/>
                    </a:cubicBezTo>
                    <a:cubicBezTo>
                      <a:pt x="42" y="31"/>
                      <a:pt x="43" y="26"/>
                      <a:pt x="42" y="22"/>
                    </a:cubicBezTo>
                    <a:cubicBezTo>
                      <a:pt x="41" y="12"/>
                      <a:pt x="33" y="5"/>
                      <a:pt x="2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2" name="Freeform 255"/>
              <p:cNvSpPr>
                <a:spLocks/>
              </p:cNvSpPr>
              <p:nvPr/>
            </p:nvSpPr>
            <p:spPr bwMode="auto">
              <a:xfrm>
                <a:off x="6069013" y="5857876"/>
                <a:ext cx="158750" cy="85725"/>
              </a:xfrm>
              <a:custGeom>
                <a:avLst/>
                <a:gdLst>
                  <a:gd name="T0" fmla="*/ 2 w 42"/>
                  <a:gd name="T1" fmla="*/ 21 h 23"/>
                  <a:gd name="T2" fmla="*/ 10 w 42"/>
                  <a:gd name="T3" fmla="*/ 14 h 23"/>
                  <a:gd name="T4" fmla="*/ 17 w 42"/>
                  <a:gd name="T5" fmla="*/ 18 h 23"/>
                  <a:gd name="T6" fmla="*/ 21 w 42"/>
                  <a:gd name="T7" fmla="*/ 13 h 23"/>
                  <a:gd name="T8" fmla="*/ 29 w 42"/>
                  <a:gd name="T9" fmla="*/ 18 h 23"/>
                  <a:gd name="T10" fmla="*/ 34 w 42"/>
                  <a:gd name="T11" fmla="*/ 11 h 23"/>
                  <a:gd name="T12" fmla="*/ 41 w 42"/>
                  <a:gd name="T13" fmla="*/ 15 h 23"/>
                  <a:gd name="T14" fmla="*/ 25 w 42"/>
                  <a:gd name="T15" fmla="*/ 1 h 23"/>
                  <a:gd name="T16" fmla="*/ 9 w 42"/>
                  <a:gd name="T17" fmla="*/ 6 h 23"/>
                  <a:gd name="T18" fmla="*/ 2 w 42"/>
                  <a:gd name="T1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3">
                    <a:moveTo>
                      <a:pt x="2" y="21"/>
                    </a:moveTo>
                    <a:cubicBezTo>
                      <a:pt x="6" y="18"/>
                      <a:pt x="6" y="15"/>
                      <a:pt x="10" y="14"/>
                    </a:cubicBezTo>
                    <a:cubicBezTo>
                      <a:pt x="14" y="13"/>
                      <a:pt x="16" y="18"/>
                      <a:pt x="17" y="18"/>
                    </a:cubicBezTo>
                    <a:cubicBezTo>
                      <a:pt x="19" y="16"/>
                      <a:pt x="17" y="13"/>
                      <a:pt x="21" y="13"/>
                    </a:cubicBezTo>
                    <a:cubicBezTo>
                      <a:pt x="25" y="13"/>
                      <a:pt x="28" y="18"/>
                      <a:pt x="29" y="18"/>
                    </a:cubicBezTo>
                    <a:cubicBezTo>
                      <a:pt x="32" y="18"/>
                      <a:pt x="31" y="11"/>
                      <a:pt x="34" y="11"/>
                    </a:cubicBezTo>
                    <a:cubicBezTo>
                      <a:pt x="37" y="11"/>
                      <a:pt x="40" y="13"/>
                      <a:pt x="41" y="15"/>
                    </a:cubicBezTo>
                    <a:cubicBezTo>
                      <a:pt x="42" y="18"/>
                      <a:pt x="39" y="5"/>
                      <a:pt x="25" y="1"/>
                    </a:cubicBezTo>
                    <a:cubicBezTo>
                      <a:pt x="19" y="0"/>
                      <a:pt x="13" y="5"/>
                      <a:pt x="9" y="6"/>
                    </a:cubicBezTo>
                    <a:cubicBezTo>
                      <a:pt x="1" y="10"/>
                      <a:pt x="0" y="23"/>
                      <a:pt x="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3" name="Oval 256"/>
              <p:cNvSpPr>
                <a:spLocks noChangeArrowheads="1"/>
              </p:cNvSpPr>
              <p:nvPr/>
            </p:nvSpPr>
            <p:spPr bwMode="auto">
              <a:xfrm>
                <a:off x="3822701" y="5756276"/>
                <a:ext cx="627063" cy="631825"/>
              </a:xfrm>
              <a:prstGeom prst="ellipse">
                <a:avLst/>
              </a:prstGeom>
              <a:solidFill>
                <a:srgbClr val="0FAAFF"/>
              </a:solidFill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4" name="Freeform 257"/>
              <p:cNvSpPr>
                <a:spLocks noEditPoints="1"/>
              </p:cNvSpPr>
              <p:nvPr/>
            </p:nvSpPr>
            <p:spPr bwMode="auto">
              <a:xfrm>
                <a:off x="3976688" y="6053138"/>
                <a:ext cx="338138" cy="225425"/>
              </a:xfrm>
              <a:custGeom>
                <a:avLst/>
                <a:gdLst>
                  <a:gd name="T0" fmla="*/ 31 w 90"/>
                  <a:gd name="T1" fmla="*/ 60 h 60"/>
                  <a:gd name="T2" fmla="*/ 7 w 90"/>
                  <a:gd name="T3" fmla="*/ 58 h 60"/>
                  <a:gd name="T4" fmla="*/ 6 w 90"/>
                  <a:gd name="T5" fmla="*/ 16 h 60"/>
                  <a:gd name="T6" fmla="*/ 26 w 90"/>
                  <a:gd name="T7" fmla="*/ 0 h 60"/>
                  <a:gd name="T8" fmla="*/ 27 w 90"/>
                  <a:gd name="T9" fmla="*/ 1 h 60"/>
                  <a:gd name="T10" fmla="*/ 44 w 90"/>
                  <a:gd name="T11" fmla="*/ 4 h 60"/>
                  <a:gd name="T12" fmla="*/ 44 w 90"/>
                  <a:gd name="T13" fmla="*/ 4 h 60"/>
                  <a:gd name="T14" fmla="*/ 62 w 90"/>
                  <a:gd name="T15" fmla="*/ 0 h 60"/>
                  <a:gd name="T16" fmla="*/ 63 w 90"/>
                  <a:gd name="T17" fmla="*/ 0 h 60"/>
                  <a:gd name="T18" fmla="*/ 65 w 90"/>
                  <a:gd name="T19" fmla="*/ 0 h 60"/>
                  <a:gd name="T20" fmla="*/ 84 w 90"/>
                  <a:gd name="T21" fmla="*/ 15 h 60"/>
                  <a:gd name="T22" fmla="*/ 84 w 90"/>
                  <a:gd name="T23" fmla="*/ 57 h 60"/>
                  <a:gd name="T24" fmla="*/ 64 w 90"/>
                  <a:gd name="T25" fmla="*/ 59 h 60"/>
                  <a:gd name="T26" fmla="*/ 31 w 90"/>
                  <a:gd name="T27" fmla="*/ 60 h 60"/>
                  <a:gd name="T28" fmla="*/ 11 w 90"/>
                  <a:gd name="T29" fmla="*/ 53 h 60"/>
                  <a:gd name="T30" fmla="*/ 31 w 90"/>
                  <a:gd name="T31" fmla="*/ 53 h 60"/>
                  <a:gd name="T32" fmla="*/ 80 w 90"/>
                  <a:gd name="T33" fmla="*/ 52 h 60"/>
                  <a:gd name="T34" fmla="*/ 78 w 90"/>
                  <a:gd name="T35" fmla="*/ 17 h 60"/>
                  <a:gd name="T36" fmla="*/ 65 w 90"/>
                  <a:gd name="T37" fmla="*/ 6 h 60"/>
                  <a:gd name="T38" fmla="*/ 45 w 90"/>
                  <a:gd name="T39" fmla="*/ 10 h 60"/>
                  <a:gd name="T40" fmla="*/ 44 w 90"/>
                  <a:gd name="T41" fmla="*/ 10 h 60"/>
                  <a:gd name="T42" fmla="*/ 25 w 90"/>
                  <a:gd name="T43" fmla="*/ 7 h 60"/>
                  <a:gd name="T44" fmla="*/ 25 w 90"/>
                  <a:gd name="T45" fmla="*/ 7 h 60"/>
                  <a:gd name="T46" fmla="*/ 12 w 90"/>
                  <a:gd name="T47" fmla="*/ 18 h 60"/>
                  <a:gd name="T48" fmla="*/ 11 w 90"/>
                  <a:gd name="T49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60">
                    <a:moveTo>
                      <a:pt x="31" y="60"/>
                    </a:moveTo>
                    <a:cubicBezTo>
                      <a:pt x="9" y="60"/>
                      <a:pt x="8" y="59"/>
                      <a:pt x="7" y="58"/>
                    </a:cubicBezTo>
                    <a:cubicBezTo>
                      <a:pt x="1" y="52"/>
                      <a:pt x="0" y="30"/>
                      <a:pt x="6" y="16"/>
                    </a:cubicBezTo>
                    <a:cubicBezTo>
                      <a:pt x="10" y="5"/>
                      <a:pt x="17" y="0"/>
                      <a:pt x="26" y="0"/>
                    </a:cubicBezTo>
                    <a:cubicBezTo>
                      <a:pt x="26" y="0"/>
                      <a:pt x="26" y="0"/>
                      <a:pt x="27" y="1"/>
                    </a:cubicBezTo>
                    <a:cubicBezTo>
                      <a:pt x="32" y="3"/>
                      <a:pt x="38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51" y="4"/>
                      <a:pt x="57" y="2"/>
                      <a:pt x="62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4" y="0"/>
                      <a:pt x="65" y="0"/>
                      <a:pt x="65" y="0"/>
                    </a:cubicBezTo>
                    <a:cubicBezTo>
                      <a:pt x="73" y="0"/>
                      <a:pt x="80" y="5"/>
                      <a:pt x="84" y="15"/>
                    </a:cubicBezTo>
                    <a:cubicBezTo>
                      <a:pt x="90" y="30"/>
                      <a:pt x="90" y="51"/>
                      <a:pt x="84" y="57"/>
                    </a:cubicBezTo>
                    <a:cubicBezTo>
                      <a:pt x="83" y="58"/>
                      <a:pt x="82" y="59"/>
                      <a:pt x="64" y="59"/>
                    </a:cubicBezTo>
                    <a:cubicBezTo>
                      <a:pt x="54" y="60"/>
                      <a:pt x="41" y="60"/>
                      <a:pt x="31" y="60"/>
                    </a:cubicBezTo>
                    <a:close/>
                    <a:moveTo>
                      <a:pt x="11" y="53"/>
                    </a:moveTo>
                    <a:cubicBezTo>
                      <a:pt x="13" y="53"/>
                      <a:pt x="17" y="53"/>
                      <a:pt x="31" y="53"/>
                    </a:cubicBezTo>
                    <a:cubicBezTo>
                      <a:pt x="51" y="53"/>
                      <a:pt x="75" y="53"/>
                      <a:pt x="80" y="52"/>
                    </a:cubicBezTo>
                    <a:cubicBezTo>
                      <a:pt x="83" y="47"/>
                      <a:pt x="83" y="30"/>
                      <a:pt x="78" y="17"/>
                    </a:cubicBezTo>
                    <a:cubicBezTo>
                      <a:pt x="75" y="12"/>
                      <a:pt x="71" y="6"/>
                      <a:pt x="65" y="6"/>
                    </a:cubicBezTo>
                    <a:cubicBezTo>
                      <a:pt x="59" y="9"/>
                      <a:pt x="52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37" y="10"/>
                      <a:pt x="31" y="9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18" y="7"/>
                      <a:pt x="14" y="13"/>
                      <a:pt x="12" y="18"/>
                    </a:cubicBezTo>
                    <a:cubicBezTo>
                      <a:pt x="7" y="31"/>
                      <a:pt x="8" y="48"/>
                      <a:pt x="1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5" name="Freeform 258"/>
              <p:cNvSpPr>
                <a:spLocks noEditPoints="1"/>
              </p:cNvSpPr>
              <p:nvPr/>
            </p:nvSpPr>
            <p:spPr bwMode="auto">
              <a:xfrm>
                <a:off x="4032251" y="5830888"/>
                <a:ext cx="225425" cy="222250"/>
              </a:xfrm>
              <a:custGeom>
                <a:avLst/>
                <a:gdLst>
                  <a:gd name="T0" fmla="*/ 30 w 60"/>
                  <a:gd name="T1" fmla="*/ 59 h 59"/>
                  <a:gd name="T2" fmla="*/ 1 w 60"/>
                  <a:gd name="T3" fmla="*/ 33 h 59"/>
                  <a:gd name="T4" fmla="*/ 7 w 60"/>
                  <a:gd name="T5" fmla="*/ 11 h 59"/>
                  <a:gd name="T6" fmla="*/ 27 w 60"/>
                  <a:gd name="T7" fmla="*/ 1 h 59"/>
                  <a:gd name="T8" fmla="*/ 30 w 60"/>
                  <a:gd name="T9" fmla="*/ 0 h 59"/>
                  <a:gd name="T10" fmla="*/ 59 w 60"/>
                  <a:gd name="T11" fmla="*/ 26 h 59"/>
                  <a:gd name="T12" fmla="*/ 53 w 60"/>
                  <a:gd name="T13" fmla="*/ 48 h 59"/>
                  <a:gd name="T14" fmla="*/ 33 w 60"/>
                  <a:gd name="T15" fmla="*/ 59 h 59"/>
                  <a:gd name="T16" fmla="*/ 30 w 60"/>
                  <a:gd name="T17" fmla="*/ 59 h 59"/>
                  <a:gd name="T18" fmla="*/ 30 w 60"/>
                  <a:gd name="T19" fmla="*/ 7 h 59"/>
                  <a:gd name="T20" fmla="*/ 27 w 60"/>
                  <a:gd name="T21" fmla="*/ 7 h 59"/>
                  <a:gd name="T22" fmla="*/ 12 w 60"/>
                  <a:gd name="T23" fmla="*/ 16 h 59"/>
                  <a:gd name="T24" fmla="*/ 7 w 60"/>
                  <a:gd name="T25" fmla="*/ 32 h 59"/>
                  <a:gd name="T26" fmla="*/ 30 w 60"/>
                  <a:gd name="T27" fmla="*/ 52 h 59"/>
                  <a:gd name="T28" fmla="*/ 33 w 60"/>
                  <a:gd name="T29" fmla="*/ 52 h 59"/>
                  <a:gd name="T30" fmla="*/ 48 w 60"/>
                  <a:gd name="T31" fmla="*/ 44 h 59"/>
                  <a:gd name="T32" fmla="*/ 53 w 60"/>
                  <a:gd name="T33" fmla="*/ 27 h 59"/>
                  <a:gd name="T34" fmla="*/ 30 w 60"/>
                  <a:gd name="T35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9">
                    <a:moveTo>
                      <a:pt x="30" y="59"/>
                    </a:moveTo>
                    <a:cubicBezTo>
                      <a:pt x="15" y="59"/>
                      <a:pt x="3" y="48"/>
                      <a:pt x="1" y="33"/>
                    </a:cubicBezTo>
                    <a:cubicBezTo>
                      <a:pt x="0" y="25"/>
                      <a:pt x="2" y="18"/>
                      <a:pt x="7" y="11"/>
                    </a:cubicBezTo>
                    <a:cubicBezTo>
                      <a:pt x="12" y="5"/>
                      <a:pt x="19" y="1"/>
                      <a:pt x="27" y="1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45" y="0"/>
                      <a:pt x="58" y="11"/>
                      <a:pt x="59" y="26"/>
                    </a:cubicBezTo>
                    <a:cubicBezTo>
                      <a:pt x="60" y="34"/>
                      <a:pt x="58" y="41"/>
                      <a:pt x="53" y="48"/>
                    </a:cubicBezTo>
                    <a:cubicBezTo>
                      <a:pt x="48" y="54"/>
                      <a:pt x="41" y="58"/>
                      <a:pt x="33" y="59"/>
                    </a:cubicBezTo>
                    <a:cubicBezTo>
                      <a:pt x="32" y="59"/>
                      <a:pt x="31" y="59"/>
                      <a:pt x="30" y="59"/>
                    </a:cubicBezTo>
                    <a:close/>
                    <a:moveTo>
                      <a:pt x="30" y="7"/>
                    </a:moveTo>
                    <a:cubicBezTo>
                      <a:pt x="29" y="7"/>
                      <a:pt x="28" y="7"/>
                      <a:pt x="27" y="7"/>
                    </a:cubicBezTo>
                    <a:cubicBezTo>
                      <a:pt x="21" y="8"/>
                      <a:pt x="16" y="11"/>
                      <a:pt x="12" y="16"/>
                    </a:cubicBezTo>
                    <a:cubicBezTo>
                      <a:pt x="8" y="20"/>
                      <a:pt x="7" y="26"/>
                      <a:pt x="7" y="32"/>
                    </a:cubicBezTo>
                    <a:cubicBezTo>
                      <a:pt x="9" y="44"/>
                      <a:pt x="18" y="52"/>
                      <a:pt x="30" y="52"/>
                    </a:cubicBezTo>
                    <a:cubicBezTo>
                      <a:pt x="31" y="52"/>
                      <a:pt x="32" y="52"/>
                      <a:pt x="33" y="52"/>
                    </a:cubicBezTo>
                    <a:cubicBezTo>
                      <a:pt x="39" y="51"/>
                      <a:pt x="44" y="48"/>
                      <a:pt x="48" y="44"/>
                    </a:cubicBezTo>
                    <a:cubicBezTo>
                      <a:pt x="52" y="39"/>
                      <a:pt x="54" y="33"/>
                      <a:pt x="53" y="27"/>
                    </a:cubicBezTo>
                    <a:cubicBezTo>
                      <a:pt x="52" y="15"/>
                      <a:pt x="42" y="7"/>
                      <a:pt x="3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6" name="Freeform 259"/>
              <p:cNvSpPr>
                <a:spLocks/>
              </p:cNvSpPr>
              <p:nvPr/>
            </p:nvSpPr>
            <p:spPr bwMode="auto">
              <a:xfrm>
                <a:off x="4010026" y="5854701"/>
                <a:ext cx="277813" cy="206375"/>
              </a:xfrm>
              <a:custGeom>
                <a:avLst/>
                <a:gdLst>
                  <a:gd name="T0" fmla="*/ 3 w 74"/>
                  <a:gd name="T1" fmla="*/ 45 h 55"/>
                  <a:gd name="T2" fmla="*/ 16 w 74"/>
                  <a:gd name="T3" fmla="*/ 49 h 55"/>
                  <a:gd name="T4" fmla="*/ 17 w 74"/>
                  <a:gd name="T5" fmla="*/ 12 h 55"/>
                  <a:gd name="T6" fmla="*/ 33 w 74"/>
                  <a:gd name="T7" fmla="*/ 11 h 55"/>
                  <a:gd name="T8" fmla="*/ 45 w 74"/>
                  <a:gd name="T9" fmla="*/ 19 h 55"/>
                  <a:gd name="T10" fmla="*/ 58 w 74"/>
                  <a:gd name="T11" fmla="*/ 9 h 55"/>
                  <a:gd name="T12" fmla="*/ 58 w 74"/>
                  <a:gd name="T13" fmla="*/ 48 h 55"/>
                  <a:gd name="T14" fmla="*/ 69 w 74"/>
                  <a:gd name="T15" fmla="*/ 44 h 55"/>
                  <a:gd name="T16" fmla="*/ 59 w 74"/>
                  <a:gd name="T17" fmla="*/ 7 h 55"/>
                  <a:gd name="T18" fmla="*/ 44 w 74"/>
                  <a:gd name="T19" fmla="*/ 2 h 55"/>
                  <a:gd name="T20" fmla="*/ 23 w 74"/>
                  <a:gd name="T21" fmla="*/ 1 h 55"/>
                  <a:gd name="T22" fmla="*/ 3 w 74"/>
                  <a:gd name="T23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55">
                    <a:moveTo>
                      <a:pt x="3" y="45"/>
                    </a:moveTo>
                    <a:cubicBezTo>
                      <a:pt x="7" y="42"/>
                      <a:pt x="18" y="55"/>
                      <a:pt x="16" y="49"/>
                    </a:cubicBezTo>
                    <a:cubicBezTo>
                      <a:pt x="5" y="16"/>
                      <a:pt x="16" y="13"/>
                      <a:pt x="17" y="12"/>
                    </a:cubicBezTo>
                    <a:cubicBezTo>
                      <a:pt x="19" y="10"/>
                      <a:pt x="29" y="11"/>
                      <a:pt x="33" y="11"/>
                    </a:cubicBezTo>
                    <a:cubicBezTo>
                      <a:pt x="39" y="11"/>
                      <a:pt x="44" y="19"/>
                      <a:pt x="45" y="19"/>
                    </a:cubicBezTo>
                    <a:cubicBezTo>
                      <a:pt x="48" y="19"/>
                      <a:pt x="48" y="7"/>
                      <a:pt x="58" y="9"/>
                    </a:cubicBezTo>
                    <a:cubicBezTo>
                      <a:pt x="62" y="10"/>
                      <a:pt x="59" y="43"/>
                      <a:pt x="58" y="48"/>
                    </a:cubicBezTo>
                    <a:cubicBezTo>
                      <a:pt x="57" y="51"/>
                      <a:pt x="63" y="42"/>
                      <a:pt x="69" y="44"/>
                    </a:cubicBezTo>
                    <a:cubicBezTo>
                      <a:pt x="74" y="46"/>
                      <a:pt x="66" y="11"/>
                      <a:pt x="59" y="7"/>
                    </a:cubicBezTo>
                    <a:cubicBezTo>
                      <a:pt x="53" y="3"/>
                      <a:pt x="50" y="3"/>
                      <a:pt x="44" y="2"/>
                    </a:cubicBezTo>
                    <a:cubicBezTo>
                      <a:pt x="36" y="0"/>
                      <a:pt x="27" y="0"/>
                      <a:pt x="23" y="1"/>
                    </a:cubicBezTo>
                    <a:cubicBezTo>
                      <a:pt x="2" y="7"/>
                      <a:pt x="0" y="48"/>
                      <a:pt x="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7" name="Oval 260"/>
              <p:cNvSpPr>
                <a:spLocks noChangeArrowheads="1"/>
              </p:cNvSpPr>
              <p:nvPr/>
            </p:nvSpPr>
            <p:spPr bwMode="auto">
              <a:xfrm>
                <a:off x="4464051" y="4197351"/>
                <a:ext cx="711200" cy="714375"/>
              </a:xfrm>
              <a:prstGeom prst="ellipse">
                <a:avLst/>
              </a:prstGeom>
              <a:solidFill>
                <a:srgbClr val="0FAAFF"/>
              </a:solidFill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8" name="Oval 264"/>
              <p:cNvSpPr>
                <a:spLocks noChangeArrowheads="1"/>
              </p:cNvSpPr>
              <p:nvPr/>
            </p:nvSpPr>
            <p:spPr bwMode="auto">
              <a:xfrm>
                <a:off x="2017713" y="4268788"/>
                <a:ext cx="708025" cy="706438"/>
              </a:xfrm>
              <a:prstGeom prst="ellipse">
                <a:avLst/>
              </a:prstGeom>
              <a:solidFill>
                <a:srgbClr val="0FAAFF"/>
              </a:solidFill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79" name="Oval 268"/>
              <p:cNvSpPr>
                <a:spLocks noChangeArrowheads="1"/>
              </p:cNvSpPr>
              <p:nvPr/>
            </p:nvSpPr>
            <p:spPr bwMode="auto">
              <a:xfrm>
                <a:off x="2536826" y="5313363"/>
                <a:ext cx="887413" cy="885825"/>
              </a:xfrm>
              <a:prstGeom prst="ellipse">
                <a:avLst/>
              </a:prstGeom>
              <a:solidFill>
                <a:srgbClr val="0FAAFF"/>
              </a:solidFill>
              <a:ln w="269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</p:grpSp>
        <p:sp>
          <p:nvSpPr>
            <p:cNvPr id="4" name="Freeform 50"/>
            <p:cNvSpPr>
              <a:spLocks noEditPoints="1"/>
            </p:cNvSpPr>
            <p:nvPr/>
          </p:nvSpPr>
          <p:spPr bwMode="auto">
            <a:xfrm>
              <a:off x="5712228" y="7049297"/>
              <a:ext cx="430525" cy="170710"/>
            </a:xfrm>
            <a:custGeom>
              <a:avLst/>
              <a:gdLst/>
              <a:ahLst/>
              <a:cxnLst>
                <a:cxn ang="0">
                  <a:pos x="682" y="162"/>
                </a:cxn>
                <a:cxn ang="0">
                  <a:pos x="575" y="97"/>
                </a:cxn>
                <a:cxn ang="0">
                  <a:pos x="491" y="30"/>
                </a:cxn>
                <a:cxn ang="0">
                  <a:pos x="369" y="16"/>
                </a:cxn>
                <a:cxn ang="0">
                  <a:pos x="346" y="5"/>
                </a:cxn>
                <a:cxn ang="0">
                  <a:pos x="315" y="1"/>
                </a:cxn>
                <a:cxn ang="0">
                  <a:pos x="309" y="7"/>
                </a:cxn>
                <a:cxn ang="0">
                  <a:pos x="289" y="7"/>
                </a:cxn>
                <a:cxn ang="0">
                  <a:pos x="256" y="18"/>
                </a:cxn>
                <a:cxn ang="0">
                  <a:pos x="223" y="24"/>
                </a:cxn>
                <a:cxn ang="0">
                  <a:pos x="186" y="23"/>
                </a:cxn>
                <a:cxn ang="0">
                  <a:pos x="149" y="30"/>
                </a:cxn>
                <a:cxn ang="0">
                  <a:pos x="149" y="30"/>
                </a:cxn>
                <a:cxn ang="0">
                  <a:pos x="118" y="35"/>
                </a:cxn>
                <a:cxn ang="0">
                  <a:pos x="118" y="35"/>
                </a:cxn>
                <a:cxn ang="0">
                  <a:pos x="88" y="39"/>
                </a:cxn>
                <a:cxn ang="0">
                  <a:pos x="88" y="39"/>
                </a:cxn>
                <a:cxn ang="0">
                  <a:pos x="20" y="57"/>
                </a:cxn>
                <a:cxn ang="0">
                  <a:pos x="0" y="151"/>
                </a:cxn>
                <a:cxn ang="0">
                  <a:pos x="35" y="174"/>
                </a:cxn>
                <a:cxn ang="0">
                  <a:pos x="39" y="185"/>
                </a:cxn>
                <a:cxn ang="0">
                  <a:pos x="42" y="184"/>
                </a:cxn>
                <a:cxn ang="0">
                  <a:pos x="49" y="175"/>
                </a:cxn>
                <a:cxn ang="0">
                  <a:pos x="53" y="167"/>
                </a:cxn>
                <a:cxn ang="0">
                  <a:pos x="54" y="189"/>
                </a:cxn>
                <a:cxn ang="0">
                  <a:pos x="58" y="188"/>
                </a:cxn>
                <a:cxn ang="0">
                  <a:pos x="64" y="178"/>
                </a:cxn>
                <a:cxn ang="0">
                  <a:pos x="66" y="177"/>
                </a:cxn>
                <a:cxn ang="0">
                  <a:pos x="71" y="192"/>
                </a:cxn>
                <a:cxn ang="0">
                  <a:pos x="74" y="191"/>
                </a:cxn>
                <a:cxn ang="0">
                  <a:pos x="81" y="184"/>
                </a:cxn>
                <a:cxn ang="0">
                  <a:pos x="308" y="220"/>
                </a:cxn>
                <a:cxn ang="0">
                  <a:pos x="315" y="233"/>
                </a:cxn>
                <a:cxn ang="0">
                  <a:pos x="330" y="256"/>
                </a:cxn>
                <a:cxn ang="0">
                  <a:pos x="337" y="258"/>
                </a:cxn>
                <a:cxn ang="0">
                  <a:pos x="347" y="225"/>
                </a:cxn>
                <a:cxn ang="0">
                  <a:pos x="350" y="240"/>
                </a:cxn>
                <a:cxn ang="0">
                  <a:pos x="366" y="264"/>
                </a:cxn>
                <a:cxn ang="0">
                  <a:pos x="374" y="266"/>
                </a:cxn>
                <a:cxn ang="0">
                  <a:pos x="384" y="233"/>
                </a:cxn>
                <a:cxn ang="0">
                  <a:pos x="388" y="247"/>
                </a:cxn>
                <a:cxn ang="0">
                  <a:pos x="405" y="272"/>
                </a:cxn>
                <a:cxn ang="0">
                  <a:pos x="413" y="274"/>
                </a:cxn>
                <a:cxn ang="0">
                  <a:pos x="443" y="266"/>
                </a:cxn>
                <a:cxn ang="0">
                  <a:pos x="639" y="282"/>
                </a:cxn>
                <a:cxn ang="0">
                  <a:pos x="685" y="233"/>
                </a:cxn>
                <a:cxn ang="0">
                  <a:pos x="40" y="165"/>
                </a:cxn>
                <a:cxn ang="0">
                  <a:pos x="41" y="165"/>
                </a:cxn>
                <a:cxn ang="0">
                  <a:pos x="35" y="173"/>
                </a:cxn>
                <a:cxn ang="0">
                  <a:pos x="39" y="165"/>
                </a:cxn>
              </a:cxnLst>
              <a:rect l="0" t="0" r="r" b="b"/>
              <a:pathLst>
                <a:path w="705" h="284">
                  <a:moveTo>
                    <a:pt x="704" y="193"/>
                  </a:moveTo>
                  <a:cubicBezTo>
                    <a:pt x="703" y="178"/>
                    <a:pt x="682" y="162"/>
                    <a:pt x="682" y="162"/>
                  </a:cubicBezTo>
                  <a:cubicBezTo>
                    <a:pt x="682" y="162"/>
                    <a:pt x="679" y="154"/>
                    <a:pt x="659" y="142"/>
                  </a:cubicBezTo>
                  <a:cubicBezTo>
                    <a:pt x="638" y="130"/>
                    <a:pt x="586" y="104"/>
                    <a:pt x="575" y="97"/>
                  </a:cubicBezTo>
                  <a:cubicBezTo>
                    <a:pt x="573" y="95"/>
                    <a:pt x="568" y="93"/>
                    <a:pt x="563" y="88"/>
                  </a:cubicBezTo>
                  <a:cubicBezTo>
                    <a:pt x="548" y="71"/>
                    <a:pt x="508" y="40"/>
                    <a:pt x="491" y="30"/>
                  </a:cubicBezTo>
                  <a:cubicBezTo>
                    <a:pt x="471" y="17"/>
                    <a:pt x="443" y="14"/>
                    <a:pt x="414" y="13"/>
                  </a:cubicBezTo>
                  <a:cubicBezTo>
                    <a:pt x="408" y="13"/>
                    <a:pt x="392" y="14"/>
                    <a:pt x="369" y="16"/>
                  </a:cubicBezTo>
                  <a:cubicBezTo>
                    <a:pt x="367" y="14"/>
                    <a:pt x="362" y="11"/>
                    <a:pt x="357" y="8"/>
                  </a:cubicBezTo>
                  <a:cubicBezTo>
                    <a:pt x="353" y="6"/>
                    <a:pt x="349" y="5"/>
                    <a:pt x="346" y="5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78" y="14"/>
                    <a:pt x="278" y="14"/>
                    <a:pt x="278" y="14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3" y="24"/>
                    <a:pt x="223" y="24"/>
                    <a:pt x="223" y="24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44" y="54"/>
                    <a:pt x="22" y="56"/>
                    <a:pt x="20" y="57"/>
                  </a:cubicBezTo>
                  <a:cubicBezTo>
                    <a:pt x="11" y="58"/>
                    <a:pt x="0" y="67"/>
                    <a:pt x="0" y="76"/>
                  </a:cubicBezTo>
                  <a:cubicBezTo>
                    <a:pt x="0" y="83"/>
                    <a:pt x="0" y="142"/>
                    <a:pt x="0" y="151"/>
                  </a:cubicBezTo>
                  <a:cubicBezTo>
                    <a:pt x="0" y="160"/>
                    <a:pt x="12" y="167"/>
                    <a:pt x="15" y="170"/>
                  </a:cubicBezTo>
                  <a:cubicBezTo>
                    <a:pt x="19" y="172"/>
                    <a:pt x="31" y="174"/>
                    <a:pt x="35" y="174"/>
                  </a:cubicBezTo>
                  <a:cubicBezTo>
                    <a:pt x="35" y="174"/>
                    <a:pt x="35" y="175"/>
                    <a:pt x="35" y="175"/>
                  </a:cubicBezTo>
                  <a:cubicBezTo>
                    <a:pt x="35" y="180"/>
                    <a:pt x="37" y="185"/>
                    <a:pt x="39" y="185"/>
                  </a:cubicBezTo>
                  <a:cubicBezTo>
                    <a:pt x="40" y="185"/>
                    <a:pt x="41" y="185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3" y="185"/>
                    <a:pt x="44" y="185"/>
                    <a:pt x="44" y="185"/>
                  </a:cubicBezTo>
                  <a:cubicBezTo>
                    <a:pt x="47" y="185"/>
                    <a:pt x="49" y="180"/>
                    <a:pt x="49" y="175"/>
                  </a:cubicBezTo>
                  <a:cubicBezTo>
                    <a:pt x="49" y="171"/>
                    <a:pt x="48" y="168"/>
                    <a:pt x="47" y="166"/>
                  </a:cubicBezTo>
                  <a:cubicBezTo>
                    <a:pt x="49" y="166"/>
                    <a:pt x="51" y="167"/>
                    <a:pt x="53" y="167"/>
                  </a:cubicBezTo>
                  <a:cubicBezTo>
                    <a:pt x="51" y="169"/>
                    <a:pt x="50" y="173"/>
                    <a:pt x="50" y="178"/>
                  </a:cubicBezTo>
                  <a:cubicBezTo>
                    <a:pt x="50" y="184"/>
                    <a:pt x="52" y="189"/>
                    <a:pt x="54" y="189"/>
                  </a:cubicBezTo>
                  <a:cubicBezTo>
                    <a:pt x="55" y="189"/>
                    <a:pt x="56" y="188"/>
                    <a:pt x="56" y="188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58" y="188"/>
                    <a:pt x="59" y="189"/>
                    <a:pt x="60" y="189"/>
                  </a:cubicBezTo>
                  <a:cubicBezTo>
                    <a:pt x="62" y="189"/>
                    <a:pt x="64" y="184"/>
                    <a:pt x="64" y="178"/>
                  </a:cubicBezTo>
                  <a:cubicBezTo>
                    <a:pt x="64" y="177"/>
                    <a:pt x="64" y="176"/>
                    <a:pt x="64" y="175"/>
                  </a:cubicBezTo>
                  <a:cubicBezTo>
                    <a:pt x="65" y="176"/>
                    <a:pt x="65" y="176"/>
                    <a:pt x="66" y="177"/>
                  </a:cubicBezTo>
                  <a:cubicBezTo>
                    <a:pt x="66" y="178"/>
                    <a:pt x="66" y="179"/>
                    <a:pt x="66" y="180"/>
                  </a:cubicBezTo>
                  <a:cubicBezTo>
                    <a:pt x="66" y="187"/>
                    <a:pt x="68" y="192"/>
                    <a:pt x="71" y="192"/>
                  </a:cubicBezTo>
                  <a:cubicBezTo>
                    <a:pt x="71" y="192"/>
                    <a:pt x="72" y="192"/>
                    <a:pt x="73" y="191"/>
                  </a:cubicBezTo>
                  <a:cubicBezTo>
                    <a:pt x="74" y="191"/>
                    <a:pt x="74" y="191"/>
                    <a:pt x="74" y="191"/>
                  </a:cubicBezTo>
                  <a:cubicBezTo>
                    <a:pt x="75" y="192"/>
                    <a:pt x="75" y="192"/>
                    <a:pt x="76" y="192"/>
                  </a:cubicBezTo>
                  <a:cubicBezTo>
                    <a:pt x="78" y="192"/>
                    <a:pt x="80" y="189"/>
                    <a:pt x="81" y="184"/>
                  </a:cubicBezTo>
                  <a:cubicBezTo>
                    <a:pt x="123" y="194"/>
                    <a:pt x="305" y="238"/>
                    <a:pt x="307" y="237"/>
                  </a:cubicBezTo>
                  <a:cubicBezTo>
                    <a:pt x="309" y="236"/>
                    <a:pt x="299" y="223"/>
                    <a:pt x="308" y="220"/>
                  </a:cubicBezTo>
                  <a:cubicBezTo>
                    <a:pt x="309" y="220"/>
                    <a:pt x="313" y="220"/>
                    <a:pt x="317" y="220"/>
                  </a:cubicBezTo>
                  <a:cubicBezTo>
                    <a:pt x="316" y="224"/>
                    <a:pt x="315" y="228"/>
                    <a:pt x="315" y="233"/>
                  </a:cubicBezTo>
                  <a:cubicBezTo>
                    <a:pt x="315" y="247"/>
                    <a:pt x="320" y="258"/>
                    <a:pt x="326" y="258"/>
                  </a:cubicBezTo>
                  <a:cubicBezTo>
                    <a:pt x="327" y="258"/>
                    <a:pt x="329" y="257"/>
                    <a:pt x="330" y="256"/>
                  </a:cubicBezTo>
                  <a:cubicBezTo>
                    <a:pt x="333" y="256"/>
                    <a:pt x="333" y="256"/>
                    <a:pt x="333" y="256"/>
                  </a:cubicBezTo>
                  <a:cubicBezTo>
                    <a:pt x="335" y="257"/>
                    <a:pt x="336" y="258"/>
                    <a:pt x="337" y="258"/>
                  </a:cubicBezTo>
                  <a:cubicBezTo>
                    <a:pt x="343" y="258"/>
                    <a:pt x="348" y="247"/>
                    <a:pt x="348" y="233"/>
                  </a:cubicBezTo>
                  <a:cubicBezTo>
                    <a:pt x="348" y="230"/>
                    <a:pt x="348" y="227"/>
                    <a:pt x="347" y="225"/>
                  </a:cubicBezTo>
                  <a:cubicBezTo>
                    <a:pt x="349" y="225"/>
                    <a:pt x="351" y="226"/>
                    <a:pt x="352" y="226"/>
                  </a:cubicBezTo>
                  <a:cubicBezTo>
                    <a:pt x="351" y="230"/>
                    <a:pt x="350" y="235"/>
                    <a:pt x="350" y="240"/>
                  </a:cubicBezTo>
                  <a:cubicBezTo>
                    <a:pt x="350" y="254"/>
                    <a:pt x="355" y="266"/>
                    <a:pt x="362" y="266"/>
                  </a:cubicBezTo>
                  <a:cubicBezTo>
                    <a:pt x="363" y="266"/>
                    <a:pt x="365" y="265"/>
                    <a:pt x="366" y="264"/>
                  </a:cubicBezTo>
                  <a:cubicBezTo>
                    <a:pt x="369" y="264"/>
                    <a:pt x="369" y="264"/>
                    <a:pt x="369" y="264"/>
                  </a:cubicBezTo>
                  <a:cubicBezTo>
                    <a:pt x="371" y="265"/>
                    <a:pt x="372" y="266"/>
                    <a:pt x="374" y="266"/>
                  </a:cubicBezTo>
                  <a:cubicBezTo>
                    <a:pt x="380" y="266"/>
                    <a:pt x="385" y="254"/>
                    <a:pt x="385" y="240"/>
                  </a:cubicBezTo>
                  <a:cubicBezTo>
                    <a:pt x="385" y="237"/>
                    <a:pt x="385" y="235"/>
                    <a:pt x="384" y="233"/>
                  </a:cubicBezTo>
                  <a:cubicBezTo>
                    <a:pt x="386" y="233"/>
                    <a:pt x="388" y="234"/>
                    <a:pt x="390" y="234"/>
                  </a:cubicBezTo>
                  <a:cubicBezTo>
                    <a:pt x="389" y="238"/>
                    <a:pt x="388" y="242"/>
                    <a:pt x="388" y="247"/>
                  </a:cubicBezTo>
                  <a:cubicBezTo>
                    <a:pt x="388" y="262"/>
                    <a:pt x="394" y="274"/>
                    <a:pt x="400" y="274"/>
                  </a:cubicBezTo>
                  <a:cubicBezTo>
                    <a:pt x="402" y="274"/>
                    <a:pt x="403" y="273"/>
                    <a:pt x="405" y="272"/>
                  </a:cubicBezTo>
                  <a:cubicBezTo>
                    <a:pt x="408" y="272"/>
                    <a:pt x="408" y="272"/>
                    <a:pt x="408" y="272"/>
                  </a:cubicBezTo>
                  <a:cubicBezTo>
                    <a:pt x="410" y="273"/>
                    <a:pt x="411" y="274"/>
                    <a:pt x="413" y="274"/>
                  </a:cubicBezTo>
                  <a:cubicBezTo>
                    <a:pt x="419" y="274"/>
                    <a:pt x="424" y="262"/>
                    <a:pt x="425" y="248"/>
                  </a:cubicBezTo>
                  <a:cubicBezTo>
                    <a:pt x="430" y="253"/>
                    <a:pt x="435" y="260"/>
                    <a:pt x="443" y="266"/>
                  </a:cubicBezTo>
                  <a:cubicBezTo>
                    <a:pt x="459" y="277"/>
                    <a:pt x="471" y="276"/>
                    <a:pt x="495" y="276"/>
                  </a:cubicBezTo>
                  <a:cubicBezTo>
                    <a:pt x="519" y="276"/>
                    <a:pt x="635" y="284"/>
                    <a:pt x="639" y="282"/>
                  </a:cubicBezTo>
                  <a:cubicBezTo>
                    <a:pt x="642" y="278"/>
                    <a:pt x="622" y="247"/>
                    <a:pt x="622" y="247"/>
                  </a:cubicBezTo>
                  <a:cubicBezTo>
                    <a:pt x="622" y="247"/>
                    <a:pt x="658" y="246"/>
                    <a:pt x="685" y="233"/>
                  </a:cubicBezTo>
                  <a:cubicBezTo>
                    <a:pt x="704" y="225"/>
                    <a:pt x="705" y="209"/>
                    <a:pt x="704" y="193"/>
                  </a:cubicBezTo>
                  <a:close/>
                  <a:moveTo>
                    <a:pt x="40" y="165"/>
                  </a:moveTo>
                  <a:cubicBezTo>
                    <a:pt x="41" y="165"/>
                    <a:pt x="41" y="165"/>
                    <a:pt x="42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5"/>
                    <a:pt x="41" y="165"/>
                    <a:pt x="40" y="165"/>
                  </a:cubicBezTo>
                  <a:close/>
                  <a:moveTo>
                    <a:pt x="35" y="173"/>
                  </a:moveTo>
                  <a:cubicBezTo>
                    <a:pt x="33" y="171"/>
                    <a:pt x="30" y="168"/>
                    <a:pt x="31" y="166"/>
                  </a:cubicBezTo>
                  <a:cubicBezTo>
                    <a:pt x="32" y="164"/>
                    <a:pt x="35" y="164"/>
                    <a:pt x="39" y="165"/>
                  </a:cubicBezTo>
                  <a:cubicBezTo>
                    <a:pt x="37" y="165"/>
                    <a:pt x="35" y="168"/>
                    <a:pt x="35" y="1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51"/>
            <p:cNvSpPr>
              <a:spLocks/>
            </p:cNvSpPr>
            <p:nvPr/>
          </p:nvSpPr>
          <p:spPr bwMode="auto">
            <a:xfrm>
              <a:off x="5817273" y="7097159"/>
              <a:ext cx="17961" cy="20209"/>
            </a:xfrm>
            <a:custGeom>
              <a:avLst/>
              <a:gdLst/>
              <a:ahLst/>
              <a:cxnLst>
                <a:cxn ang="0">
                  <a:pos x="29" y="28"/>
                </a:cxn>
                <a:cxn ang="0">
                  <a:pos x="24" y="33"/>
                </a:cxn>
                <a:cxn ang="0">
                  <a:pos x="6" y="33"/>
                </a:cxn>
                <a:cxn ang="0">
                  <a:pos x="0" y="27"/>
                </a:cxn>
                <a:cxn ang="0">
                  <a:pos x="0" y="6"/>
                </a:cxn>
                <a:cxn ang="0">
                  <a:pos x="6" y="1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28"/>
                </a:cxn>
              </a:cxnLst>
              <a:rect l="0" t="0" r="r" b="b"/>
              <a:pathLst>
                <a:path w="29" h="33">
                  <a:moveTo>
                    <a:pt x="29" y="28"/>
                  </a:moveTo>
                  <a:cubicBezTo>
                    <a:pt x="29" y="32"/>
                    <a:pt x="28" y="33"/>
                    <a:pt x="24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" y="33"/>
                    <a:pt x="0" y="32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1" y="1"/>
                    <a:pt x="6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9" y="1"/>
                    <a:pt x="29" y="5"/>
                  </a:cubicBezTo>
                  <a:lnTo>
                    <a:pt x="29" y="28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5797136" y="7098754"/>
              <a:ext cx="15784" cy="18081"/>
            </a:xfrm>
            <a:custGeom>
              <a:avLst/>
              <a:gdLst/>
              <a:ahLst/>
              <a:cxnLst>
                <a:cxn ang="0">
                  <a:pos x="26" y="26"/>
                </a:cxn>
                <a:cxn ang="0">
                  <a:pos x="21" y="30"/>
                </a:cxn>
                <a:cxn ang="0">
                  <a:pos x="4" y="30"/>
                </a:cxn>
                <a:cxn ang="0">
                  <a:pos x="0" y="2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21" y="0"/>
                </a:cxn>
                <a:cxn ang="0">
                  <a:pos x="26" y="4"/>
                </a:cxn>
                <a:cxn ang="0">
                  <a:pos x="26" y="26"/>
                </a:cxn>
              </a:cxnLst>
              <a:rect l="0" t="0" r="r" b="b"/>
              <a:pathLst>
                <a:path w="26" h="30">
                  <a:moveTo>
                    <a:pt x="26" y="26"/>
                  </a:moveTo>
                  <a:cubicBezTo>
                    <a:pt x="26" y="29"/>
                    <a:pt x="25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0"/>
                    <a:pt x="0" y="29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6" y="1"/>
                    <a:pt x="26" y="4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53"/>
            <p:cNvSpPr>
              <a:spLocks/>
            </p:cNvSpPr>
            <p:nvPr/>
          </p:nvSpPr>
          <p:spPr bwMode="auto">
            <a:xfrm>
              <a:off x="5779174" y="7099286"/>
              <a:ext cx="14152" cy="16486"/>
            </a:xfrm>
            <a:custGeom>
              <a:avLst/>
              <a:gdLst/>
              <a:ahLst/>
              <a:cxnLst>
                <a:cxn ang="0">
                  <a:pos x="23" y="24"/>
                </a:cxn>
                <a:cxn ang="0">
                  <a:pos x="19" y="28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3" y="24"/>
                </a:cxn>
              </a:cxnLst>
              <a:rect l="0" t="0" r="r" b="b"/>
              <a:pathLst>
                <a:path w="23" h="28">
                  <a:moveTo>
                    <a:pt x="23" y="24"/>
                  </a:moveTo>
                  <a:cubicBezTo>
                    <a:pt x="23" y="28"/>
                    <a:pt x="23" y="28"/>
                    <a:pt x="19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3" y="1"/>
                    <a:pt x="23" y="4"/>
                  </a:cubicBezTo>
                  <a:lnTo>
                    <a:pt x="23" y="24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5764479" y="7099818"/>
              <a:ext cx="13063" cy="15954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7" y="27"/>
                </a:cxn>
                <a:cxn ang="0">
                  <a:pos x="4" y="26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1" y="23"/>
                </a:cxn>
              </a:cxnLst>
              <a:rect l="0" t="0" r="r" b="b"/>
              <a:pathLst>
                <a:path w="21" h="27">
                  <a:moveTo>
                    <a:pt x="21" y="23"/>
                  </a:moveTo>
                  <a:cubicBezTo>
                    <a:pt x="21" y="26"/>
                    <a:pt x="20" y="27"/>
                    <a:pt x="17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" y="26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1" y="1"/>
                    <a:pt x="21" y="4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5751416" y="7100350"/>
              <a:ext cx="11430" cy="14891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6" y="25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16" y="0"/>
                </a:cxn>
                <a:cxn ang="0">
                  <a:pos x="19" y="4"/>
                </a:cxn>
                <a:cxn ang="0">
                  <a:pos x="19" y="22"/>
                </a:cxn>
              </a:cxnLst>
              <a:rect l="0" t="0" r="r" b="b"/>
              <a:pathLst>
                <a:path w="19" h="25">
                  <a:moveTo>
                    <a:pt x="19" y="22"/>
                  </a:moveTo>
                  <a:cubicBezTo>
                    <a:pt x="19" y="24"/>
                    <a:pt x="19" y="25"/>
                    <a:pt x="16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19" y="1"/>
                    <a:pt x="19" y="4"/>
                  </a:cubicBezTo>
                  <a:lnTo>
                    <a:pt x="19" y="22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5743252" y="7100882"/>
              <a:ext cx="5987" cy="13827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7" y="23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0" y="20"/>
                </a:cxn>
              </a:cxnLst>
              <a:rect l="0" t="0" r="r" b="b"/>
              <a:pathLst>
                <a:path w="10" h="23">
                  <a:moveTo>
                    <a:pt x="10" y="20"/>
                  </a:moveTo>
                  <a:cubicBezTo>
                    <a:pt x="10" y="23"/>
                    <a:pt x="9" y="23"/>
                    <a:pt x="7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737809" y="7096095"/>
              <a:ext cx="3266" cy="11699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0" y="18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18"/>
                </a:cxn>
              </a:cxnLst>
              <a:rect l="0" t="0" r="r" b="b"/>
              <a:pathLst>
                <a:path w="5" h="19">
                  <a:moveTo>
                    <a:pt x="5" y="18"/>
                  </a:moveTo>
                  <a:cubicBezTo>
                    <a:pt x="5" y="19"/>
                    <a:pt x="5" y="19"/>
                    <a:pt x="3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2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5848297" y="7087054"/>
              <a:ext cx="4354" cy="19677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5" y="33"/>
                </a:cxn>
                <a:cxn ang="0">
                  <a:pos x="2" y="33"/>
                </a:cxn>
                <a:cxn ang="0">
                  <a:pos x="0" y="3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31"/>
                </a:cxn>
              </a:cxnLst>
              <a:rect l="0" t="0" r="r" b="b"/>
              <a:pathLst>
                <a:path w="7" h="33">
                  <a:moveTo>
                    <a:pt x="7" y="31"/>
                  </a:moveTo>
                  <a:cubicBezTo>
                    <a:pt x="7" y="33"/>
                    <a:pt x="7" y="33"/>
                    <a:pt x="5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2"/>
                  </a:cubicBezTo>
                  <a:lnTo>
                    <a:pt x="7" y="31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5869524" y="7085459"/>
              <a:ext cx="4354" cy="22336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5" y="37"/>
                </a:cxn>
                <a:cxn ang="0">
                  <a:pos x="2" y="37"/>
                </a:cxn>
                <a:cxn ang="0">
                  <a:pos x="0" y="3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35"/>
                </a:cxn>
              </a:cxnLst>
              <a:rect l="0" t="0" r="r" b="b"/>
              <a:pathLst>
                <a:path w="7" h="37">
                  <a:moveTo>
                    <a:pt x="7" y="35"/>
                  </a:moveTo>
                  <a:cubicBezTo>
                    <a:pt x="7" y="36"/>
                    <a:pt x="7" y="37"/>
                    <a:pt x="5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1"/>
                    <a:pt x="7" y="3"/>
                  </a:cubicBezTo>
                  <a:lnTo>
                    <a:pt x="7" y="35"/>
                  </a:ln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60"/>
            <p:cNvSpPr>
              <a:spLocks/>
            </p:cNvSpPr>
            <p:nvPr/>
          </p:nvSpPr>
          <p:spPr bwMode="auto">
            <a:xfrm>
              <a:off x="6023011" y="7123218"/>
              <a:ext cx="42998" cy="11699"/>
            </a:xfrm>
            <a:custGeom>
              <a:avLst/>
              <a:gdLst/>
              <a:ahLst/>
              <a:cxnLst>
                <a:cxn ang="0">
                  <a:pos x="70" y="18"/>
                </a:cxn>
                <a:cxn ang="0">
                  <a:pos x="39" y="2"/>
                </a:cxn>
                <a:cxn ang="0">
                  <a:pos x="0" y="2"/>
                </a:cxn>
                <a:cxn ang="0">
                  <a:pos x="41" y="16"/>
                </a:cxn>
                <a:cxn ang="0">
                  <a:pos x="70" y="18"/>
                </a:cxn>
              </a:cxnLst>
              <a:rect l="0" t="0" r="r" b="b"/>
              <a:pathLst>
                <a:path w="70" h="19">
                  <a:moveTo>
                    <a:pt x="70" y="18"/>
                  </a:moveTo>
                  <a:cubicBezTo>
                    <a:pt x="70" y="18"/>
                    <a:pt x="50" y="3"/>
                    <a:pt x="39" y="2"/>
                  </a:cubicBez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26" y="13"/>
                    <a:pt x="41" y="16"/>
                  </a:cubicBezTo>
                  <a:cubicBezTo>
                    <a:pt x="56" y="19"/>
                    <a:pt x="70" y="18"/>
                    <a:pt x="70" y="18"/>
                  </a:cubicBez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6095400" y="7125876"/>
              <a:ext cx="6531" cy="74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3"/>
                </a:cxn>
                <a:cxn ang="0">
                  <a:pos x="9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11" h="13">
                  <a:moveTo>
                    <a:pt x="4" y="2"/>
                  </a:moveTo>
                  <a:cubicBezTo>
                    <a:pt x="2" y="8"/>
                    <a:pt x="0" y="13"/>
                    <a:pt x="0" y="13"/>
                  </a:cubicBezTo>
                  <a:cubicBezTo>
                    <a:pt x="0" y="13"/>
                    <a:pt x="4" y="10"/>
                    <a:pt x="9" y="5"/>
                  </a:cubicBezTo>
                  <a:cubicBezTo>
                    <a:pt x="10" y="5"/>
                    <a:pt x="11" y="3"/>
                    <a:pt x="11" y="3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62"/>
            <p:cNvSpPr>
              <a:spLocks/>
            </p:cNvSpPr>
            <p:nvPr/>
          </p:nvSpPr>
          <p:spPr bwMode="auto">
            <a:xfrm>
              <a:off x="5933749" y="7062591"/>
              <a:ext cx="123007" cy="40949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9" y="27"/>
                </a:cxn>
                <a:cxn ang="0">
                  <a:pos x="24" y="56"/>
                </a:cxn>
                <a:cxn ang="0">
                  <a:pos x="134" y="68"/>
                </a:cxn>
                <a:cxn ang="0">
                  <a:pos x="201" y="66"/>
                </a:cxn>
                <a:cxn ang="0">
                  <a:pos x="200" y="66"/>
                </a:cxn>
                <a:cxn ang="0">
                  <a:pos x="128" y="8"/>
                </a:cxn>
                <a:cxn ang="0">
                  <a:pos x="115" y="1"/>
                </a:cxn>
                <a:cxn ang="0">
                  <a:pos x="54" y="3"/>
                </a:cxn>
              </a:cxnLst>
              <a:rect l="0" t="0" r="r" b="b"/>
              <a:pathLst>
                <a:path w="201" h="68">
                  <a:moveTo>
                    <a:pt x="54" y="3"/>
                  </a:moveTo>
                  <a:cubicBezTo>
                    <a:pt x="44" y="4"/>
                    <a:pt x="19" y="13"/>
                    <a:pt x="9" y="27"/>
                  </a:cubicBezTo>
                  <a:cubicBezTo>
                    <a:pt x="0" y="39"/>
                    <a:pt x="7" y="50"/>
                    <a:pt x="24" y="56"/>
                  </a:cubicBezTo>
                  <a:cubicBezTo>
                    <a:pt x="44" y="63"/>
                    <a:pt x="84" y="68"/>
                    <a:pt x="134" y="68"/>
                  </a:cubicBezTo>
                  <a:cubicBezTo>
                    <a:pt x="175" y="68"/>
                    <a:pt x="195" y="67"/>
                    <a:pt x="201" y="66"/>
                  </a:cubicBezTo>
                  <a:cubicBezTo>
                    <a:pt x="201" y="66"/>
                    <a:pt x="200" y="66"/>
                    <a:pt x="200" y="66"/>
                  </a:cubicBezTo>
                  <a:cubicBezTo>
                    <a:pt x="185" y="49"/>
                    <a:pt x="145" y="18"/>
                    <a:pt x="128" y="8"/>
                  </a:cubicBezTo>
                  <a:cubicBezTo>
                    <a:pt x="124" y="5"/>
                    <a:pt x="120" y="3"/>
                    <a:pt x="115" y="1"/>
                  </a:cubicBezTo>
                  <a:cubicBezTo>
                    <a:pt x="103" y="0"/>
                    <a:pt x="67" y="1"/>
                    <a:pt x="54" y="3"/>
                  </a:cubicBez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63"/>
            <p:cNvSpPr>
              <a:spLocks/>
            </p:cNvSpPr>
            <p:nvPr/>
          </p:nvSpPr>
          <p:spPr bwMode="auto">
            <a:xfrm>
              <a:off x="5762845" y="7117368"/>
              <a:ext cx="379362" cy="63817"/>
            </a:xfrm>
            <a:custGeom>
              <a:avLst/>
              <a:gdLst/>
              <a:ahLst/>
              <a:cxnLst>
                <a:cxn ang="0">
                  <a:pos x="323" y="25"/>
                </a:cxn>
                <a:cxn ang="0">
                  <a:pos x="408" y="48"/>
                </a:cxn>
                <a:cxn ang="0">
                  <a:pos x="551" y="99"/>
                </a:cxn>
                <a:cxn ang="0">
                  <a:pos x="660" y="104"/>
                </a:cxn>
                <a:cxn ang="0">
                  <a:pos x="704" y="98"/>
                </a:cxn>
                <a:cxn ang="0">
                  <a:pos x="704" y="91"/>
                </a:cxn>
                <a:cxn ang="0">
                  <a:pos x="658" y="98"/>
                </a:cxn>
                <a:cxn ang="0">
                  <a:pos x="552" y="92"/>
                </a:cxn>
                <a:cxn ang="0">
                  <a:pos x="401" y="37"/>
                </a:cxn>
                <a:cxn ang="0">
                  <a:pos x="323" y="14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23" y="25"/>
                </a:cxn>
              </a:cxnLst>
              <a:rect l="0" t="0" r="r" b="b"/>
              <a:pathLst>
                <a:path w="704" h="106">
                  <a:moveTo>
                    <a:pt x="323" y="25"/>
                  </a:moveTo>
                  <a:cubicBezTo>
                    <a:pt x="354" y="28"/>
                    <a:pt x="375" y="34"/>
                    <a:pt x="408" y="48"/>
                  </a:cubicBezTo>
                  <a:cubicBezTo>
                    <a:pt x="441" y="62"/>
                    <a:pt x="531" y="95"/>
                    <a:pt x="551" y="99"/>
                  </a:cubicBezTo>
                  <a:cubicBezTo>
                    <a:pt x="572" y="102"/>
                    <a:pt x="631" y="106"/>
                    <a:pt x="660" y="104"/>
                  </a:cubicBezTo>
                  <a:cubicBezTo>
                    <a:pt x="684" y="103"/>
                    <a:pt x="699" y="99"/>
                    <a:pt x="704" y="98"/>
                  </a:cubicBezTo>
                  <a:cubicBezTo>
                    <a:pt x="704" y="96"/>
                    <a:pt x="704" y="93"/>
                    <a:pt x="704" y="91"/>
                  </a:cubicBezTo>
                  <a:cubicBezTo>
                    <a:pt x="700" y="92"/>
                    <a:pt x="682" y="96"/>
                    <a:pt x="658" y="98"/>
                  </a:cubicBezTo>
                  <a:cubicBezTo>
                    <a:pt x="629" y="100"/>
                    <a:pt x="589" y="98"/>
                    <a:pt x="552" y="92"/>
                  </a:cubicBezTo>
                  <a:cubicBezTo>
                    <a:pt x="532" y="89"/>
                    <a:pt x="427" y="49"/>
                    <a:pt x="401" y="37"/>
                  </a:cubicBezTo>
                  <a:cubicBezTo>
                    <a:pt x="374" y="24"/>
                    <a:pt x="345" y="17"/>
                    <a:pt x="323" y="14"/>
                  </a:cubicBezTo>
                  <a:cubicBezTo>
                    <a:pt x="296" y="11"/>
                    <a:pt x="27" y="1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7" y="7"/>
                    <a:pt x="302" y="24"/>
                    <a:pt x="323" y="25"/>
                  </a:cubicBezTo>
                  <a:close/>
                </a:path>
              </a:pathLst>
            </a:custGeom>
            <a:solidFill>
              <a:srgbClr val="0F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036197" y="7076951"/>
              <a:ext cx="537487" cy="146414"/>
              <a:chOff x="6360802" y="5511802"/>
              <a:chExt cx="1285887" cy="358496"/>
            </a:xfrm>
            <a:solidFill>
              <a:schemeClr val="bg1"/>
            </a:solidFill>
          </p:grpSpPr>
          <p:sp>
            <p:nvSpPr>
              <p:cNvPr id="24" name="Freeform 64"/>
              <p:cNvSpPr>
                <a:spLocks noEditPoints="1"/>
              </p:cNvSpPr>
              <p:nvPr/>
            </p:nvSpPr>
            <p:spPr bwMode="auto">
              <a:xfrm>
                <a:off x="6360802" y="5511802"/>
                <a:ext cx="1285887" cy="339533"/>
              </a:xfrm>
              <a:custGeom>
                <a:avLst/>
                <a:gdLst>
                  <a:gd name="T0" fmla="*/ 188 w 201"/>
                  <a:gd name="T1" fmla="*/ 26 h 53"/>
                  <a:gd name="T2" fmla="*/ 145 w 201"/>
                  <a:gd name="T3" fmla="*/ 18 h 53"/>
                  <a:gd name="T4" fmla="*/ 112 w 201"/>
                  <a:gd name="T5" fmla="*/ 3 h 53"/>
                  <a:gd name="T6" fmla="*/ 64 w 201"/>
                  <a:gd name="T7" fmla="*/ 2 h 53"/>
                  <a:gd name="T8" fmla="*/ 25 w 201"/>
                  <a:gd name="T9" fmla="*/ 15 h 53"/>
                  <a:gd name="T10" fmla="*/ 7 w 201"/>
                  <a:gd name="T11" fmla="*/ 32 h 53"/>
                  <a:gd name="T12" fmla="*/ 0 w 201"/>
                  <a:gd name="T13" fmla="*/ 39 h 53"/>
                  <a:gd name="T14" fmla="*/ 7 w 201"/>
                  <a:gd name="T15" fmla="*/ 47 h 53"/>
                  <a:gd name="T16" fmla="*/ 23 w 201"/>
                  <a:gd name="T17" fmla="*/ 50 h 53"/>
                  <a:gd name="T18" fmla="*/ 24 w 201"/>
                  <a:gd name="T19" fmla="*/ 50 h 53"/>
                  <a:gd name="T20" fmla="*/ 29 w 201"/>
                  <a:gd name="T21" fmla="*/ 51 h 53"/>
                  <a:gd name="T22" fmla="*/ 31 w 201"/>
                  <a:gd name="T23" fmla="*/ 38 h 53"/>
                  <a:gd name="T24" fmla="*/ 51 w 201"/>
                  <a:gd name="T25" fmla="*/ 34 h 53"/>
                  <a:gd name="T26" fmla="*/ 55 w 201"/>
                  <a:gd name="T27" fmla="*/ 51 h 53"/>
                  <a:gd name="T28" fmla="*/ 62 w 201"/>
                  <a:gd name="T29" fmla="*/ 52 h 53"/>
                  <a:gd name="T30" fmla="*/ 62 w 201"/>
                  <a:gd name="T31" fmla="*/ 52 h 53"/>
                  <a:gd name="T32" fmla="*/ 151 w 201"/>
                  <a:gd name="T33" fmla="*/ 51 h 53"/>
                  <a:gd name="T34" fmla="*/ 150 w 201"/>
                  <a:gd name="T35" fmla="*/ 48 h 53"/>
                  <a:gd name="T36" fmla="*/ 164 w 201"/>
                  <a:gd name="T37" fmla="*/ 32 h 53"/>
                  <a:gd name="T38" fmla="*/ 178 w 201"/>
                  <a:gd name="T39" fmla="*/ 44 h 53"/>
                  <a:gd name="T40" fmla="*/ 192 w 201"/>
                  <a:gd name="T41" fmla="*/ 53 h 53"/>
                  <a:gd name="T42" fmla="*/ 193 w 201"/>
                  <a:gd name="T43" fmla="*/ 50 h 53"/>
                  <a:gd name="T44" fmla="*/ 193 w 201"/>
                  <a:gd name="T45" fmla="*/ 49 h 53"/>
                  <a:gd name="T46" fmla="*/ 199 w 201"/>
                  <a:gd name="T47" fmla="*/ 35 h 53"/>
                  <a:gd name="T48" fmla="*/ 50 w 201"/>
                  <a:gd name="T49" fmla="*/ 13 h 53"/>
                  <a:gd name="T50" fmla="*/ 75 w 201"/>
                  <a:gd name="T51" fmla="*/ 4 h 53"/>
                  <a:gd name="T52" fmla="*/ 51 w 201"/>
                  <a:gd name="T53" fmla="*/ 18 h 53"/>
                  <a:gd name="T54" fmla="*/ 86 w 201"/>
                  <a:gd name="T55" fmla="*/ 27 h 53"/>
                  <a:gd name="T56" fmla="*/ 83 w 201"/>
                  <a:gd name="T57" fmla="*/ 26 h 53"/>
                  <a:gd name="T58" fmla="*/ 86 w 201"/>
                  <a:gd name="T59" fmla="*/ 24 h 53"/>
                  <a:gd name="T60" fmla="*/ 89 w 201"/>
                  <a:gd name="T61" fmla="*/ 24 h 53"/>
                  <a:gd name="T62" fmla="*/ 89 w 201"/>
                  <a:gd name="T63" fmla="*/ 27 h 53"/>
                  <a:gd name="T64" fmla="*/ 82 w 201"/>
                  <a:gd name="T65" fmla="*/ 20 h 53"/>
                  <a:gd name="T66" fmla="*/ 109 w 201"/>
                  <a:gd name="T67" fmla="*/ 6 h 53"/>
                  <a:gd name="T68" fmla="*/ 125 w 201"/>
                  <a:gd name="T69" fmla="*/ 22 h 53"/>
                  <a:gd name="T70" fmla="*/ 127 w 201"/>
                  <a:gd name="T71" fmla="*/ 22 h 53"/>
                  <a:gd name="T72" fmla="*/ 126 w 201"/>
                  <a:gd name="T73" fmla="*/ 17 h 53"/>
                  <a:gd name="T74" fmla="*/ 131 w 201"/>
                  <a:gd name="T75" fmla="*/ 15 h 53"/>
                  <a:gd name="T76" fmla="*/ 133 w 201"/>
                  <a:gd name="T77" fmla="*/ 20 h 53"/>
                  <a:gd name="T78" fmla="*/ 138 w 201"/>
                  <a:gd name="T79" fmla="*/ 18 h 53"/>
                  <a:gd name="T80" fmla="*/ 113 w 201"/>
                  <a:gd name="T81" fmla="*/ 3 h 53"/>
                  <a:gd name="T82" fmla="*/ 144 w 201"/>
                  <a:gd name="T83" fmla="*/ 18 h 53"/>
                  <a:gd name="T84" fmla="*/ 138 w 201"/>
                  <a:gd name="T85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" h="53">
                    <a:moveTo>
                      <a:pt x="199" y="35"/>
                    </a:moveTo>
                    <a:cubicBezTo>
                      <a:pt x="197" y="32"/>
                      <a:pt x="194" y="29"/>
                      <a:pt x="188" y="26"/>
                    </a:cubicBezTo>
                    <a:cubicBezTo>
                      <a:pt x="177" y="22"/>
                      <a:pt x="165" y="20"/>
                      <a:pt x="152" y="18"/>
                    </a:cubicBezTo>
                    <a:cubicBezTo>
                      <a:pt x="150" y="18"/>
                      <a:pt x="146" y="17"/>
                      <a:pt x="145" y="18"/>
                    </a:cubicBezTo>
                    <a:cubicBezTo>
                      <a:pt x="135" y="12"/>
                      <a:pt x="122" y="6"/>
                      <a:pt x="113" y="3"/>
                    </a:cubicBezTo>
                    <a:cubicBezTo>
                      <a:pt x="113" y="3"/>
                      <a:pt x="113" y="3"/>
                      <a:pt x="112" y="3"/>
                    </a:cubicBezTo>
                    <a:cubicBezTo>
                      <a:pt x="104" y="0"/>
                      <a:pt x="94" y="0"/>
                      <a:pt x="82" y="0"/>
                    </a:cubicBezTo>
                    <a:cubicBezTo>
                      <a:pt x="76" y="0"/>
                      <a:pt x="71" y="1"/>
                      <a:pt x="64" y="2"/>
                    </a:cubicBezTo>
                    <a:cubicBezTo>
                      <a:pt x="58" y="3"/>
                      <a:pt x="36" y="10"/>
                      <a:pt x="26" y="14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3" y="15"/>
                      <a:pt x="6" y="18"/>
                      <a:pt x="6" y="21"/>
                    </a:cubicBezTo>
                    <a:cubicBezTo>
                      <a:pt x="6" y="24"/>
                      <a:pt x="8" y="29"/>
                      <a:pt x="7" y="32"/>
                    </a:cubicBezTo>
                    <a:cubicBezTo>
                      <a:pt x="5" y="32"/>
                      <a:pt x="3" y="32"/>
                      <a:pt x="2" y="33"/>
                    </a:cubicBezTo>
                    <a:cubicBezTo>
                      <a:pt x="0" y="34"/>
                      <a:pt x="0" y="37"/>
                      <a:pt x="0" y="39"/>
                    </a:cubicBezTo>
                    <a:cubicBezTo>
                      <a:pt x="0" y="40"/>
                      <a:pt x="1" y="45"/>
                      <a:pt x="2" y="45"/>
                    </a:cubicBezTo>
                    <a:cubicBezTo>
                      <a:pt x="3" y="46"/>
                      <a:pt x="6" y="46"/>
                      <a:pt x="7" y="47"/>
                    </a:cubicBezTo>
                    <a:cubicBezTo>
                      <a:pt x="9" y="48"/>
                      <a:pt x="10" y="49"/>
                      <a:pt x="14" y="48"/>
                    </a:cubicBezTo>
                    <a:cubicBezTo>
                      <a:pt x="17" y="50"/>
                      <a:pt x="20" y="49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0"/>
                      <a:pt x="29" y="49"/>
                      <a:pt x="29" y="48"/>
                    </a:cubicBezTo>
                    <a:cubicBezTo>
                      <a:pt x="28" y="44"/>
                      <a:pt x="29" y="41"/>
                      <a:pt x="31" y="38"/>
                    </a:cubicBezTo>
                    <a:cubicBezTo>
                      <a:pt x="34" y="34"/>
                      <a:pt x="38" y="32"/>
                      <a:pt x="42" y="32"/>
                    </a:cubicBezTo>
                    <a:cubicBezTo>
                      <a:pt x="45" y="32"/>
                      <a:pt x="48" y="33"/>
                      <a:pt x="51" y="34"/>
                    </a:cubicBezTo>
                    <a:cubicBezTo>
                      <a:pt x="54" y="37"/>
                      <a:pt x="56" y="40"/>
                      <a:pt x="56" y="44"/>
                    </a:cubicBezTo>
                    <a:cubicBezTo>
                      <a:pt x="57" y="46"/>
                      <a:pt x="56" y="49"/>
                      <a:pt x="55" y="51"/>
                    </a:cubicBezTo>
                    <a:cubicBezTo>
                      <a:pt x="57" y="52"/>
                      <a:pt x="58" y="52"/>
                      <a:pt x="60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1" y="52"/>
                      <a:pt x="62" y="52"/>
                      <a:pt x="62" y="52"/>
                    </a:cubicBezTo>
                    <a:cubicBezTo>
                      <a:pt x="86" y="51"/>
                      <a:pt x="146" y="53"/>
                      <a:pt x="146" y="53"/>
                    </a:cubicBezTo>
                    <a:cubicBezTo>
                      <a:pt x="148" y="53"/>
                      <a:pt x="150" y="52"/>
                      <a:pt x="151" y="51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1" y="50"/>
                      <a:pt x="150" y="49"/>
                      <a:pt x="150" y="48"/>
                    </a:cubicBezTo>
                    <a:cubicBezTo>
                      <a:pt x="150" y="44"/>
                      <a:pt x="150" y="41"/>
                      <a:pt x="153" y="38"/>
                    </a:cubicBezTo>
                    <a:cubicBezTo>
                      <a:pt x="155" y="34"/>
                      <a:pt x="159" y="32"/>
                      <a:pt x="164" y="32"/>
                    </a:cubicBezTo>
                    <a:cubicBezTo>
                      <a:pt x="167" y="32"/>
                      <a:pt x="170" y="33"/>
                      <a:pt x="172" y="34"/>
                    </a:cubicBezTo>
                    <a:cubicBezTo>
                      <a:pt x="175" y="37"/>
                      <a:pt x="177" y="40"/>
                      <a:pt x="178" y="44"/>
                    </a:cubicBezTo>
                    <a:cubicBezTo>
                      <a:pt x="178" y="47"/>
                      <a:pt x="178" y="49"/>
                      <a:pt x="176" y="52"/>
                    </a:cubicBezTo>
                    <a:cubicBezTo>
                      <a:pt x="177" y="52"/>
                      <a:pt x="191" y="53"/>
                      <a:pt x="192" y="53"/>
                    </a:cubicBezTo>
                    <a:cubicBezTo>
                      <a:pt x="193" y="53"/>
                      <a:pt x="193" y="52"/>
                      <a:pt x="193" y="51"/>
                    </a:cubicBezTo>
                    <a:cubicBezTo>
                      <a:pt x="193" y="51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5" y="49"/>
                      <a:pt x="201" y="49"/>
                      <a:pt x="201" y="47"/>
                    </a:cubicBezTo>
                    <a:cubicBezTo>
                      <a:pt x="201" y="45"/>
                      <a:pt x="201" y="35"/>
                      <a:pt x="199" y="35"/>
                    </a:cubicBezTo>
                    <a:close/>
                    <a:moveTo>
                      <a:pt x="51" y="18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2"/>
                      <a:pt x="50" y="11"/>
                      <a:pt x="53" y="10"/>
                    </a:cubicBezTo>
                    <a:cubicBezTo>
                      <a:pt x="59" y="8"/>
                      <a:pt x="67" y="6"/>
                      <a:pt x="75" y="4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69" y="20"/>
                      <a:pt x="60" y="19"/>
                      <a:pt x="51" y="18"/>
                    </a:cubicBezTo>
                    <a:close/>
                    <a:moveTo>
                      <a:pt x="89" y="27"/>
                    </a:moveTo>
                    <a:cubicBezTo>
                      <a:pt x="89" y="27"/>
                      <a:pt x="88" y="27"/>
                      <a:pt x="86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3" y="25"/>
                      <a:pt x="84" y="24"/>
                    </a:cubicBezTo>
                    <a:cubicBezTo>
                      <a:pt x="84" y="24"/>
                      <a:pt x="85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8" y="24"/>
                      <a:pt x="89" y="24"/>
                      <a:pt x="89" y="24"/>
                    </a:cubicBezTo>
                    <a:cubicBezTo>
                      <a:pt x="90" y="25"/>
                      <a:pt x="90" y="25"/>
                      <a:pt x="90" y="26"/>
                    </a:cubicBezTo>
                    <a:cubicBezTo>
                      <a:pt x="90" y="26"/>
                      <a:pt x="90" y="26"/>
                      <a:pt x="89" y="27"/>
                    </a:cubicBezTo>
                    <a:close/>
                    <a:moveTo>
                      <a:pt x="125" y="22"/>
                    </a:moveTo>
                    <a:cubicBezTo>
                      <a:pt x="111" y="22"/>
                      <a:pt x="96" y="21"/>
                      <a:pt x="82" y="2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90" y="3"/>
                      <a:pt x="100" y="3"/>
                      <a:pt x="109" y="6"/>
                    </a:cubicBezTo>
                    <a:cubicBezTo>
                      <a:pt x="114" y="7"/>
                      <a:pt x="119" y="10"/>
                      <a:pt x="125" y="14"/>
                    </a:cubicBezTo>
                    <a:lnTo>
                      <a:pt x="125" y="22"/>
                    </a:lnTo>
                    <a:close/>
                    <a:moveTo>
                      <a:pt x="132" y="22"/>
                    </a:moveTo>
                    <a:cubicBezTo>
                      <a:pt x="130" y="22"/>
                      <a:pt x="128" y="22"/>
                      <a:pt x="127" y="22"/>
                    </a:cubicBezTo>
                    <a:cubicBezTo>
                      <a:pt x="126" y="22"/>
                      <a:pt x="126" y="21"/>
                      <a:pt x="126" y="20"/>
                    </a:cubicBezTo>
                    <a:cubicBezTo>
                      <a:pt x="126" y="19"/>
                      <a:pt x="126" y="18"/>
                      <a:pt x="126" y="17"/>
                    </a:cubicBezTo>
                    <a:cubicBezTo>
                      <a:pt x="126" y="16"/>
                      <a:pt x="126" y="15"/>
                      <a:pt x="127" y="15"/>
                    </a:cubicBezTo>
                    <a:cubicBezTo>
                      <a:pt x="128" y="15"/>
                      <a:pt x="129" y="15"/>
                      <a:pt x="131" y="15"/>
                    </a:cubicBezTo>
                    <a:cubicBezTo>
                      <a:pt x="131" y="16"/>
                      <a:pt x="132" y="16"/>
                      <a:pt x="132" y="17"/>
                    </a:cubicBezTo>
                    <a:cubicBezTo>
                      <a:pt x="133" y="18"/>
                      <a:pt x="133" y="19"/>
                      <a:pt x="133" y="20"/>
                    </a:cubicBezTo>
                    <a:cubicBezTo>
                      <a:pt x="133" y="21"/>
                      <a:pt x="132" y="22"/>
                      <a:pt x="132" y="22"/>
                    </a:cubicBezTo>
                    <a:close/>
                    <a:moveTo>
                      <a:pt x="138" y="18"/>
                    </a:moveTo>
                    <a:cubicBezTo>
                      <a:pt x="131" y="14"/>
                      <a:pt x="120" y="7"/>
                      <a:pt x="113" y="4"/>
                    </a:cubicBezTo>
                    <a:cubicBezTo>
                      <a:pt x="112" y="4"/>
                      <a:pt x="112" y="4"/>
                      <a:pt x="113" y="3"/>
                    </a:cubicBezTo>
                    <a:cubicBezTo>
                      <a:pt x="113" y="3"/>
                      <a:pt x="113" y="3"/>
                      <a:pt x="113" y="4"/>
                    </a:cubicBezTo>
                    <a:cubicBezTo>
                      <a:pt x="117" y="5"/>
                      <a:pt x="138" y="14"/>
                      <a:pt x="144" y="18"/>
                    </a:cubicBezTo>
                    <a:cubicBezTo>
                      <a:pt x="145" y="19"/>
                      <a:pt x="145" y="19"/>
                      <a:pt x="146" y="19"/>
                    </a:cubicBezTo>
                    <a:cubicBezTo>
                      <a:pt x="142" y="20"/>
                      <a:pt x="140" y="19"/>
                      <a:pt x="13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65"/>
              <p:cNvSpPr>
                <a:spLocks/>
              </p:cNvSpPr>
              <p:nvPr/>
            </p:nvSpPr>
            <p:spPr bwMode="auto">
              <a:xfrm>
                <a:off x="6565785" y="5735749"/>
                <a:ext cx="133646" cy="1345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66"/>
              <p:cNvSpPr>
                <a:spLocks/>
              </p:cNvSpPr>
              <p:nvPr/>
            </p:nvSpPr>
            <p:spPr bwMode="auto">
              <a:xfrm>
                <a:off x="7339665" y="5735749"/>
                <a:ext cx="140870" cy="1345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9" name="Freeform 529"/>
            <p:cNvSpPr>
              <a:spLocks/>
            </p:cNvSpPr>
            <p:nvPr/>
          </p:nvSpPr>
          <p:spPr bwMode="auto">
            <a:xfrm>
              <a:off x="4526953" y="7870655"/>
              <a:ext cx="506473" cy="230398"/>
            </a:xfrm>
            <a:custGeom>
              <a:avLst/>
              <a:gdLst>
                <a:gd name="T0" fmla="*/ 213 w 235"/>
                <a:gd name="T1" fmla="*/ 7 h 109"/>
                <a:gd name="T2" fmla="*/ 136 w 235"/>
                <a:gd name="T3" fmla="*/ 45 h 109"/>
                <a:gd name="T4" fmla="*/ 170 w 235"/>
                <a:gd name="T5" fmla="*/ 61 h 109"/>
                <a:gd name="T6" fmla="*/ 210 w 235"/>
                <a:gd name="T7" fmla="*/ 43 h 109"/>
                <a:gd name="T8" fmla="*/ 223 w 235"/>
                <a:gd name="T9" fmla="*/ 48 h 109"/>
                <a:gd name="T10" fmla="*/ 206 w 235"/>
                <a:gd name="T11" fmla="*/ 64 h 109"/>
                <a:gd name="T12" fmla="*/ 183 w 235"/>
                <a:gd name="T13" fmla="*/ 68 h 109"/>
                <a:gd name="T14" fmla="*/ 182 w 235"/>
                <a:gd name="T15" fmla="*/ 70 h 109"/>
                <a:gd name="T16" fmla="*/ 205 w 235"/>
                <a:gd name="T17" fmla="*/ 65 h 109"/>
                <a:gd name="T18" fmla="*/ 222 w 235"/>
                <a:gd name="T19" fmla="*/ 63 h 109"/>
                <a:gd name="T20" fmla="*/ 235 w 235"/>
                <a:gd name="T21" fmla="*/ 66 h 109"/>
                <a:gd name="T22" fmla="*/ 201 w 235"/>
                <a:gd name="T23" fmla="*/ 81 h 109"/>
                <a:gd name="T24" fmla="*/ 196 w 235"/>
                <a:gd name="T25" fmla="*/ 86 h 109"/>
                <a:gd name="T26" fmla="*/ 176 w 235"/>
                <a:gd name="T27" fmla="*/ 83 h 109"/>
                <a:gd name="T28" fmla="*/ 106 w 235"/>
                <a:gd name="T29" fmla="*/ 66 h 109"/>
                <a:gd name="T30" fmla="*/ 101 w 235"/>
                <a:gd name="T31" fmla="*/ 109 h 109"/>
                <a:gd name="T32" fmla="*/ 85 w 235"/>
                <a:gd name="T33" fmla="*/ 93 h 109"/>
                <a:gd name="T34" fmla="*/ 62 w 235"/>
                <a:gd name="T35" fmla="*/ 44 h 109"/>
                <a:gd name="T36" fmla="*/ 10 w 235"/>
                <a:gd name="T37" fmla="*/ 13 h 109"/>
                <a:gd name="T38" fmla="*/ 35 w 235"/>
                <a:gd name="T39" fmla="*/ 2 h 109"/>
                <a:gd name="T40" fmla="*/ 93 w 235"/>
                <a:gd name="T41" fmla="*/ 26 h 109"/>
                <a:gd name="T42" fmla="*/ 104 w 235"/>
                <a:gd name="T43" fmla="*/ 24 h 109"/>
                <a:gd name="T44" fmla="*/ 192 w 235"/>
                <a:gd name="T45" fmla="*/ 4 h 109"/>
                <a:gd name="T46" fmla="*/ 213 w 235"/>
                <a:gd name="T47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109">
                  <a:moveTo>
                    <a:pt x="213" y="7"/>
                  </a:moveTo>
                  <a:cubicBezTo>
                    <a:pt x="213" y="7"/>
                    <a:pt x="134" y="42"/>
                    <a:pt x="136" y="45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5" y="65"/>
                    <a:pt x="217" y="62"/>
                    <a:pt x="222" y="63"/>
                  </a:cubicBezTo>
                  <a:cubicBezTo>
                    <a:pt x="228" y="64"/>
                    <a:pt x="235" y="66"/>
                    <a:pt x="235" y="66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1"/>
                    <a:pt x="198" y="83"/>
                    <a:pt x="196" y="86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87" y="97"/>
                    <a:pt x="85" y="93"/>
                  </a:cubicBezTo>
                  <a:cubicBezTo>
                    <a:pt x="85" y="93"/>
                    <a:pt x="67" y="54"/>
                    <a:pt x="62" y="44"/>
                  </a:cubicBezTo>
                  <a:cubicBezTo>
                    <a:pt x="56" y="35"/>
                    <a:pt x="20" y="25"/>
                    <a:pt x="10" y="13"/>
                  </a:cubicBezTo>
                  <a:cubicBezTo>
                    <a:pt x="0" y="0"/>
                    <a:pt x="25" y="2"/>
                    <a:pt x="35" y="2"/>
                  </a:cubicBezTo>
                  <a:cubicBezTo>
                    <a:pt x="45" y="2"/>
                    <a:pt x="93" y="26"/>
                    <a:pt x="93" y="26"/>
                  </a:cubicBezTo>
                  <a:cubicBezTo>
                    <a:pt x="93" y="26"/>
                    <a:pt x="94" y="26"/>
                    <a:pt x="104" y="24"/>
                  </a:cubicBezTo>
                  <a:cubicBezTo>
                    <a:pt x="114" y="22"/>
                    <a:pt x="192" y="4"/>
                    <a:pt x="192" y="4"/>
                  </a:cubicBezTo>
                  <a:cubicBezTo>
                    <a:pt x="192" y="4"/>
                    <a:pt x="200" y="2"/>
                    <a:pt x="213" y="7"/>
                  </a:cubicBezTo>
                  <a:close/>
                </a:path>
              </a:pathLst>
            </a:custGeom>
            <a:solidFill>
              <a:schemeClr val="bg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01628" y="6835325"/>
              <a:ext cx="264576" cy="434002"/>
              <a:chOff x="-4375150" y="1309688"/>
              <a:chExt cx="4687888" cy="7689850"/>
            </a:xfrm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-4375150" y="1309688"/>
                <a:ext cx="4687888" cy="7689850"/>
              </a:xfrm>
              <a:custGeom>
                <a:avLst/>
                <a:gdLst>
                  <a:gd name="T0" fmla="*/ 328 w 1248"/>
                  <a:gd name="T1" fmla="*/ 2048 h 2048"/>
                  <a:gd name="T2" fmla="*/ 299 w 1248"/>
                  <a:gd name="T3" fmla="*/ 2035 h 2048"/>
                  <a:gd name="T4" fmla="*/ 240 w 1248"/>
                  <a:gd name="T5" fmla="*/ 1937 h 2048"/>
                  <a:gd name="T6" fmla="*/ 212 w 1248"/>
                  <a:gd name="T7" fmla="*/ 1698 h 2048"/>
                  <a:gd name="T8" fmla="*/ 129 w 1248"/>
                  <a:gd name="T9" fmla="*/ 1692 h 2048"/>
                  <a:gd name="T10" fmla="*/ 0 w 1248"/>
                  <a:gd name="T11" fmla="*/ 1538 h 2048"/>
                  <a:gd name="T12" fmla="*/ 0 w 1248"/>
                  <a:gd name="T13" fmla="*/ 513 h 2048"/>
                  <a:gd name="T14" fmla="*/ 160 w 1248"/>
                  <a:gd name="T15" fmla="*/ 352 h 2048"/>
                  <a:gd name="T16" fmla="*/ 212 w 1248"/>
                  <a:gd name="T17" fmla="*/ 352 h 2048"/>
                  <a:gd name="T18" fmla="*/ 228 w 1248"/>
                  <a:gd name="T19" fmla="*/ 217 h 2048"/>
                  <a:gd name="T20" fmla="*/ 244 w 1248"/>
                  <a:gd name="T21" fmla="*/ 90 h 2048"/>
                  <a:gd name="T22" fmla="*/ 348 w 1248"/>
                  <a:gd name="T23" fmla="*/ 0 h 2048"/>
                  <a:gd name="T24" fmla="*/ 836 w 1248"/>
                  <a:gd name="T25" fmla="*/ 0 h 2048"/>
                  <a:gd name="T26" fmla="*/ 942 w 1248"/>
                  <a:gd name="T27" fmla="*/ 96 h 2048"/>
                  <a:gd name="T28" fmla="*/ 972 w 1248"/>
                  <a:gd name="T29" fmla="*/ 352 h 2048"/>
                  <a:gd name="T30" fmla="*/ 1024 w 1248"/>
                  <a:gd name="T31" fmla="*/ 352 h 2048"/>
                  <a:gd name="T32" fmla="*/ 1184 w 1248"/>
                  <a:gd name="T33" fmla="*/ 511 h 2048"/>
                  <a:gd name="T34" fmla="*/ 1184 w 1248"/>
                  <a:gd name="T35" fmla="*/ 644 h 2048"/>
                  <a:gd name="T36" fmla="*/ 1207 w 1248"/>
                  <a:gd name="T37" fmla="*/ 644 h 2048"/>
                  <a:gd name="T38" fmla="*/ 1248 w 1248"/>
                  <a:gd name="T39" fmla="*/ 683 h 2048"/>
                  <a:gd name="T40" fmla="*/ 1248 w 1248"/>
                  <a:gd name="T41" fmla="*/ 829 h 2048"/>
                  <a:gd name="T42" fmla="*/ 1209 w 1248"/>
                  <a:gd name="T43" fmla="*/ 868 h 2048"/>
                  <a:gd name="T44" fmla="*/ 1184 w 1248"/>
                  <a:gd name="T45" fmla="*/ 868 h 2048"/>
                  <a:gd name="T46" fmla="*/ 1184 w 1248"/>
                  <a:gd name="T47" fmla="*/ 960 h 2048"/>
                  <a:gd name="T48" fmla="*/ 1184 w 1248"/>
                  <a:gd name="T49" fmla="*/ 1049 h 2048"/>
                  <a:gd name="T50" fmla="*/ 1189 w 1248"/>
                  <a:gd name="T51" fmla="*/ 1051 h 2048"/>
                  <a:gd name="T52" fmla="*/ 1232 w 1248"/>
                  <a:gd name="T53" fmla="*/ 1096 h 2048"/>
                  <a:gd name="T54" fmla="*/ 1232 w 1248"/>
                  <a:gd name="T55" fmla="*/ 1336 h 2048"/>
                  <a:gd name="T56" fmla="*/ 1196 w 1248"/>
                  <a:gd name="T57" fmla="*/ 1372 h 2048"/>
                  <a:gd name="T58" fmla="*/ 1184 w 1248"/>
                  <a:gd name="T59" fmla="*/ 1373 h 2048"/>
                  <a:gd name="T60" fmla="*/ 1184 w 1248"/>
                  <a:gd name="T61" fmla="*/ 1446 h 2048"/>
                  <a:gd name="T62" fmla="*/ 1180 w 1248"/>
                  <a:gd name="T63" fmla="*/ 1568 h 2048"/>
                  <a:gd name="T64" fmla="*/ 1029 w 1248"/>
                  <a:gd name="T65" fmla="*/ 1696 h 2048"/>
                  <a:gd name="T66" fmla="*/ 972 w 1248"/>
                  <a:gd name="T67" fmla="*/ 1696 h 2048"/>
                  <a:gd name="T68" fmla="*/ 948 w 1248"/>
                  <a:gd name="T69" fmla="*/ 1899 h 2048"/>
                  <a:gd name="T70" fmla="*/ 942 w 1248"/>
                  <a:gd name="T71" fmla="*/ 1949 h 2048"/>
                  <a:gd name="T72" fmla="*/ 863 w 1248"/>
                  <a:gd name="T73" fmla="*/ 2044 h 2048"/>
                  <a:gd name="T74" fmla="*/ 856 w 1248"/>
                  <a:gd name="T75" fmla="*/ 2048 h 2048"/>
                  <a:gd name="T76" fmla="*/ 328 w 1248"/>
                  <a:gd name="T77" fmla="*/ 2048 h 2048"/>
                  <a:gd name="T78" fmla="*/ 1120 w 1248"/>
                  <a:gd name="T79" fmla="*/ 1026 h 2048"/>
                  <a:gd name="T80" fmla="*/ 1120 w 1248"/>
                  <a:gd name="T81" fmla="*/ 516 h 2048"/>
                  <a:gd name="T82" fmla="*/ 1021 w 1248"/>
                  <a:gd name="T83" fmla="*/ 416 h 2048"/>
                  <a:gd name="T84" fmla="*/ 163 w 1248"/>
                  <a:gd name="T85" fmla="*/ 416 h 2048"/>
                  <a:gd name="T86" fmla="*/ 64 w 1248"/>
                  <a:gd name="T87" fmla="*/ 516 h 2048"/>
                  <a:gd name="T88" fmla="*/ 64 w 1248"/>
                  <a:gd name="T89" fmla="*/ 1532 h 2048"/>
                  <a:gd name="T90" fmla="*/ 165 w 1248"/>
                  <a:gd name="T91" fmla="*/ 1632 h 2048"/>
                  <a:gd name="T92" fmla="*/ 1017 w 1248"/>
                  <a:gd name="T93" fmla="*/ 1632 h 2048"/>
                  <a:gd name="T94" fmla="*/ 1120 w 1248"/>
                  <a:gd name="T95" fmla="*/ 1528 h 2048"/>
                  <a:gd name="T96" fmla="*/ 1120 w 1248"/>
                  <a:gd name="T97" fmla="*/ 1026 h 2048"/>
                  <a:gd name="T98" fmla="*/ 907 w 1248"/>
                  <a:gd name="T99" fmla="*/ 351 h 2048"/>
                  <a:gd name="T100" fmla="*/ 878 w 1248"/>
                  <a:gd name="T101" fmla="*/ 102 h 2048"/>
                  <a:gd name="T102" fmla="*/ 828 w 1248"/>
                  <a:gd name="T103" fmla="*/ 64 h 2048"/>
                  <a:gd name="T104" fmla="*/ 386 w 1248"/>
                  <a:gd name="T105" fmla="*/ 64 h 2048"/>
                  <a:gd name="T106" fmla="*/ 301 w 1248"/>
                  <a:gd name="T107" fmla="*/ 138 h 2048"/>
                  <a:gd name="T108" fmla="*/ 277 w 1248"/>
                  <a:gd name="T109" fmla="*/ 351 h 2048"/>
                  <a:gd name="T110" fmla="*/ 907 w 1248"/>
                  <a:gd name="T111" fmla="*/ 351 h 2048"/>
                  <a:gd name="T112" fmla="*/ 277 w 1248"/>
                  <a:gd name="T113" fmla="*/ 1697 h 2048"/>
                  <a:gd name="T114" fmla="*/ 304 w 1248"/>
                  <a:gd name="T115" fmla="*/ 1933 h 2048"/>
                  <a:gd name="T116" fmla="*/ 361 w 1248"/>
                  <a:gd name="T117" fmla="*/ 1984 h 2048"/>
                  <a:gd name="T118" fmla="*/ 799 w 1248"/>
                  <a:gd name="T119" fmla="*/ 1984 h 2048"/>
                  <a:gd name="T120" fmla="*/ 883 w 1248"/>
                  <a:gd name="T121" fmla="*/ 1912 h 2048"/>
                  <a:gd name="T122" fmla="*/ 907 w 1248"/>
                  <a:gd name="T123" fmla="*/ 1697 h 2048"/>
                  <a:gd name="T124" fmla="*/ 277 w 1248"/>
                  <a:gd name="T125" fmla="*/ 1697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8" h="2048">
                    <a:moveTo>
                      <a:pt x="328" y="2048"/>
                    </a:moveTo>
                    <a:cubicBezTo>
                      <a:pt x="318" y="2044"/>
                      <a:pt x="308" y="2040"/>
                      <a:pt x="299" y="2035"/>
                    </a:cubicBezTo>
                    <a:cubicBezTo>
                      <a:pt x="261" y="2014"/>
                      <a:pt x="244" y="1980"/>
                      <a:pt x="240" y="1937"/>
                    </a:cubicBezTo>
                    <a:cubicBezTo>
                      <a:pt x="232" y="1857"/>
                      <a:pt x="221" y="1777"/>
                      <a:pt x="212" y="1698"/>
                    </a:cubicBezTo>
                    <a:cubicBezTo>
                      <a:pt x="183" y="1696"/>
                      <a:pt x="156" y="1697"/>
                      <a:pt x="129" y="1692"/>
                    </a:cubicBezTo>
                    <a:cubicBezTo>
                      <a:pt x="55" y="1679"/>
                      <a:pt x="0" y="1614"/>
                      <a:pt x="0" y="1538"/>
                    </a:cubicBezTo>
                    <a:cubicBezTo>
                      <a:pt x="0" y="1196"/>
                      <a:pt x="0" y="854"/>
                      <a:pt x="0" y="513"/>
                    </a:cubicBezTo>
                    <a:cubicBezTo>
                      <a:pt x="0" y="422"/>
                      <a:pt x="70" y="353"/>
                      <a:pt x="160" y="352"/>
                    </a:cubicBezTo>
                    <a:cubicBezTo>
                      <a:pt x="177" y="352"/>
                      <a:pt x="193" y="352"/>
                      <a:pt x="212" y="352"/>
                    </a:cubicBezTo>
                    <a:cubicBezTo>
                      <a:pt x="217" y="306"/>
                      <a:pt x="222" y="262"/>
                      <a:pt x="228" y="217"/>
                    </a:cubicBezTo>
                    <a:cubicBezTo>
                      <a:pt x="233" y="174"/>
                      <a:pt x="237" y="132"/>
                      <a:pt x="244" y="90"/>
                    </a:cubicBezTo>
                    <a:cubicBezTo>
                      <a:pt x="251" y="38"/>
                      <a:pt x="296" y="0"/>
                      <a:pt x="348" y="0"/>
                    </a:cubicBezTo>
                    <a:cubicBezTo>
                      <a:pt x="511" y="0"/>
                      <a:pt x="674" y="0"/>
                      <a:pt x="836" y="0"/>
                    </a:cubicBezTo>
                    <a:cubicBezTo>
                      <a:pt x="890" y="0"/>
                      <a:pt x="935" y="42"/>
                      <a:pt x="942" y="96"/>
                    </a:cubicBezTo>
                    <a:cubicBezTo>
                      <a:pt x="952" y="181"/>
                      <a:pt x="962" y="265"/>
                      <a:pt x="972" y="352"/>
                    </a:cubicBezTo>
                    <a:cubicBezTo>
                      <a:pt x="990" y="352"/>
                      <a:pt x="1007" y="352"/>
                      <a:pt x="1024" y="352"/>
                    </a:cubicBezTo>
                    <a:cubicBezTo>
                      <a:pt x="1113" y="353"/>
                      <a:pt x="1183" y="423"/>
                      <a:pt x="1184" y="511"/>
                    </a:cubicBezTo>
                    <a:cubicBezTo>
                      <a:pt x="1184" y="555"/>
                      <a:pt x="1184" y="598"/>
                      <a:pt x="1184" y="644"/>
                    </a:cubicBezTo>
                    <a:cubicBezTo>
                      <a:pt x="1193" y="644"/>
                      <a:pt x="1200" y="644"/>
                      <a:pt x="1207" y="644"/>
                    </a:cubicBezTo>
                    <a:cubicBezTo>
                      <a:pt x="1236" y="644"/>
                      <a:pt x="1248" y="655"/>
                      <a:pt x="1248" y="683"/>
                    </a:cubicBezTo>
                    <a:cubicBezTo>
                      <a:pt x="1248" y="732"/>
                      <a:pt x="1248" y="781"/>
                      <a:pt x="1248" y="829"/>
                    </a:cubicBezTo>
                    <a:cubicBezTo>
                      <a:pt x="1248" y="857"/>
                      <a:pt x="1236" y="868"/>
                      <a:pt x="1209" y="868"/>
                    </a:cubicBezTo>
                    <a:cubicBezTo>
                      <a:pt x="1201" y="868"/>
                      <a:pt x="1194" y="868"/>
                      <a:pt x="1184" y="868"/>
                    </a:cubicBezTo>
                    <a:cubicBezTo>
                      <a:pt x="1184" y="899"/>
                      <a:pt x="1184" y="930"/>
                      <a:pt x="1184" y="960"/>
                    </a:cubicBezTo>
                    <a:cubicBezTo>
                      <a:pt x="1184" y="990"/>
                      <a:pt x="1184" y="1020"/>
                      <a:pt x="1184" y="1049"/>
                    </a:cubicBezTo>
                    <a:cubicBezTo>
                      <a:pt x="1187" y="1050"/>
                      <a:pt x="1188" y="1051"/>
                      <a:pt x="1189" y="1051"/>
                    </a:cubicBezTo>
                    <a:cubicBezTo>
                      <a:pt x="1231" y="1052"/>
                      <a:pt x="1232" y="1046"/>
                      <a:pt x="1232" y="1096"/>
                    </a:cubicBezTo>
                    <a:cubicBezTo>
                      <a:pt x="1232" y="1176"/>
                      <a:pt x="1232" y="1256"/>
                      <a:pt x="1232" y="1336"/>
                    </a:cubicBezTo>
                    <a:cubicBezTo>
                      <a:pt x="1232" y="1371"/>
                      <a:pt x="1232" y="1371"/>
                      <a:pt x="1196" y="1372"/>
                    </a:cubicBezTo>
                    <a:cubicBezTo>
                      <a:pt x="1193" y="1372"/>
                      <a:pt x="1190" y="1372"/>
                      <a:pt x="1184" y="1373"/>
                    </a:cubicBezTo>
                    <a:cubicBezTo>
                      <a:pt x="1184" y="1397"/>
                      <a:pt x="1184" y="1422"/>
                      <a:pt x="1184" y="1446"/>
                    </a:cubicBezTo>
                    <a:cubicBezTo>
                      <a:pt x="1183" y="1487"/>
                      <a:pt x="1186" y="1528"/>
                      <a:pt x="1180" y="1568"/>
                    </a:cubicBezTo>
                    <a:cubicBezTo>
                      <a:pt x="1168" y="1640"/>
                      <a:pt x="1103" y="1694"/>
                      <a:pt x="1029" y="1696"/>
                    </a:cubicBezTo>
                    <a:cubicBezTo>
                      <a:pt x="1011" y="1696"/>
                      <a:pt x="992" y="1696"/>
                      <a:pt x="972" y="1696"/>
                    </a:cubicBezTo>
                    <a:cubicBezTo>
                      <a:pt x="964" y="1765"/>
                      <a:pt x="956" y="1832"/>
                      <a:pt x="948" y="1899"/>
                    </a:cubicBezTo>
                    <a:cubicBezTo>
                      <a:pt x="946" y="1916"/>
                      <a:pt x="944" y="1933"/>
                      <a:pt x="942" y="1949"/>
                    </a:cubicBezTo>
                    <a:cubicBezTo>
                      <a:pt x="936" y="1998"/>
                      <a:pt x="909" y="2029"/>
                      <a:pt x="863" y="2044"/>
                    </a:cubicBezTo>
                    <a:cubicBezTo>
                      <a:pt x="860" y="2045"/>
                      <a:pt x="858" y="2047"/>
                      <a:pt x="856" y="2048"/>
                    </a:cubicBezTo>
                    <a:cubicBezTo>
                      <a:pt x="680" y="2048"/>
                      <a:pt x="504" y="2048"/>
                      <a:pt x="328" y="2048"/>
                    </a:cubicBezTo>
                    <a:close/>
                    <a:moveTo>
                      <a:pt x="1120" y="1026"/>
                    </a:moveTo>
                    <a:cubicBezTo>
                      <a:pt x="1120" y="856"/>
                      <a:pt x="1120" y="686"/>
                      <a:pt x="1120" y="516"/>
                    </a:cubicBezTo>
                    <a:cubicBezTo>
                      <a:pt x="1120" y="458"/>
                      <a:pt x="1079" y="416"/>
                      <a:pt x="1021" y="416"/>
                    </a:cubicBezTo>
                    <a:cubicBezTo>
                      <a:pt x="735" y="416"/>
                      <a:pt x="449" y="416"/>
                      <a:pt x="163" y="416"/>
                    </a:cubicBezTo>
                    <a:cubicBezTo>
                      <a:pt x="105" y="416"/>
                      <a:pt x="64" y="457"/>
                      <a:pt x="64" y="516"/>
                    </a:cubicBezTo>
                    <a:cubicBezTo>
                      <a:pt x="64" y="855"/>
                      <a:pt x="64" y="1193"/>
                      <a:pt x="64" y="1532"/>
                    </a:cubicBezTo>
                    <a:cubicBezTo>
                      <a:pt x="64" y="1591"/>
                      <a:pt x="105" y="1632"/>
                      <a:pt x="165" y="1632"/>
                    </a:cubicBezTo>
                    <a:cubicBezTo>
                      <a:pt x="449" y="1632"/>
                      <a:pt x="733" y="1632"/>
                      <a:pt x="1017" y="1632"/>
                    </a:cubicBezTo>
                    <a:cubicBezTo>
                      <a:pt x="1080" y="1632"/>
                      <a:pt x="1120" y="1592"/>
                      <a:pt x="1120" y="1528"/>
                    </a:cubicBezTo>
                    <a:cubicBezTo>
                      <a:pt x="1120" y="1361"/>
                      <a:pt x="1120" y="1193"/>
                      <a:pt x="1120" y="1026"/>
                    </a:cubicBezTo>
                    <a:close/>
                    <a:moveTo>
                      <a:pt x="907" y="351"/>
                    </a:moveTo>
                    <a:cubicBezTo>
                      <a:pt x="898" y="267"/>
                      <a:pt x="888" y="185"/>
                      <a:pt x="878" y="102"/>
                    </a:cubicBezTo>
                    <a:cubicBezTo>
                      <a:pt x="874" y="77"/>
                      <a:pt x="856" y="64"/>
                      <a:pt x="828" y="64"/>
                    </a:cubicBezTo>
                    <a:cubicBezTo>
                      <a:pt x="680" y="64"/>
                      <a:pt x="533" y="65"/>
                      <a:pt x="386" y="64"/>
                    </a:cubicBezTo>
                    <a:cubicBezTo>
                      <a:pt x="317" y="63"/>
                      <a:pt x="308" y="72"/>
                      <a:pt x="301" y="138"/>
                    </a:cubicBezTo>
                    <a:cubicBezTo>
                      <a:pt x="294" y="209"/>
                      <a:pt x="285" y="279"/>
                      <a:pt x="277" y="351"/>
                    </a:cubicBezTo>
                    <a:cubicBezTo>
                      <a:pt x="487" y="351"/>
                      <a:pt x="697" y="351"/>
                      <a:pt x="907" y="351"/>
                    </a:cubicBezTo>
                    <a:close/>
                    <a:moveTo>
                      <a:pt x="277" y="1697"/>
                    </a:moveTo>
                    <a:cubicBezTo>
                      <a:pt x="286" y="1777"/>
                      <a:pt x="295" y="1855"/>
                      <a:pt x="304" y="1933"/>
                    </a:cubicBezTo>
                    <a:cubicBezTo>
                      <a:pt x="308" y="1970"/>
                      <a:pt x="323" y="1984"/>
                      <a:pt x="361" y="1984"/>
                    </a:cubicBezTo>
                    <a:cubicBezTo>
                      <a:pt x="507" y="1984"/>
                      <a:pt x="653" y="1983"/>
                      <a:pt x="799" y="1984"/>
                    </a:cubicBezTo>
                    <a:cubicBezTo>
                      <a:pt x="863" y="1985"/>
                      <a:pt x="877" y="1974"/>
                      <a:pt x="883" y="1912"/>
                    </a:cubicBezTo>
                    <a:cubicBezTo>
                      <a:pt x="888" y="1841"/>
                      <a:pt x="899" y="1770"/>
                      <a:pt x="907" y="1697"/>
                    </a:cubicBezTo>
                    <a:cubicBezTo>
                      <a:pt x="697" y="1697"/>
                      <a:pt x="488" y="1697"/>
                      <a:pt x="277" y="16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-3259137" y="4167188"/>
                <a:ext cx="2178050" cy="2106613"/>
              </a:xfrm>
              <a:custGeom>
                <a:avLst/>
                <a:gdLst>
                  <a:gd name="T0" fmla="*/ 562 w 580"/>
                  <a:gd name="T1" fmla="*/ 86 h 561"/>
                  <a:gd name="T2" fmla="*/ 580 w 580"/>
                  <a:gd name="T3" fmla="*/ 365 h 561"/>
                  <a:gd name="T4" fmla="*/ 572 w 580"/>
                  <a:gd name="T5" fmla="*/ 388 h 561"/>
                  <a:gd name="T6" fmla="*/ 498 w 580"/>
                  <a:gd name="T7" fmla="*/ 508 h 561"/>
                  <a:gd name="T8" fmla="*/ 374 w 580"/>
                  <a:gd name="T9" fmla="*/ 538 h 561"/>
                  <a:gd name="T10" fmla="*/ 241 w 580"/>
                  <a:gd name="T11" fmla="*/ 538 h 561"/>
                  <a:gd name="T12" fmla="*/ 120 w 580"/>
                  <a:gd name="T13" fmla="*/ 511 h 561"/>
                  <a:gd name="T14" fmla="*/ 11 w 580"/>
                  <a:gd name="T15" fmla="*/ 191 h 561"/>
                  <a:gd name="T16" fmla="*/ 160 w 580"/>
                  <a:gd name="T17" fmla="*/ 21 h 561"/>
                  <a:gd name="T18" fmla="*/ 242 w 580"/>
                  <a:gd name="T19" fmla="*/ 32 h 561"/>
                  <a:gd name="T20" fmla="*/ 356 w 580"/>
                  <a:gd name="T21" fmla="*/ 33 h 561"/>
                  <a:gd name="T22" fmla="*/ 558 w 580"/>
                  <a:gd name="T23" fmla="*/ 80 h 561"/>
                  <a:gd name="T24" fmla="*/ 562 w 580"/>
                  <a:gd name="T25" fmla="*/ 86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0" h="561">
                    <a:moveTo>
                      <a:pt x="562" y="86"/>
                    </a:moveTo>
                    <a:cubicBezTo>
                      <a:pt x="453" y="162"/>
                      <a:pt x="466" y="308"/>
                      <a:pt x="580" y="365"/>
                    </a:cubicBezTo>
                    <a:cubicBezTo>
                      <a:pt x="578" y="372"/>
                      <a:pt x="577" y="381"/>
                      <a:pt x="572" y="388"/>
                    </a:cubicBezTo>
                    <a:cubicBezTo>
                      <a:pt x="548" y="429"/>
                      <a:pt x="526" y="471"/>
                      <a:pt x="498" y="508"/>
                    </a:cubicBezTo>
                    <a:cubicBezTo>
                      <a:pt x="464" y="553"/>
                      <a:pt x="426" y="561"/>
                      <a:pt x="374" y="538"/>
                    </a:cubicBezTo>
                    <a:cubicBezTo>
                      <a:pt x="329" y="518"/>
                      <a:pt x="286" y="519"/>
                      <a:pt x="241" y="538"/>
                    </a:cubicBezTo>
                    <a:cubicBezTo>
                      <a:pt x="188" y="561"/>
                      <a:pt x="158" y="555"/>
                      <a:pt x="120" y="511"/>
                    </a:cubicBezTo>
                    <a:cubicBezTo>
                      <a:pt x="41" y="419"/>
                      <a:pt x="0" y="314"/>
                      <a:pt x="11" y="191"/>
                    </a:cubicBezTo>
                    <a:cubicBezTo>
                      <a:pt x="19" y="104"/>
                      <a:pt x="78" y="36"/>
                      <a:pt x="160" y="21"/>
                    </a:cubicBezTo>
                    <a:cubicBezTo>
                      <a:pt x="189" y="15"/>
                      <a:pt x="217" y="19"/>
                      <a:pt x="242" y="32"/>
                    </a:cubicBezTo>
                    <a:cubicBezTo>
                      <a:pt x="281" y="52"/>
                      <a:pt x="316" y="49"/>
                      <a:pt x="356" y="33"/>
                    </a:cubicBezTo>
                    <a:cubicBezTo>
                      <a:pt x="434" y="0"/>
                      <a:pt x="511" y="20"/>
                      <a:pt x="558" y="80"/>
                    </a:cubicBezTo>
                    <a:cubicBezTo>
                      <a:pt x="559" y="82"/>
                      <a:pt x="560" y="84"/>
                      <a:pt x="562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-2227262" y="3595688"/>
                <a:ext cx="642938" cy="609600"/>
              </a:xfrm>
              <a:custGeom>
                <a:avLst/>
                <a:gdLst>
                  <a:gd name="T0" fmla="*/ 158 w 171"/>
                  <a:gd name="T1" fmla="*/ 0 h 162"/>
                  <a:gd name="T2" fmla="*/ 23 w 171"/>
                  <a:gd name="T3" fmla="*/ 161 h 162"/>
                  <a:gd name="T4" fmla="*/ 158 w 171"/>
                  <a:gd name="T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" h="162">
                    <a:moveTo>
                      <a:pt x="158" y="0"/>
                    </a:moveTo>
                    <a:cubicBezTo>
                      <a:pt x="171" y="79"/>
                      <a:pt x="102" y="162"/>
                      <a:pt x="23" y="161"/>
                    </a:cubicBezTo>
                    <a:cubicBezTo>
                      <a:pt x="0" y="98"/>
                      <a:pt x="80" y="2"/>
                      <a:pt x="1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en-US" sz="1575" dirty="0">
                  <a:solidFill>
                    <a:srgbClr val="161A1F"/>
                  </a:solidFill>
                  <a:latin typeface="Arial"/>
                </a:endParaRPr>
              </a:p>
            </p:txBody>
          </p:sp>
        </p:grpSp>
      </p:grpSp>
      <p:sp>
        <p:nvSpPr>
          <p:cNvPr id="280" name="Rectangle 279"/>
          <p:cNvSpPr/>
          <p:nvPr/>
        </p:nvSpPr>
        <p:spPr>
          <a:xfrm>
            <a:off x="2817877" y="2021312"/>
            <a:ext cx="6326124" cy="148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515" indent="-403515" defTabSz="8998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</a:pPr>
            <a:r>
              <a:rPr lang="en-US" sz="2099" kern="0" dirty="0">
                <a:solidFill>
                  <a:srgbClr val="FFFFFF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Biggest </a:t>
            </a:r>
            <a:r>
              <a:rPr lang="en-US" sz="2099" b="1" kern="0" dirty="0">
                <a:solidFill>
                  <a:srgbClr val="3790CD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Enterprise Customer Network</a:t>
            </a:r>
          </a:p>
          <a:p>
            <a:pPr marL="403515" indent="-403515" defTabSz="8998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</a:pPr>
            <a:r>
              <a:rPr lang="en-US" sz="2099" kern="0" dirty="0">
                <a:solidFill>
                  <a:srgbClr val="FFFFFF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Extensive</a:t>
            </a:r>
            <a:r>
              <a:rPr lang="en-US" sz="2099" kern="0" dirty="0">
                <a:solidFill>
                  <a:srgbClr val="3790CD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2099" b="1" kern="0" dirty="0">
                <a:solidFill>
                  <a:srgbClr val="3790CD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Business Process Expertise</a:t>
            </a:r>
          </a:p>
          <a:p>
            <a:pPr marL="403515" indent="-403515" defTabSz="8998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eriod"/>
            </a:pPr>
            <a:r>
              <a:rPr lang="en-US" sz="2099" kern="0" dirty="0">
                <a:solidFill>
                  <a:srgbClr val="FFFFFF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Most proliferated </a:t>
            </a:r>
            <a:r>
              <a:rPr lang="en-US" sz="2099" b="1" kern="0" dirty="0">
                <a:solidFill>
                  <a:srgbClr val="3790CD"/>
                </a:solidFill>
                <a:latin typeface="BentonSans Book" panose="02000503000000020004" pitchFamily="2" charset="0"/>
                <a:cs typeface="Arial" panose="020B0604020202020204" pitchFamily="34" charset="0"/>
              </a:rPr>
              <a:t>Enterprise Software Platform</a:t>
            </a:r>
          </a:p>
        </p:txBody>
      </p:sp>
      <p:pic>
        <p:nvPicPr>
          <p:cNvPr id="281" name="Picture 280" descr="SAP_grad_R_pre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57" y="969470"/>
            <a:ext cx="3848286" cy="3144143"/>
          </a:xfrm>
          <a:prstGeom prst="rect">
            <a:avLst/>
          </a:prstGeom>
        </p:spPr>
      </p:pic>
      <p:sp>
        <p:nvSpPr>
          <p:cNvPr id="7" name="Textfeld 953"/>
          <p:cNvSpPr txBox="1"/>
          <p:nvPr/>
        </p:nvSpPr>
        <p:spPr>
          <a:xfrm>
            <a:off x="196862" y="3906092"/>
            <a:ext cx="2369250" cy="430737"/>
          </a:xfrm>
          <a:prstGeom prst="rect">
            <a:avLst/>
          </a:prstGeom>
          <a:noFill/>
        </p:spPr>
        <p:txBody>
          <a:bodyPr wrap="square" lIns="71975" tIns="0" rIns="71975" bIns="0" rtlCol="0" anchor="ctr" anchorCtr="0">
            <a:noAutofit/>
          </a:bodyPr>
          <a:lstStyle/>
          <a:p>
            <a:pPr algn="r" defTabSz="98902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ker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1500" ker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500" ker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Internet </a:t>
            </a:r>
            <a: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of Things </a:t>
            </a:r>
            <a:b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15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feld 954"/>
          <p:cNvSpPr txBox="1"/>
          <p:nvPr/>
        </p:nvSpPr>
        <p:spPr>
          <a:xfrm>
            <a:off x="6557058" y="3906092"/>
            <a:ext cx="2192276" cy="430737"/>
          </a:xfrm>
          <a:prstGeom prst="rect">
            <a:avLst/>
          </a:prstGeom>
          <a:noFill/>
        </p:spPr>
        <p:txBody>
          <a:bodyPr wrap="square" lIns="71975" tIns="0" rIns="71975" bIns="0" rtlCol="0" anchor="ctr" anchorCtr="0">
            <a:noAutofit/>
          </a:bodyPr>
          <a:lstStyle/>
          <a:p>
            <a:pPr algn="r" defTabSz="98902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Workforce Engagement</a:t>
            </a:r>
          </a:p>
        </p:txBody>
      </p:sp>
      <p:sp>
        <p:nvSpPr>
          <p:cNvPr id="9" name="Textfeld 955"/>
          <p:cNvSpPr txBox="1"/>
          <p:nvPr/>
        </p:nvSpPr>
        <p:spPr>
          <a:xfrm>
            <a:off x="6523586" y="843012"/>
            <a:ext cx="2255458" cy="430737"/>
          </a:xfrm>
          <a:prstGeom prst="rect">
            <a:avLst/>
          </a:prstGeom>
          <a:noFill/>
        </p:spPr>
        <p:txBody>
          <a:bodyPr wrap="square" lIns="71975" tIns="0" rIns="71975" bIns="0" rtlCol="0" anchor="t" anchorCtr="0">
            <a:noAutofit/>
          </a:bodyPr>
          <a:lstStyle/>
          <a:p>
            <a:pPr defTabSz="98902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Suppliers</a:t>
            </a:r>
          </a:p>
        </p:txBody>
      </p:sp>
      <p:sp>
        <p:nvSpPr>
          <p:cNvPr id="10" name="Textfeld 956"/>
          <p:cNvSpPr txBox="1"/>
          <p:nvPr/>
        </p:nvSpPr>
        <p:spPr>
          <a:xfrm>
            <a:off x="381263" y="843012"/>
            <a:ext cx="2187699" cy="430737"/>
          </a:xfrm>
          <a:prstGeom prst="rect">
            <a:avLst/>
          </a:prstGeom>
          <a:noFill/>
        </p:spPr>
        <p:txBody>
          <a:bodyPr wrap="square" lIns="71975" tIns="0" rIns="71975" bIns="0" rtlCol="0" anchor="t" anchorCtr="0">
            <a:noAutofit/>
          </a:bodyPr>
          <a:lstStyle/>
          <a:p>
            <a:pPr algn="r" defTabSz="98902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Customer Experience</a:t>
            </a:r>
            <a:br>
              <a:rPr lang="en-US" sz="1500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15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Gruppieren 3"/>
          <p:cNvGrpSpPr/>
          <p:nvPr/>
        </p:nvGrpSpPr>
        <p:grpSpPr>
          <a:xfrm>
            <a:off x="2566112" y="904089"/>
            <a:ext cx="3992551" cy="3280659"/>
            <a:chOff x="3422373" y="1212738"/>
            <a:chExt cx="5324787" cy="4375351"/>
          </a:xfrm>
          <a:solidFill>
            <a:schemeClr val="tx2"/>
          </a:solidFill>
        </p:grpSpPr>
        <p:sp>
          <p:nvSpPr>
            <p:cNvPr id="12" name="Rechteck 2"/>
            <p:cNvSpPr/>
            <p:nvPr/>
          </p:nvSpPr>
          <p:spPr bwMode="gray">
            <a:xfrm>
              <a:off x="8524054" y="1212738"/>
              <a:ext cx="194434" cy="194434"/>
            </a:xfrm>
            <a:prstGeom prst="rect">
              <a:avLst/>
            </a:prstGeom>
            <a:solidFill>
              <a:srgbClr val="BB2F41"/>
            </a:solidFill>
            <a:ln w="19050" cap="flat" cmpd="sng" algn="ctr">
              <a:solidFill>
                <a:srgbClr val="2D303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67482" tIns="53986" rIns="67482" bIns="53986" rtlCol="0" anchor="ctr"/>
            <a:lstStyle/>
            <a:p>
              <a:pPr algn="ctr" defTabSz="68561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500" kern="0" dirty="0" err="1">
                <a:solidFill>
                  <a:srgbClr val="161A1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hteck 649"/>
            <p:cNvSpPr/>
            <p:nvPr/>
          </p:nvSpPr>
          <p:spPr bwMode="gray">
            <a:xfrm>
              <a:off x="3431578" y="1212738"/>
              <a:ext cx="194434" cy="194434"/>
            </a:xfrm>
            <a:prstGeom prst="rect">
              <a:avLst/>
            </a:prstGeom>
            <a:solidFill>
              <a:srgbClr val="BB2F41"/>
            </a:solidFill>
            <a:ln w="19050" cap="flat" cmpd="sng" algn="ctr">
              <a:solidFill>
                <a:srgbClr val="2D303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67482" tIns="53986" rIns="67482" bIns="53986" rtlCol="0" anchor="ctr"/>
            <a:lstStyle/>
            <a:p>
              <a:pPr algn="ctr" defTabSz="68561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500" kern="0" dirty="0" err="1">
                <a:solidFill>
                  <a:srgbClr val="161A1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hteck 652"/>
            <p:cNvSpPr/>
            <p:nvPr/>
          </p:nvSpPr>
          <p:spPr bwMode="gray">
            <a:xfrm>
              <a:off x="8552726" y="5393655"/>
              <a:ext cx="194434" cy="194434"/>
            </a:xfrm>
            <a:prstGeom prst="rect">
              <a:avLst/>
            </a:prstGeom>
            <a:solidFill>
              <a:srgbClr val="BB2F41"/>
            </a:solidFill>
            <a:ln w="19050" cap="flat" cmpd="sng" algn="ctr">
              <a:solidFill>
                <a:srgbClr val="2D303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67482" tIns="53986" rIns="67482" bIns="53986" rtlCol="0" anchor="ctr"/>
            <a:lstStyle/>
            <a:p>
              <a:pPr algn="ctr" defTabSz="68561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500" kern="0" dirty="0" err="1">
                <a:solidFill>
                  <a:srgbClr val="161A1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hteck 653"/>
            <p:cNvSpPr/>
            <p:nvPr/>
          </p:nvSpPr>
          <p:spPr bwMode="gray">
            <a:xfrm>
              <a:off x="3422373" y="5393655"/>
              <a:ext cx="194434" cy="194434"/>
            </a:xfrm>
            <a:prstGeom prst="rect">
              <a:avLst/>
            </a:prstGeom>
            <a:solidFill>
              <a:srgbClr val="BB2F41"/>
            </a:solidFill>
            <a:ln w="19050" cap="flat" cmpd="sng" algn="ctr">
              <a:solidFill>
                <a:srgbClr val="2D303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67482" tIns="53986" rIns="67482" bIns="53986" rtlCol="0" anchor="ctr"/>
            <a:lstStyle/>
            <a:p>
              <a:pPr algn="ctr" defTabSz="685617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1500" kern="0" dirty="0" err="1">
                <a:solidFill>
                  <a:srgbClr val="161A1F"/>
                </a:solidFill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13" y="2290836"/>
            <a:ext cx="2018774" cy="561829"/>
          </a:xfrm>
          <a:prstGeom prst="rect">
            <a:avLst/>
          </a:prstGeom>
        </p:spPr>
      </p:pic>
      <p:pic>
        <p:nvPicPr>
          <p:cNvPr id="16" name="Picture 15" descr="SAP_grad_R_pref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hteck 308"/>
          <p:cNvSpPr/>
          <p:nvPr/>
        </p:nvSpPr>
        <p:spPr bwMode="gray">
          <a:xfrm>
            <a:off x="533657" y="3695129"/>
            <a:ext cx="1915467" cy="353608"/>
          </a:xfrm>
          <a:prstGeom prst="rect">
            <a:avLst/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sz="1500" kern="0" dirty="0" err="1">
              <a:solidFill>
                <a:srgbClr val="161A1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" name="Rechteck 11"/>
          <p:cNvSpPr>
            <a:spLocks noChangeAspect="1"/>
          </p:cNvSpPr>
          <p:nvPr/>
        </p:nvSpPr>
        <p:spPr bwMode="gray">
          <a:xfrm>
            <a:off x="-1718480" y="4290739"/>
            <a:ext cx="4967678" cy="315818"/>
          </a:xfrm>
          <a:custGeom>
            <a:avLst/>
            <a:gdLst/>
            <a:ahLst/>
            <a:cxnLst/>
            <a:rect l="l" t="t" r="r" b="b"/>
            <a:pathLst>
              <a:path w="7044881" h="447875">
                <a:moveTo>
                  <a:pt x="0" y="0"/>
                </a:moveTo>
                <a:lnTo>
                  <a:pt x="7044881" y="0"/>
                </a:lnTo>
                <a:lnTo>
                  <a:pt x="7044881" y="7883"/>
                </a:lnTo>
                <a:cubicBezTo>
                  <a:pt x="6986996" y="212908"/>
                  <a:pt x="6954415" y="294647"/>
                  <a:pt x="6888726" y="447875"/>
                </a:cubicBezTo>
                <a:lnTo>
                  <a:pt x="0" y="4478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816364"/>
            <a:endParaRPr lang="de-DE" sz="1575" dirty="0" err="1">
              <a:solidFill>
                <a:srgbClr val="161A1F"/>
              </a:solidFill>
              <a:latin typeface="Arial"/>
            </a:endParaRPr>
          </a:p>
        </p:txBody>
      </p:sp>
      <p:grpSp>
        <p:nvGrpSpPr>
          <p:cNvPr id="302" name="Gruppieren 301"/>
          <p:cNvGrpSpPr/>
          <p:nvPr/>
        </p:nvGrpSpPr>
        <p:grpSpPr>
          <a:xfrm rot="19200000">
            <a:off x="7046565" y="1173454"/>
            <a:ext cx="2141966" cy="2141903"/>
            <a:chOff x="9397867" y="1564914"/>
            <a:chExt cx="2856698" cy="2856614"/>
          </a:xfrm>
        </p:grpSpPr>
        <p:sp>
          <p:nvSpPr>
            <p:cNvPr id="304" name="Ellipse 303"/>
            <p:cNvSpPr/>
            <p:nvPr/>
          </p:nvSpPr>
          <p:spPr bwMode="gray">
            <a:xfrm>
              <a:off x="9397867" y="1564914"/>
              <a:ext cx="2856698" cy="2856614"/>
            </a:xfrm>
            <a:prstGeom prst="ellipse">
              <a:avLst/>
            </a:prstGeom>
            <a:solidFill>
              <a:schemeClr val="tx1">
                <a:lumMod val="90000"/>
                <a:lumOff val="10000"/>
                <a:alpha val="1000"/>
              </a:schemeClr>
            </a:solidFill>
            <a:ln w="23075" algn="ctr">
              <a:noFill/>
              <a:miter lim="800000"/>
              <a:headEnd type="oval"/>
              <a:tailEnd type="oval"/>
            </a:ln>
          </p:spPr>
          <p:txBody>
            <a:bodyPr lIns="36323" tIns="29058" rIns="36323" bIns="29058" rtlCol="0" anchor="ctr"/>
            <a:lstStyle/>
            <a:p>
              <a:pPr algn="ctr" defTabSz="45700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975" kern="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5" name="Rectangle 22"/>
            <p:cNvSpPr/>
            <p:nvPr/>
          </p:nvSpPr>
          <p:spPr>
            <a:xfrm rot="2400000">
              <a:off x="9698774" y="1865812"/>
              <a:ext cx="2254882" cy="225481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0" rtlCol="0" fromWordArt="0" anchor="ctr" anchorCtr="0" forceAA="0" compatLnSpc="1">
              <a:prstTxWarp prst="textArchUp">
                <a:avLst/>
              </a:prstTxWarp>
              <a:noAutofit/>
            </a:bodyPr>
            <a:lstStyle/>
            <a:p>
              <a:pPr algn="ctr" defTabSz="685686"/>
              <a:r>
                <a:rPr lang="en-US" sz="1500" dirty="0">
                  <a:solidFill>
                    <a:srgbClr val="2C92D8"/>
                  </a:solidFill>
                </a:rPr>
                <a:t>Applications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-707047" y="1634218"/>
            <a:ext cx="4032097" cy="4032097"/>
            <a:chOff x="-1193590" y="2179425"/>
            <a:chExt cx="5628144" cy="5628144"/>
          </a:xfrm>
        </p:grpSpPr>
        <p:pic>
          <p:nvPicPr>
            <p:cNvPr id="407" name="Grafik 40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3590" y="2179425"/>
              <a:ext cx="5628144" cy="5628144"/>
            </a:xfrm>
            <a:prstGeom prst="rect">
              <a:avLst/>
            </a:prstGeom>
          </p:spPr>
        </p:pic>
        <p:pic>
          <p:nvPicPr>
            <p:cNvPr id="408" name="Grafik 4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3590" y="2179425"/>
              <a:ext cx="5628144" cy="5628144"/>
            </a:xfrm>
            <a:prstGeom prst="rect">
              <a:avLst/>
            </a:prstGeom>
          </p:spPr>
        </p:pic>
      </p:grpSp>
      <p:sp>
        <p:nvSpPr>
          <p:cNvPr id="332" name="Textfeld 66"/>
          <p:cNvSpPr txBox="1"/>
          <p:nvPr/>
        </p:nvSpPr>
        <p:spPr>
          <a:xfrm>
            <a:off x="484339" y="3627684"/>
            <a:ext cx="2021006" cy="507801"/>
          </a:xfrm>
          <a:prstGeom prst="rect">
            <a:avLst/>
          </a:prstGeom>
          <a:noFill/>
        </p:spPr>
        <p:txBody>
          <a:bodyPr wrap="square" lIns="0" tIns="17994" rIns="0" bIns="17994" rtlCol="0" anchor="ctr" anchorCtr="0">
            <a:noAutofit/>
          </a:bodyPr>
          <a:lstStyle/>
          <a:p>
            <a:pPr algn="ctr" defTabSz="685732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de-DE" sz="1949" dirty="0">
                <a:solidFill>
                  <a:srgbClr val="FFFFFF"/>
                </a:solidFill>
              </a:rPr>
              <a:t>SAP S/4HANA</a:t>
            </a:r>
          </a:p>
        </p:txBody>
      </p:sp>
      <p:grpSp>
        <p:nvGrpSpPr>
          <p:cNvPr id="177" name="Group 90"/>
          <p:cNvGrpSpPr>
            <a:grpSpLocks noChangeAspect="1"/>
          </p:cNvGrpSpPr>
          <p:nvPr/>
        </p:nvGrpSpPr>
        <p:grpSpPr bwMode="auto">
          <a:xfrm>
            <a:off x="3477539" y="2762172"/>
            <a:ext cx="5200865" cy="1919200"/>
            <a:chOff x="1819" y="1410"/>
            <a:chExt cx="4073" cy="1503"/>
          </a:xfrm>
          <a:solidFill>
            <a:schemeClr val="accent1">
              <a:alpha val="43000"/>
            </a:schemeClr>
          </a:solidFill>
        </p:grpSpPr>
        <p:sp>
          <p:nvSpPr>
            <p:cNvPr id="178" name="Freeform 91"/>
            <p:cNvSpPr>
              <a:spLocks/>
            </p:cNvSpPr>
            <p:nvPr/>
          </p:nvSpPr>
          <p:spPr bwMode="auto">
            <a:xfrm>
              <a:off x="3469" y="1788"/>
              <a:ext cx="445" cy="289"/>
            </a:xfrm>
            <a:custGeom>
              <a:avLst/>
              <a:gdLst>
                <a:gd name="T0" fmla="*/ 2615 w 2615"/>
                <a:gd name="T1" fmla="*/ 1695 h 1695"/>
                <a:gd name="T2" fmla="*/ 2615 w 2615"/>
                <a:gd name="T3" fmla="*/ 0 h 1695"/>
                <a:gd name="T4" fmla="*/ 0 w 2615"/>
                <a:gd name="T5" fmla="*/ 0 h 1695"/>
                <a:gd name="T6" fmla="*/ 0 w 2615"/>
                <a:gd name="T7" fmla="*/ 1028 h 1695"/>
                <a:gd name="T8" fmla="*/ 0 w 2615"/>
                <a:gd name="T9" fmla="*/ 1055 h 1695"/>
                <a:gd name="T10" fmla="*/ 0 w 2615"/>
                <a:gd name="T11" fmla="*/ 1082 h 1695"/>
                <a:gd name="T12" fmla="*/ 0 w 2615"/>
                <a:gd name="T13" fmla="*/ 1695 h 1695"/>
                <a:gd name="T14" fmla="*/ 2615 w 2615"/>
                <a:gd name="T15" fmla="*/ 1695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5" h="1695">
                  <a:moveTo>
                    <a:pt x="2615" y="1695"/>
                  </a:moveTo>
                  <a:lnTo>
                    <a:pt x="2615" y="0"/>
                  </a:lnTo>
                  <a:lnTo>
                    <a:pt x="0" y="0"/>
                  </a:lnTo>
                  <a:lnTo>
                    <a:pt x="0" y="1028"/>
                  </a:lnTo>
                  <a:lnTo>
                    <a:pt x="0" y="1055"/>
                  </a:lnTo>
                  <a:lnTo>
                    <a:pt x="0" y="1082"/>
                  </a:lnTo>
                  <a:lnTo>
                    <a:pt x="0" y="1695"/>
                  </a:lnTo>
                  <a:lnTo>
                    <a:pt x="2615" y="169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79" name="Freeform 92"/>
            <p:cNvSpPr>
              <a:spLocks noEditPoints="1"/>
            </p:cNvSpPr>
            <p:nvPr/>
          </p:nvSpPr>
          <p:spPr bwMode="auto">
            <a:xfrm>
              <a:off x="3469" y="1570"/>
              <a:ext cx="555" cy="507"/>
            </a:xfrm>
            <a:custGeom>
              <a:avLst/>
              <a:gdLst>
                <a:gd name="T0" fmla="*/ 2429 w 3260"/>
                <a:gd name="T1" fmla="*/ 0 h 2978"/>
                <a:gd name="T2" fmla="*/ 3233 w 3260"/>
                <a:gd name="T3" fmla="*/ 678 h 2978"/>
                <a:gd name="T4" fmla="*/ 3230 w 3260"/>
                <a:gd name="T5" fmla="*/ 676 h 2978"/>
                <a:gd name="T6" fmla="*/ 3230 w 3260"/>
                <a:gd name="T7" fmla="*/ 2978 h 2978"/>
                <a:gd name="T8" fmla="*/ 2686 w 3260"/>
                <a:gd name="T9" fmla="*/ 2978 h 2978"/>
                <a:gd name="T10" fmla="*/ 2686 w 3260"/>
                <a:gd name="T11" fmla="*/ 1223 h 2978"/>
                <a:gd name="T12" fmla="*/ 0 w 3260"/>
                <a:gd name="T13" fmla="*/ 1223 h 2978"/>
                <a:gd name="T14" fmla="*/ 0 w 3260"/>
                <a:gd name="T15" fmla="*/ 0 h 2978"/>
                <a:gd name="T16" fmla="*/ 2429 w 3260"/>
                <a:gd name="T17" fmla="*/ 0 h 2978"/>
                <a:gd name="T18" fmla="*/ 3235 w 3260"/>
                <a:gd name="T19" fmla="*/ 678 h 2978"/>
                <a:gd name="T20" fmla="*/ 3260 w 3260"/>
                <a:gd name="T21" fmla="*/ 689 h 2978"/>
                <a:gd name="T22" fmla="*/ 3235 w 3260"/>
                <a:gd name="T23" fmla="*/ 678 h 2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0" h="2978">
                  <a:moveTo>
                    <a:pt x="2429" y="0"/>
                  </a:moveTo>
                  <a:cubicBezTo>
                    <a:pt x="2625" y="297"/>
                    <a:pt x="2904" y="534"/>
                    <a:pt x="3233" y="678"/>
                  </a:cubicBezTo>
                  <a:lnTo>
                    <a:pt x="3230" y="676"/>
                  </a:lnTo>
                  <a:lnTo>
                    <a:pt x="3230" y="2978"/>
                  </a:lnTo>
                  <a:lnTo>
                    <a:pt x="2686" y="2978"/>
                  </a:lnTo>
                  <a:lnTo>
                    <a:pt x="2686" y="1223"/>
                  </a:lnTo>
                  <a:lnTo>
                    <a:pt x="0" y="1223"/>
                  </a:lnTo>
                  <a:lnTo>
                    <a:pt x="0" y="0"/>
                  </a:lnTo>
                  <a:lnTo>
                    <a:pt x="2429" y="0"/>
                  </a:lnTo>
                  <a:close/>
                  <a:moveTo>
                    <a:pt x="3235" y="678"/>
                  </a:moveTo>
                  <a:cubicBezTo>
                    <a:pt x="3243" y="682"/>
                    <a:pt x="3252" y="685"/>
                    <a:pt x="3260" y="689"/>
                  </a:cubicBezTo>
                  <a:cubicBezTo>
                    <a:pt x="3252" y="685"/>
                    <a:pt x="3243" y="682"/>
                    <a:pt x="3235" y="678"/>
                  </a:cubicBez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0" name="Freeform 93"/>
            <p:cNvSpPr>
              <a:spLocks/>
            </p:cNvSpPr>
            <p:nvPr/>
          </p:nvSpPr>
          <p:spPr bwMode="auto">
            <a:xfrm>
              <a:off x="2928" y="1410"/>
              <a:ext cx="947" cy="314"/>
            </a:xfrm>
            <a:custGeom>
              <a:avLst/>
              <a:gdLst>
                <a:gd name="T0" fmla="*/ 837 w 5563"/>
                <a:gd name="T1" fmla="*/ 181 h 1840"/>
                <a:gd name="T2" fmla="*/ 2321 w 5563"/>
                <a:gd name="T3" fmla="*/ 629 h 1840"/>
                <a:gd name="T4" fmla="*/ 3837 w 5563"/>
                <a:gd name="T5" fmla="*/ 179 h 1840"/>
                <a:gd name="T6" fmla="*/ 4918 w 5563"/>
                <a:gd name="T7" fmla="*/ 400 h 1840"/>
                <a:gd name="T8" fmla="*/ 5307 w 5563"/>
                <a:gd name="T9" fmla="*/ 0 h 1840"/>
                <a:gd name="T10" fmla="*/ 5563 w 5563"/>
                <a:gd name="T11" fmla="*/ 866 h 1840"/>
                <a:gd name="T12" fmla="*/ 3108 w 5563"/>
                <a:gd name="T13" fmla="*/ 866 h 1840"/>
                <a:gd name="T14" fmla="*/ 3108 w 5563"/>
                <a:gd name="T15" fmla="*/ 1840 h 1840"/>
                <a:gd name="T16" fmla="*/ 837 w 5563"/>
                <a:gd name="T17" fmla="*/ 1840 h 1840"/>
                <a:gd name="T18" fmla="*/ 766 w 5563"/>
                <a:gd name="T19" fmla="*/ 1840 h 1840"/>
                <a:gd name="T20" fmla="*/ 0 w 5563"/>
                <a:gd name="T21" fmla="*/ 1840 h 1840"/>
                <a:gd name="T22" fmla="*/ 0 w 5563"/>
                <a:gd name="T23" fmla="*/ 264 h 1840"/>
                <a:gd name="T24" fmla="*/ 722 w 5563"/>
                <a:gd name="T25" fmla="*/ 179 h 1840"/>
                <a:gd name="T26" fmla="*/ 766 w 5563"/>
                <a:gd name="T27" fmla="*/ 179 h 1840"/>
                <a:gd name="T28" fmla="*/ 837 w 5563"/>
                <a:gd name="T29" fmla="*/ 181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63" h="1840">
                  <a:moveTo>
                    <a:pt x="837" y="181"/>
                  </a:moveTo>
                  <a:cubicBezTo>
                    <a:pt x="1379" y="201"/>
                    <a:pt x="1886" y="361"/>
                    <a:pt x="2321" y="629"/>
                  </a:cubicBezTo>
                  <a:cubicBezTo>
                    <a:pt x="2756" y="343"/>
                    <a:pt x="3277" y="179"/>
                    <a:pt x="3837" y="179"/>
                  </a:cubicBezTo>
                  <a:cubicBezTo>
                    <a:pt x="4221" y="179"/>
                    <a:pt x="4587" y="257"/>
                    <a:pt x="4918" y="400"/>
                  </a:cubicBezTo>
                  <a:cubicBezTo>
                    <a:pt x="5034" y="254"/>
                    <a:pt x="5164" y="119"/>
                    <a:pt x="5307" y="0"/>
                  </a:cubicBezTo>
                  <a:cubicBezTo>
                    <a:pt x="5320" y="316"/>
                    <a:pt x="5411" y="611"/>
                    <a:pt x="5563" y="866"/>
                  </a:cubicBezTo>
                  <a:lnTo>
                    <a:pt x="3108" y="866"/>
                  </a:lnTo>
                  <a:lnTo>
                    <a:pt x="3108" y="1840"/>
                  </a:lnTo>
                  <a:lnTo>
                    <a:pt x="837" y="1840"/>
                  </a:lnTo>
                  <a:lnTo>
                    <a:pt x="766" y="1840"/>
                  </a:lnTo>
                  <a:lnTo>
                    <a:pt x="0" y="1840"/>
                  </a:lnTo>
                  <a:lnTo>
                    <a:pt x="0" y="264"/>
                  </a:lnTo>
                  <a:cubicBezTo>
                    <a:pt x="232" y="208"/>
                    <a:pt x="473" y="179"/>
                    <a:pt x="722" y="179"/>
                  </a:cubicBezTo>
                  <a:lnTo>
                    <a:pt x="766" y="179"/>
                  </a:lnTo>
                  <a:lnTo>
                    <a:pt x="837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1" name="Freeform 94"/>
            <p:cNvSpPr>
              <a:spLocks noEditPoints="1"/>
            </p:cNvSpPr>
            <p:nvPr/>
          </p:nvSpPr>
          <p:spPr bwMode="auto">
            <a:xfrm>
              <a:off x="2145" y="1441"/>
              <a:ext cx="1025" cy="635"/>
            </a:xfrm>
            <a:custGeom>
              <a:avLst/>
              <a:gdLst>
                <a:gd name="T0" fmla="*/ 0 w 6027"/>
                <a:gd name="T1" fmla="*/ 3734 h 3734"/>
                <a:gd name="T2" fmla="*/ 1832 w 6027"/>
                <a:gd name="T3" fmla="*/ 2247 h 3734"/>
                <a:gd name="T4" fmla="*/ 2866 w 6027"/>
                <a:gd name="T5" fmla="*/ 1234 h 3734"/>
                <a:gd name="T6" fmla="*/ 4536 w 6027"/>
                <a:gd name="T7" fmla="*/ 102 h 3734"/>
                <a:gd name="T8" fmla="*/ 4536 w 6027"/>
                <a:gd name="T9" fmla="*/ 1661 h 3734"/>
                <a:gd name="T10" fmla="*/ 2895 w 6027"/>
                <a:gd name="T11" fmla="*/ 1661 h 3734"/>
                <a:gd name="T12" fmla="*/ 2860 w 6027"/>
                <a:gd name="T13" fmla="*/ 1661 h 3734"/>
                <a:gd name="T14" fmla="*/ 2860 w 6027"/>
                <a:gd name="T15" fmla="*/ 2938 h 3734"/>
                <a:gd name="T16" fmla="*/ 6027 w 6027"/>
                <a:gd name="T17" fmla="*/ 2938 h 3734"/>
                <a:gd name="T18" fmla="*/ 6027 w 6027"/>
                <a:gd name="T19" fmla="*/ 3734 h 3734"/>
                <a:gd name="T20" fmla="*/ 0 w 6027"/>
                <a:gd name="T21" fmla="*/ 3734 h 3734"/>
                <a:gd name="T22" fmla="*/ 5327 w 6027"/>
                <a:gd name="T23" fmla="*/ 0 h 3734"/>
                <a:gd name="T24" fmla="*/ 5370 w 6027"/>
                <a:gd name="T25" fmla="*/ 0 h 3734"/>
                <a:gd name="T26" fmla="*/ 5327 w 6027"/>
                <a:gd name="T27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7" h="3734">
                  <a:moveTo>
                    <a:pt x="0" y="3734"/>
                  </a:moveTo>
                  <a:cubicBezTo>
                    <a:pt x="272" y="2942"/>
                    <a:pt x="977" y="2352"/>
                    <a:pt x="1832" y="2247"/>
                  </a:cubicBezTo>
                  <a:cubicBezTo>
                    <a:pt x="1879" y="1701"/>
                    <a:pt x="2318" y="1269"/>
                    <a:pt x="2866" y="1234"/>
                  </a:cubicBezTo>
                  <a:cubicBezTo>
                    <a:pt x="3272" y="686"/>
                    <a:pt x="3858" y="281"/>
                    <a:pt x="4536" y="102"/>
                  </a:cubicBezTo>
                  <a:lnTo>
                    <a:pt x="4536" y="1661"/>
                  </a:lnTo>
                  <a:lnTo>
                    <a:pt x="2895" y="1661"/>
                  </a:lnTo>
                  <a:lnTo>
                    <a:pt x="2860" y="1661"/>
                  </a:lnTo>
                  <a:lnTo>
                    <a:pt x="2860" y="2938"/>
                  </a:lnTo>
                  <a:lnTo>
                    <a:pt x="6027" y="2938"/>
                  </a:lnTo>
                  <a:lnTo>
                    <a:pt x="6027" y="3734"/>
                  </a:lnTo>
                  <a:lnTo>
                    <a:pt x="0" y="3734"/>
                  </a:lnTo>
                  <a:close/>
                  <a:moveTo>
                    <a:pt x="5327" y="0"/>
                  </a:moveTo>
                  <a:cubicBezTo>
                    <a:pt x="5341" y="0"/>
                    <a:pt x="5356" y="0"/>
                    <a:pt x="5370" y="0"/>
                  </a:cubicBezTo>
                  <a:lnTo>
                    <a:pt x="5327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2" name="Freeform 95"/>
            <p:cNvSpPr>
              <a:spLocks noEditPoints="1"/>
            </p:cNvSpPr>
            <p:nvPr/>
          </p:nvSpPr>
          <p:spPr bwMode="auto">
            <a:xfrm>
              <a:off x="1994" y="1941"/>
              <a:ext cx="1463" cy="418"/>
            </a:xfrm>
            <a:custGeom>
              <a:avLst/>
              <a:gdLst>
                <a:gd name="T0" fmla="*/ 0 w 8597"/>
                <a:gd name="T1" fmla="*/ 2458 h 2458"/>
                <a:gd name="T2" fmla="*/ 787 w 8597"/>
                <a:gd name="T3" fmla="*/ 1820 h 2458"/>
                <a:gd name="T4" fmla="*/ 765 w 8597"/>
                <a:gd name="T5" fmla="*/ 1521 h 2458"/>
                <a:gd name="T6" fmla="*/ 862 w 8597"/>
                <a:gd name="T7" fmla="*/ 866 h 2458"/>
                <a:gd name="T8" fmla="*/ 3742 w 8597"/>
                <a:gd name="T9" fmla="*/ 866 h 2458"/>
                <a:gd name="T10" fmla="*/ 3742 w 8597"/>
                <a:gd name="T11" fmla="*/ 2006 h 2458"/>
                <a:gd name="T12" fmla="*/ 2674 w 8597"/>
                <a:gd name="T13" fmla="*/ 2006 h 2458"/>
                <a:gd name="T14" fmla="*/ 2674 w 8597"/>
                <a:gd name="T15" fmla="*/ 2458 h 2458"/>
                <a:gd name="T16" fmla="*/ 0 w 8597"/>
                <a:gd name="T17" fmla="*/ 2458 h 2458"/>
                <a:gd name="T18" fmla="*/ 6983 w 8597"/>
                <a:gd name="T19" fmla="*/ 796 h 2458"/>
                <a:gd name="T20" fmla="*/ 6983 w 8597"/>
                <a:gd name="T21" fmla="*/ 0 h 2458"/>
                <a:gd name="T22" fmla="*/ 8597 w 8597"/>
                <a:gd name="T23" fmla="*/ 0 h 2458"/>
                <a:gd name="T24" fmla="*/ 8597 w 8597"/>
                <a:gd name="T25" fmla="*/ 796 h 2458"/>
                <a:gd name="T26" fmla="*/ 6983 w 8597"/>
                <a:gd name="T27" fmla="*/ 796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97" h="2458">
                  <a:moveTo>
                    <a:pt x="0" y="2458"/>
                  </a:moveTo>
                  <a:cubicBezTo>
                    <a:pt x="153" y="2143"/>
                    <a:pt x="440" y="1905"/>
                    <a:pt x="787" y="1820"/>
                  </a:cubicBezTo>
                  <a:cubicBezTo>
                    <a:pt x="772" y="1722"/>
                    <a:pt x="765" y="1622"/>
                    <a:pt x="765" y="1521"/>
                  </a:cubicBezTo>
                  <a:cubicBezTo>
                    <a:pt x="765" y="1293"/>
                    <a:pt x="799" y="1073"/>
                    <a:pt x="862" y="866"/>
                  </a:cubicBezTo>
                  <a:lnTo>
                    <a:pt x="3742" y="866"/>
                  </a:lnTo>
                  <a:lnTo>
                    <a:pt x="3742" y="2006"/>
                  </a:lnTo>
                  <a:lnTo>
                    <a:pt x="2674" y="2006"/>
                  </a:lnTo>
                  <a:lnTo>
                    <a:pt x="2674" y="2458"/>
                  </a:lnTo>
                  <a:lnTo>
                    <a:pt x="0" y="2458"/>
                  </a:lnTo>
                  <a:close/>
                  <a:moveTo>
                    <a:pt x="6983" y="796"/>
                  </a:moveTo>
                  <a:lnTo>
                    <a:pt x="6983" y="0"/>
                  </a:lnTo>
                  <a:lnTo>
                    <a:pt x="8597" y="0"/>
                  </a:lnTo>
                  <a:lnTo>
                    <a:pt x="8597" y="796"/>
                  </a:lnTo>
                  <a:lnTo>
                    <a:pt x="6983" y="796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3" name="Freeform 96"/>
            <p:cNvSpPr>
              <a:spLocks/>
            </p:cNvSpPr>
            <p:nvPr/>
          </p:nvSpPr>
          <p:spPr bwMode="auto">
            <a:xfrm>
              <a:off x="1843" y="2371"/>
              <a:ext cx="606" cy="213"/>
            </a:xfrm>
            <a:custGeom>
              <a:avLst/>
              <a:gdLst>
                <a:gd name="T0" fmla="*/ 0 w 3564"/>
                <a:gd name="T1" fmla="*/ 1249 h 1249"/>
                <a:gd name="T2" fmla="*/ 782 w 3564"/>
                <a:gd name="T3" fmla="*/ 571 h 1249"/>
                <a:gd name="T4" fmla="*/ 770 w 3564"/>
                <a:gd name="T5" fmla="*/ 453 h 1249"/>
                <a:gd name="T6" fmla="*/ 859 w 3564"/>
                <a:gd name="T7" fmla="*/ 0 h 1249"/>
                <a:gd name="T8" fmla="*/ 3564 w 3564"/>
                <a:gd name="T9" fmla="*/ 0 h 1249"/>
                <a:gd name="T10" fmla="*/ 3564 w 3564"/>
                <a:gd name="T11" fmla="*/ 1249 h 1249"/>
                <a:gd name="T12" fmla="*/ 0 w 3564"/>
                <a:gd name="T1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4" h="1249">
                  <a:moveTo>
                    <a:pt x="0" y="1249"/>
                  </a:moveTo>
                  <a:cubicBezTo>
                    <a:pt x="157" y="929"/>
                    <a:pt x="439" y="682"/>
                    <a:pt x="782" y="571"/>
                  </a:cubicBezTo>
                  <a:cubicBezTo>
                    <a:pt x="772" y="533"/>
                    <a:pt x="770" y="494"/>
                    <a:pt x="770" y="453"/>
                  </a:cubicBezTo>
                  <a:cubicBezTo>
                    <a:pt x="770" y="293"/>
                    <a:pt x="802" y="140"/>
                    <a:pt x="859" y="0"/>
                  </a:cubicBezTo>
                  <a:lnTo>
                    <a:pt x="3564" y="0"/>
                  </a:lnTo>
                  <a:lnTo>
                    <a:pt x="3564" y="1249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4" name="Freeform 97"/>
            <p:cNvSpPr>
              <a:spLocks/>
            </p:cNvSpPr>
            <p:nvPr/>
          </p:nvSpPr>
          <p:spPr bwMode="auto">
            <a:xfrm>
              <a:off x="1916" y="2870"/>
              <a:ext cx="2453" cy="43"/>
            </a:xfrm>
            <a:custGeom>
              <a:avLst/>
              <a:gdLst>
                <a:gd name="T0" fmla="*/ 14415 w 14415"/>
                <a:gd name="T1" fmla="*/ 247 h 247"/>
                <a:gd name="T2" fmla="*/ 4097 w 14415"/>
                <a:gd name="T3" fmla="*/ 247 h 247"/>
                <a:gd name="T4" fmla="*/ 3582 w 14415"/>
                <a:gd name="T5" fmla="*/ 247 h 247"/>
                <a:gd name="T6" fmla="*/ 776 w 14415"/>
                <a:gd name="T7" fmla="*/ 247 h 247"/>
                <a:gd name="T8" fmla="*/ 0 w 14415"/>
                <a:gd name="T9" fmla="*/ 0 h 247"/>
                <a:gd name="T10" fmla="*/ 14415 w 14415"/>
                <a:gd name="T11" fmla="*/ 0 h 247"/>
                <a:gd name="T12" fmla="*/ 14415 w 14415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15" h="247">
                  <a:moveTo>
                    <a:pt x="14415" y="247"/>
                  </a:moveTo>
                  <a:lnTo>
                    <a:pt x="4097" y="247"/>
                  </a:lnTo>
                  <a:lnTo>
                    <a:pt x="3582" y="247"/>
                  </a:lnTo>
                  <a:lnTo>
                    <a:pt x="776" y="247"/>
                  </a:lnTo>
                  <a:cubicBezTo>
                    <a:pt x="487" y="247"/>
                    <a:pt x="219" y="156"/>
                    <a:pt x="0" y="0"/>
                  </a:cubicBezTo>
                  <a:lnTo>
                    <a:pt x="14415" y="0"/>
                  </a:lnTo>
                  <a:lnTo>
                    <a:pt x="1441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5" name="Freeform 98"/>
            <p:cNvSpPr>
              <a:spLocks/>
            </p:cNvSpPr>
            <p:nvPr/>
          </p:nvSpPr>
          <p:spPr bwMode="auto">
            <a:xfrm>
              <a:off x="4381" y="2870"/>
              <a:ext cx="1384" cy="43"/>
            </a:xfrm>
            <a:custGeom>
              <a:avLst/>
              <a:gdLst>
                <a:gd name="T0" fmla="*/ 8134 w 8134"/>
                <a:gd name="T1" fmla="*/ 0 h 247"/>
                <a:gd name="T2" fmla="*/ 7281 w 8134"/>
                <a:gd name="T3" fmla="*/ 247 h 247"/>
                <a:gd name="T4" fmla="*/ 3323 w 8134"/>
                <a:gd name="T5" fmla="*/ 247 h 247"/>
                <a:gd name="T6" fmla="*/ 0 w 8134"/>
                <a:gd name="T7" fmla="*/ 247 h 247"/>
                <a:gd name="T8" fmla="*/ 0 w 8134"/>
                <a:gd name="T9" fmla="*/ 0 h 247"/>
                <a:gd name="T10" fmla="*/ 8134 w 813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4" h="247">
                  <a:moveTo>
                    <a:pt x="8134" y="0"/>
                  </a:moveTo>
                  <a:cubicBezTo>
                    <a:pt x="7887" y="157"/>
                    <a:pt x="7595" y="247"/>
                    <a:pt x="7281" y="247"/>
                  </a:cubicBezTo>
                  <a:lnTo>
                    <a:pt x="3323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8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6" name="Freeform 99"/>
            <p:cNvSpPr>
              <a:spLocks/>
            </p:cNvSpPr>
            <p:nvPr/>
          </p:nvSpPr>
          <p:spPr bwMode="auto">
            <a:xfrm>
              <a:off x="1819" y="2596"/>
              <a:ext cx="4073" cy="263"/>
            </a:xfrm>
            <a:custGeom>
              <a:avLst/>
              <a:gdLst>
                <a:gd name="T0" fmla="*/ 23910 w 23932"/>
                <a:gd name="T1" fmla="*/ 0 h 1543"/>
                <a:gd name="T2" fmla="*/ 23932 w 23932"/>
                <a:gd name="T3" fmla="*/ 261 h 1543"/>
                <a:gd name="T4" fmla="*/ 23289 w 23932"/>
                <a:gd name="T5" fmla="*/ 1543 h 1543"/>
                <a:gd name="T6" fmla="*/ 16545 w 23932"/>
                <a:gd name="T7" fmla="*/ 1543 h 1543"/>
                <a:gd name="T8" fmla="*/ 15052 w 23932"/>
                <a:gd name="T9" fmla="*/ 1543 h 1543"/>
                <a:gd name="T10" fmla="*/ 14981 w 23932"/>
                <a:gd name="T11" fmla="*/ 1543 h 1543"/>
                <a:gd name="T12" fmla="*/ 14402 w 23932"/>
                <a:gd name="T13" fmla="*/ 1543 h 1543"/>
                <a:gd name="T14" fmla="*/ 475 w 23932"/>
                <a:gd name="T15" fmla="*/ 1543 h 1543"/>
                <a:gd name="T16" fmla="*/ 0 w 23932"/>
                <a:gd name="T17" fmla="*/ 519 h 1543"/>
                <a:gd name="T18" fmla="*/ 104 w 23932"/>
                <a:gd name="T19" fmla="*/ 0 h 1543"/>
                <a:gd name="T20" fmla="*/ 7229 w 23932"/>
                <a:gd name="T21" fmla="*/ 0 h 1543"/>
                <a:gd name="T22" fmla="*/ 14402 w 23932"/>
                <a:gd name="T23" fmla="*/ 0 h 1543"/>
                <a:gd name="T24" fmla="*/ 14981 w 23932"/>
                <a:gd name="T25" fmla="*/ 0 h 1543"/>
                <a:gd name="T26" fmla="*/ 15052 w 23932"/>
                <a:gd name="T27" fmla="*/ 0 h 1543"/>
                <a:gd name="T28" fmla="*/ 16545 w 23932"/>
                <a:gd name="T29" fmla="*/ 0 h 1543"/>
                <a:gd name="T30" fmla="*/ 23910 w 23932"/>
                <a:gd name="T31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32" h="1543">
                  <a:moveTo>
                    <a:pt x="23910" y="0"/>
                  </a:moveTo>
                  <a:cubicBezTo>
                    <a:pt x="23924" y="85"/>
                    <a:pt x="23932" y="172"/>
                    <a:pt x="23932" y="261"/>
                  </a:cubicBezTo>
                  <a:cubicBezTo>
                    <a:pt x="23932" y="786"/>
                    <a:pt x="23679" y="1251"/>
                    <a:pt x="23289" y="1543"/>
                  </a:cubicBezTo>
                  <a:lnTo>
                    <a:pt x="16545" y="1543"/>
                  </a:lnTo>
                  <a:lnTo>
                    <a:pt x="15052" y="1543"/>
                  </a:lnTo>
                  <a:lnTo>
                    <a:pt x="14981" y="1543"/>
                  </a:lnTo>
                  <a:lnTo>
                    <a:pt x="14402" y="1543"/>
                  </a:lnTo>
                  <a:lnTo>
                    <a:pt x="475" y="1543"/>
                  </a:lnTo>
                  <a:cubicBezTo>
                    <a:pt x="184" y="1297"/>
                    <a:pt x="0" y="929"/>
                    <a:pt x="0" y="519"/>
                  </a:cubicBezTo>
                  <a:cubicBezTo>
                    <a:pt x="0" y="335"/>
                    <a:pt x="37" y="159"/>
                    <a:pt x="104" y="0"/>
                  </a:cubicBezTo>
                  <a:lnTo>
                    <a:pt x="7229" y="0"/>
                  </a:lnTo>
                  <a:lnTo>
                    <a:pt x="14402" y="0"/>
                  </a:lnTo>
                  <a:lnTo>
                    <a:pt x="14981" y="0"/>
                  </a:lnTo>
                  <a:lnTo>
                    <a:pt x="15052" y="0"/>
                  </a:lnTo>
                  <a:lnTo>
                    <a:pt x="16545" y="0"/>
                  </a:lnTo>
                  <a:lnTo>
                    <a:pt x="239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7" name="Freeform 100"/>
            <p:cNvSpPr>
              <a:spLocks/>
            </p:cNvSpPr>
            <p:nvPr/>
          </p:nvSpPr>
          <p:spPr bwMode="auto">
            <a:xfrm>
              <a:off x="4636" y="2089"/>
              <a:ext cx="1250" cy="495"/>
            </a:xfrm>
            <a:custGeom>
              <a:avLst/>
              <a:gdLst>
                <a:gd name="T0" fmla="*/ 5768 w 7345"/>
                <a:gd name="T1" fmla="*/ 861 h 2910"/>
                <a:gd name="T2" fmla="*/ 5768 w 7345"/>
                <a:gd name="T3" fmla="*/ 863 h 2910"/>
                <a:gd name="T4" fmla="*/ 6183 w 7345"/>
                <a:gd name="T5" fmla="*/ 1491 h 2910"/>
                <a:gd name="T6" fmla="*/ 6150 w 7345"/>
                <a:gd name="T7" fmla="*/ 1691 h 2910"/>
                <a:gd name="T8" fmla="*/ 7345 w 7345"/>
                <a:gd name="T9" fmla="*/ 2910 h 2910"/>
                <a:gd name="T10" fmla="*/ 3035 w 7345"/>
                <a:gd name="T11" fmla="*/ 2910 h 2910"/>
                <a:gd name="T12" fmla="*/ 3035 w 7345"/>
                <a:gd name="T13" fmla="*/ 1138 h 2910"/>
                <a:gd name="T14" fmla="*/ 0 w 7345"/>
                <a:gd name="T15" fmla="*/ 1138 h 2910"/>
                <a:gd name="T16" fmla="*/ 0 w 7345"/>
                <a:gd name="T17" fmla="*/ 0 h 2910"/>
                <a:gd name="T18" fmla="*/ 1387 w 7345"/>
                <a:gd name="T19" fmla="*/ 0 h 2910"/>
                <a:gd name="T20" fmla="*/ 1397 w 7345"/>
                <a:gd name="T21" fmla="*/ 861 h 2910"/>
                <a:gd name="T22" fmla="*/ 5768 w 7345"/>
                <a:gd name="T23" fmla="*/ 86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45" h="2910">
                  <a:moveTo>
                    <a:pt x="5768" y="861"/>
                  </a:moveTo>
                  <a:lnTo>
                    <a:pt x="5768" y="863"/>
                  </a:lnTo>
                  <a:cubicBezTo>
                    <a:pt x="6012" y="968"/>
                    <a:pt x="6183" y="1209"/>
                    <a:pt x="6183" y="1491"/>
                  </a:cubicBezTo>
                  <a:cubicBezTo>
                    <a:pt x="6183" y="1561"/>
                    <a:pt x="6173" y="1629"/>
                    <a:pt x="6150" y="1691"/>
                  </a:cubicBezTo>
                  <a:cubicBezTo>
                    <a:pt x="6749" y="1830"/>
                    <a:pt x="7217" y="2307"/>
                    <a:pt x="7345" y="2910"/>
                  </a:cubicBezTo>
                  <a:lnTo>
                    <a:pt x="3035" y="2910"/>
                  </a:lnTo>
                  <a:lnTo>
                    <a:pt x="3035" y="1138"/>
                  </a:lnTo>
                  <a:lnTo>
                    <a:pt x="0" y="1138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97" y="861"/>
                  </a:lnTo>
                  <a:lnTo>
                    <a:pt x="5768" y="861"/>
                  </a:ln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8" name="Freeform 101"/>
            <p:cNvSpPr>
              <a:spLocks/>
            </p:cNvSpPr>
            <p:nvPr/>
          </p:nvSpPr>
          <p:spPr bwMode="auto">
            <a:xfrm>
              <a:off x="4534" y="1769"/>
              <a:ext cx="1084" cy="454"/>
            </a:xfrm>
            <a:custGeom>
              <a:avLst/>
              <a:gdLst>
                <a:gd name="T0" fmla="*/ 3783 w 6369"/>
                <a:gd name="T1" fmla="*/ 0 h 2667"/>
                <a:gd name="T2" fmla="*/ 6369 w 6369"/>
                <a:gd name="T3" fmla="*/ 2667 h 2667"/>
                <a:gd name="T4" fmla="*/ 2067 w 6369"/>
                <a:gd name="T5" fmla="*/ 2667 h 2667"/>
                <a:gd name="T6" fmla="*/ 2057 w 6369"/>
                <a:gd name="T7" fmla="*/ 1806 h 2667"/>
                <a:gd name="T8" fmla="*/ 0 w 6369"/>
                <a:gd name="T9" fmla="*/ 1806 h 2667"/>
                <a:gd name="T10" fmla="*/ 0 w 6369"/>
                <a:gd name="T11" fmla="*/ 823 h 2667"/>
                <a:gd name="T12" fmla="*/ 3783 w 6369"/>
                <a:gd name="T13" fmla="*/ 823 h 2667"/>
                <a:gd name="T14" fmla="*/ 3783 w 6369"/>
                <a:gd name="T15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9" h="2667">
                  <a:moveTo>
                    <a:pt x="3783" y="0"/>
                  </a:moveTo>
                  <a:cubicBezTo>
                    <a:pt x="5207" y="69"/>
                    <a:pt x="6343" y="1233"/>
                    <a:pt x="6369" y="2667"/>
                  </a:cubicBezTo>
                  <a:lnTo>
                    <a:pt x="2067" y="2667"/>
                  </a:lnTo>
                  <a:lnTo>
                    <a:pt x="2057" y="1806"/>
                  </a:lnTo>
                  <a:lnTo>
                    <a:pt x="0" y="1806"/>
                  </a:lnTo>
                  <a:lnTo>
                    <a:pt x="0" y="823"/>
                  </a:lnTo>
                  <a:lnTo>
                    <a:pt x="3783" y="82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89" name="Freeform 102"/>
            <p:cNvSpPr>
              <a:spLocks/>
            </p:cNvSpPr>
            <p:nvPr/>
          </p:nvSpPr>
          <p:spPr bwMode="auto">
            <a:xfrm>
              <a:off x="4030" y="1411"/>
              <a:ext cx="1136" cy="666"/>
            </a:xfrm>
            <a:custGeom>
              <a:avLst/>
              <a:gdLst>
                <a:gd name="T0" fmla="*/ 3525 w 6673"/>
                <a:gd name="T1" fmla="*/ 1231 h 3909"/>
                <a:gd name="T2" fmla="*/ 5641 w 6673"/>
                <a:gd name="T3" fmla="*/ 2278 h 3909"/>
                <a:gd name="T4" fmla="*/ 6608 w 6673"/>
                <a:gd name="T5" fmla="*/ 2098 h 3909"/>
                <a:gd name="T6" fmla="*/ 6673 w 6673"/>
                <a:gd name="T7" fmla="*/ 2099 h 3909"/>
                <a:gd name="T8" fmla="*/ 6673 w 6673"/>
                <a:gd name="T9" fmla="*/ 2855 h 3909"/>
                <a:gd name="T10" fmla="*/ 2889 w 6673"/>
                <a:gd name="T11" fmla="*/ 2855 h 3909"/>
                <a:gd name="T12" fmla="*/ 2889 w 6673"/>
                <a:gd name="T13" fmla="*/ 3909 h 3909"/>
                <a:gd name="T14" fmla="*/ 1134 w 6673"/>
                <a:gd name="T15" fmla="*/ 3909 h 3909"/>
                <a:gd name="T16" fmla="*/ 744 w 6673"/>
                <a:gd name="T17" fmla="*/ 3909 h 3909"/>
                <a:gd name="T18" fmla="*/ 673 w 6673"/>
                <a:gd name="T19" fmla="*/ 3909 h 3909"/>
                <a:gd name="T20" fmla="*/ 0 w 6673"/>
                <a:gd name="T21" fmla="*/ 3909 h 3909"/>
                <a:gd name="T22" fmla="*/ 0 w 6673"/>
                <a:gd name="T23" fmla="*/ 1635 h 3909"/>
                <a:gd name="T24" fmla="*/ 673 w 6673"/>
                <a:gd name="T25" fmla="*/ 1762 h 3909"/>
                <a:gd name="T26" fmla="*/ 744 w 6673"/>
                <a:gd name="T27" fmla="*/ 1761 h 3909"/>
                <a:gd name="T28" fmla="*/ 2517 w 6673"/>
                <a:gd name="T29" fmla="*/ 0 h 3909"/>
                <a:gd name="T30" fmla="*/ 2680 w 6673"/>
                <a:gd name="T31" fmla="*/ 138 h 3909"/>
                <a:gd name="T32" fmla="*/ 3370 w 6673"/>
                <a:gd name="T33" fmla="*/ 1242 h 3909"/>
                <a:gd name="T34" fmla="*/ 3525 w 6673"/>
                <a:gd name="T35" fmla="*/ 1231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73" h="3909">
                  <a:moveTo>
                    <a:pt x="3525" y="1231"/>
                  </a:moveTo>
                  <a:cubicBezTo>
                    <a:pt x="4388" y="1231"/>
                    <a:pt x="5156" y="1641"/>
                    <a:pt x="5641" y="2278"/>
                  </a:cubicBezTo>
                  <a:cubicBezTo>
                    <a:pt x="5940" y="2161"/>
                    <a:pt x="6267" y="2098"/>
                    <a:pt x="6608" y="2098"/>
                  </a:cubicBezTo>
                  <a:cubicBezTo>
                    <a:pt x="6630" y="2098"/>
                    <a:pt x="6651" y="2098"/>
                    <a:pt x="6673" y="2099"/>
                  </a:cubicBezTo>
                  <a:lnTo>
                    <a:pt x="6673" y="2855"/>
                  </a:lnTo>
                  <a:lnTo>
                    <a:pt x="2889" y="2855"/>
                  </a:lnTo>
                  <a:lnTo>
                    <a:pt x="2889" y="3909"/>
                  </a:lnTo>
                  <a:lnTo>
                    <a:pt x="1134" y="3909"/>
                  </a:lnTo>
                  <a:lnTo>
                    <a:pt x="744" y="3909"/>
                  </a:lnTo>
                  <a:lnTo>
                    <a:pt x="673" y="3909"/>
                  </a:lnTo>
                  <a:lnTo>
                    <a:pt x="0" y="3909"/>
                  </a:lnTo>
                  <a:lnTo>
                    <a:pt x="0" y="1635"/>
                  </a:lnTo>
                  <a:cubicBezTo>
                    <a:pt x="209" y="1717"/>
                    <a:pt x="436" y="1762"/>
                    <a:pt x="673" y="1762"/>
                  </a:cubicBezTo>
                  <a:lnTo>
                    <a:pt x="744" y="1761"/>
                  </a:lnTo>
                  <a:cubicBezTo>
                    <a:pt x="1705" y="1726"/>
                    <a:pt x="2478" y="959"/>
                    <a:pt x="2517" y="0"/>
                  </a:cubicBezTo>
                  <a:lnTo>
                    <a:pt x="2680" y="138"/>
                  </a:lnTo>
                  <a:cubicBezTo>
                    <a:pt x="2989" y="445"/>
                    <a:pt x="3227" y="822"/>
                    <a:pt x="3370" y="1242"/>
                  </a:cubicBezTo>
                  <a:cubicBezTo>
                    <a:pt x="3421" y="1233"/>
                    <a:pt x="3473" y="1231"/>
                    <a:pt x="3525" y="1231"/>
                  </a:cubicBezTo>
                  <a:close/>
                </a:path>
              </a:pathLst>
            </a:custGeom>
            <a:solidFill>
              <a:schemeClr val="accent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0" name="Rectangle 103"/>
            <p:cNvSpPr>
              <a:spLocks noChangeArrowheads="1"/>
            </p:cNvSpPr>
            <p:nvPr/>
          </p:nvSpPr>
          <p:spPr bwMode="auto">
            <a:xfrm>
              <a:off x="2643" y="2089"/>
              <a:ext cx="814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1" name="Rectangle 104"/>
            <p:cNvSpPr>
              <a:spLocks noChangeArrowheads="1"/>
            </p:cNvSpPr>
            <p:nvPr/>
          </p:nvSpPr>
          <p:spPr bwMode="auto">
            <a:xfrm>
              <a:off x="3570" y="2089"/>
              <a:ext cx="1055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2" name="Rectangle 105"/>
            <p:cNvSpPr>
              <a:spLocks noChangeArrowheads="1"/>
            </p:cNvSpPr>
            <p:nvPr/>
          </p:nvSpPr>
          <p:spPr bwMode="auto">
            <a:xfrm>
              <a:off x="3469" y="2089"/>
              <a:ext cx="89" cy="193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3" name="Rectangle 106"/>
            <p:cNvSpPr>
              <a:spLocks noChangeArrowheads="1"/>
            </p:cNvSpPr>
            <p:nvPr/>
          </p:nvSpPr>
          <p:spPr bwMode="auto">
            <a:xfrm>
              <a:off x="2643" y="1735"/>
              <a:ext cx="814" cy="1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4" name="Rectangle 107"/>
            <p:cNvSpPr>
              <a:spLocks noChangeArrowheads="1"/>
            </p:cNvSpPr>
            <p:nvPr/>
          </p:nvSpPr>
          <p:spPr bwMode="auto">
            <a:xfrm>
              <a:off x="2461" y="2294"/>
              <a:ext cx="2678" cy="290"/>
            </a:xfrm>
            <a:prstGeom prst="rect">
              <a:avLst/>
            </a:prstGeom>
            <a:solidFill>
              <a:schemeClr val="accent1">
                <a:alpha val="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</p:grpSp>
      <p:grpSp>
        <p:nvGrpSpPr>
          <p:cNvPr id="195" name="Group 90"/>
          <p:cNvGrpSpPr>
            <a:grpSpLocks noChangeAspect="1"/>
          </p:cNvGrpSpPr>
          <p:nvPr/>
        </p:nvGrpSpPr>
        <p:grpSpPr bwMode="auto">
          <a:xfrm>
            <a:off x="3477539" y="2762172"/>
            <a:ext cx="5200865" cy="1919200"/>
            <a:chOff x="1819" y="1410"/>
            <a:chExt cx="4073" cy="1503"/>
          </a:xfrm>
          <a:solidFill>
            <a:schemeClr val="accent1">
              <a:alpha val="43000"/>
            </a:schemeClr>
          </a:solidFill>
        </p:grpSpPr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3469" y="1788"/>
              <a:ext cx="445" cy="289"/>
            </a:xfrm>
            <a:custGeom>
              <a:avLst/>
              <a:gdLst>
                <a:gd name="T0" fmla="*/ 2615 w 2615"/>
                <a:gd name="T1" fmla="*/ 1695 h 1695"/>
                <a:gd name="T2" fmla="*/ 2615 w 2615"/>
                <a:gd name="T3" fmla="*/ 0 h 1695"/>
                <a:gd name="T4" fmla="*/ 0 w 2615"/>
                <a:gd name="T5" fmla="*/ 0 h 1695"/>
                <a:gd name="T6" fmla="*/ 0 w 2615"/>
                <a:gd name="T7" fmla="*/ 1028 h 1695"/>
                <a:gd name="T8" fmla="*/ 0 w 2615"/>
                <a:gd name="T9" fmla="*/ 1055 h 1695"/>
                <a:gd name="T10" fmla="*/ 0 w 2615"/>
                <a:gd name="T11" fmla="*/ 1082 h 1695"/>
                <a:gd name="T12" fmla="*/ 0 w 2615"/>
                <a:gd name="T13" fmla="*/ 1695 h 1695"/>
                <a:gd name="T14" fmla="*/ 2615 w 2615"/>
                <a:gd name="T15" fmla="*/ 1695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5" h="1695">
                  <a:moveTo>
                    <a:pt x="2615" y="1695"/>
                  </a:moveTo>
                  <a:lnTo>
                    <a:pt x="2615" y="0"/>
                  </a:lnTo>
                  <a:lnTo>
                    <a:pt x="0" y="0"/>
                  </a:lnTo>
                  <a:lnTo>
                    <a:pt x="0" y="1028"/>
                  </a:lnTo>
                  <a:lnTo>
                    <a:pt x="0" y="1055"/>
                  </a:lnTo>
                  <a:lnTo>
                    <a:pt x="0" y="1082"/>
                  </a:lnTo>
                  <a:lnTo>
                    <a:pt x="0" y="1695"/>
                  </a:lnTo>
                  <a:lnTo>
                    <a:pt x="2615" y="169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7" name="Freeform 92"/>
            <p:cNvSpPr>
              <a:spLocks noEditPoints="1"/>
            </p:cNvSpPr>
            <p:nvPr/>
          </p:nvSpPr>
          <p:spPr bwMode="auto">
            <a:xfrm>
              <a:off x="3469" y="1570"/>
              <a:ext cx="555" cy="507"/>
            </a:xfrm>
            <a:custGeom>
              <a:avLst/>
              <a:gdLst>
                <a:gd name="T0" fmla="*/ 2429 w 3260"/>
                <a:gd name="T1" fmla="*/ 0 h 2978"/>
                <a:gd name="T2" fmla="*/ 3233 w 3260"/>
                <a:gd name="T3" fmla="*/ 678 h 2978"/>
                <a:gd name="T4" fmla="*/ 3230 w 3260"/>
                <a:gd name="T5" fmla="*/ 676 h 2978"/>
                <a:gd name="T6" fmla="*/ 3230 w 3260"/>
                <a:gd name="T7" fmla="*/ 2978 h 2978"/>
                <a:gd name="T8" fmla="*/ 2686 w 3260"/>
                <a:gd name="T9" fmla="*/ 2978 h 2978"/>
                <a:gd name="T10" fmla="*/ 2686 w 3260"/>
                <a:gd name="T11" fmla="*/ 1223 h 2978"/>
                <a:gd name="T12" fmla="*/ 0 w 3260"/>
                <a:gd name="T13" fmla="*/ 1223 h 2978"/>
                <a:gd name="T14" fmla="*/ 0 w 3260"/>
                <a:gd name="T15" fmla="*/ 0 h 2978"/>
                <a:gd name="T16" fmla="*/ 2429 w 3260"/>
                <a:gd name="T17" fmla="*/ 0 h 2978"/>
                <a:gd name="T18" fmla="*/ 3235 w 3260"/>
                <a:gd name="T19" fmla="*/ 678 h 2978"/>
                <a:gd name="T20" fmla="*/ 3260 w 3260"/>
                <a:gd name="T21" fmla="*/ 689 h 2978"/>
                <a:gd name="T22" fmla="*/ 3235 w 3260"/>
                <a:gd name="T23" fmla="*/ 678 h 2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0" h="2978">
                  <a:moveTo>
                    <a:pt x="2429" y="0"/>
                  </a:moveTo>
                  <a:cubicBezTo>
                    <a:pt x="2625" y="297"/>
                    <a:pt x="2904" y="534"/>
                    <a:pt x="3233" y="678"/>
                  </a:cubicBezTo>
                  <a:lnTo>
                    <a:pt x="3230" y="676"/>
                  </a:lnTo>
                  <a:lnTo>
                    <a:pt x="3230" y="2978"/>
                  </a:lnTo>
                  <a:lnTo>
                    <a:pt x="2686" y="2978"/>
                  </a:lnTo>
                  <a:lnTo>
                    <a:pt x="2686" y="1223"/>
                  </a:lnTo>
                  <a:lnTo>
                    <a:pt x="0" y="1223"/>
                  </a:lnTo>
                  <a:lnTo>
                    <a:pt x="0" y="0"/>
                  </a:lnTo>
                  <a:lnTo>
                    <a:pt x="2429" y="0"/>
                  </a:lnTo>
                  <a:close/>
                  <a:moveTo>
                    <a:pt x="3235" y="678"/>
                  </a:moveTo>
                  <a:cubicBezTo>
                    <a:pt x="3243" y="682"/>
                    <a:pt x="3252" y="685"/>
                    <a:pt x="3260" y="689"/>
                  </a:cubicBezTo>
                  <a:cubicBezTo>
                    <a:pt x="3252" y="685"/>
                    <a:pt x="3243" y="682"/>
                    <a:pt x="3235" y="678"/>
                  </a:cubicBez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8" name="Freeform 93"/>
            <p:cNvSpPr>
              <a:spLocks/>
            </p:cNvSpPr>
            <p:nvPr/>
          </p:nvSpPr>
          <p:spPr bwMode="auto">
            <a:xfrm>
              <a:off x="2928" y="1410"/>
              <a:ext cx="947" cy="314"/>
            </a:xfrm>
            <a:custGeom>
              <a:avLst/>
              <a:gdLst>
                <a:gd name="T0" fmla="*/ 837 w 5563"/>
                <a:gd name="T1" fmla="*/ 181 h 1840"/>
                <a:gd name="T2" fmla="*/ 2321 w 5563"/>
                <a:gd name="T3" fmla="*/ 629 h 1840"/>
                <a:gd name="T4" fmla="*/ 3837 w 5563"/>
                <a:gd name="T5" fmla="*/ 179 h 1840"/>
                <a:gd name="T6" fmla="*/ 4918 w 5563"/>
                <a:gd name="T7" fmla="*/ 400 h 1840"/>
                <a:gd name="T8" fmla="*/ 5307 w 5563"/>
                <a:gd name="T9" fmla="*/ 0 h 1840"/>
                <a:gd name="T10" fmla="*/ 5563 w 5563"/>
                <a:gd name="T11" fmla="*/ 866 h 1840"/>
                <a:gd name="T12" fmla="*/ 3108 w 5563"/>
                <a:gd name="T13" fmla="*/ 866 h 1840"/>
                <a:gd name="T14" fmla="*/ 3108 w 5563"/>
                <a:gd name="T15" fmla="*/ 1840 h 1840"/>
                <a:gd name="T16" fmla="*/ 837 w 5563"/>
                <a:gd name="T17" fmla="*/ 1840 h 1840"/>
                <a:gd name="T18" fmla="*/ 766 w 5563"/>
                <a:gd name="T19" fmla="*/ 1840 h 1840"/>
                <a:gd name="T20" fmla="*/ 0 w 5563"/>
                <a:gd name="T21" fmla="*/ 1840 h 1840"/>
                <a:gd name="T22" fmla="*/ 0 w 5563"/>
                <a:gd name="T23" fmla="*/ 264 h 1840"/>
                <a:gd name="T24" fmla="*/ 722 w 5563"/>
                <a:gd name="T25" fmla="*/ 179 h 1840"/>
                <a:gd name="T26" fmla="*/ 766 w 5563"/>
                <a:gd name="T27" fmla="*/ 179 h 1840"/>
                <a:gd name="T28" fmla="*/ 837 w 5563"/>
                <a:gd name="T29" fmla="*/ 181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63" h="1840">
                  <a:moveTo>
                    <a:pt x="837" y="181"/>
                  </a:moveTo>
                  <a:cubicBezTo>
                    <a:pt x="1379" y="201"/>
                    <a:pt x="1886" y="361"/>
                    <a:pt x="2321" y="629"/>
                  </a:cubicBezTo>
                  <a:cubicBezTo>
                    <a:pt x="2756" y="343"/>
                    <a:pt x="3277" y="179"/>
                    <a:pt x="3837" y="179"/>
                  </a:cubicBezTo>
                  <a:cubicBezTo>
                    <a:pt x="4221" y="179"/>
                    <a:pt x="4587" y="257"/>
                    <a:pt x="4918" y="400"/>
                  </a:cubicBezTo>
                  <a:cubicBezTo>
                    <a:pt x="5034" y="254"/>
                    <a:pt x="5164" y="119"/>
                    <a:pt x="5307" y="0"/>
                  </a:cubicBezTo>
                  <a:cubicBezTo>
                    <a:pt x="5320" y="316"/>
                    <a:pt x="5411" y="611"/>
                    <a:pt x="5563" y="866"/>
                  </a:cubicBezTo>
                  <a:lnTo>
                    <a:pt x="3108" y="866"/>
                  </a:lnTo>
                  <a:lnTo>
                    <a:pt x="3108" y="1840"/>
                  </a:lnTo>
                  <a:lnTo>
                    <a:pt x="837" y="1840"/>
                  </a:lnTo>
                  <a:lnTo>
                    <a:pt x="766" y="1840"/>
                  </a:lnTo>
                  <a:lnTo>
                    <a:pt x="0" y="1840"/>
                  </a:lnTo>
                  <a:lnTo>
                    <a:pt x="0" y="264"/>
                  </a:lnTo>
                  <a:cubicBezTo>
                    <a:pt x="232" y="208"/>
                    <a:pt x="473" y="179"/>
                    <a:pt x="722" y="179"/>
                  </a:cubicBezTo>
                  <a:lnTo>
                    <a:pt x="766" y="179"/>
                  </a:lnTo>
                  <a:lnTo>
                    <a:pt x="837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199" name="Freeform 94"/>
            <p:cNvSpPr>
              <a:spLocks noEditPoints="1"/>
            </p:cNvSpPr>
            <p:nvPr/>
          </p:nvSpPr>
          <p:spPr bwMode="auto">
            <a:xfrm>
              <a:off x="2145" y="1441"/>
              <a:ext cx="1025" cy="635"/>
            </a:xfrm>
            <a:custGeom>
              <a:avLst/>
              <a:gdLst>
                <a:gd name="T0" fmla="*/ 0 w 6027"/>
                <a:gd name="T1" fmla="*/ 3734 h 3734"/>
                <a:gd name="T2" fmla="*/ 1832 w 6027"/>
                <a:gd name="T3" fmla="*/ 2247 h 3734"/>
                <a:gd name="T4" fmla="*/ 2866 w 6027"/>
                <a:gd name="T5" fmla="*/ 1234 h 3734"/>
                <a:gd name="T6" fmla="*/ 4536 w 6027"/>
                <a:gd name="T7" fmla="*/ 102 h 3734"/>
                <a:gd name="T8" fmla="*/ 4536 w 6027"/>
                <a:gd name="T9" fmla="*/ 1661 h 3734"/>
                <a:gd name="T10" fmla="*/ 2895 w 6027"/>
                <a:gd name="T11" fmla="*/ 1661 h 3734"/>
                <a:gd name="T12" fmla="*/ 2860 w 6027"/>
                <a:gd name="T13" fmla="*/ 1661 h 3734"/>
                <a:gd name="T14" fmla="*/ 2860 w 6027"/>
                <a:gd name="T15" fmla="*/ 2938 h 3734"/>
                <a:gd name="T16" fmla="*/ 6027 w 6027"/>
                <a:gd name="T17" fmla="*/ 2938 h 3734"/>
                <a:gd name="T18" fmla="*/ 6027 w 6027"/>
                <a:gd name="T19" fmla="*/ 3734 h 3734"/>
                <a:gd name="T20" fmla="*/ 0 w 6027"/>
                <a:gd name="T21" fmla="*/ 3734 h 3734"/>
                <a:gd name="T22" fmla="*/ 5327 w 6027"/>
                <a:gd name="T23" fmla="*/ 0 h 3734"/>
                <a:gd name="T24" fmla="*/ 5370 w 6027"/>
                <a:gd name="T25" fmla="*/ 0 h 3734"/>
                <a:gd name="T26" fmla="*/ 5327 w 6027"/>
                <a:gd name="T27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7" h="3734">
                  <a:moveTo>
                    <a:pt x="0" y="3734"/>
                  </a:moveTo>
                  <a:cubicBezTo>
                    <a:pt x="272" y="2942"/>
                    <a:pt x="977" y="2352"/>
                    <a:pt x="1832" y="2247"/>
                  </a:cubicBezTo>
                  <a:cubicBezTo>
                    <a:pt x="1879" y="1701"/>
                    <a:pt x="2318" y="1269"/>
                    <a:pt x="2866" y="1234"/>
                  </a:cubicBezTo>
                  <a:cubicBezTo>
                    <a:pt x="3272" y="686"/>
                    <a:pt x="3858" y="281"/>
                    <a:pt x="4536" y="102"/>
                  </a:cubicBezTo>
                  <a:lnTo>
                    <a:pt x="4536" y="1661"/>
                  </a:lnTo>
                  <a:lnTo>
                    <a:pt x="2895" y="1661"/>
                  </a:lnTo>
                  <a:lnTo>
                    <a:pt x="2860" y="1661"/>
                  </a:lnTo>
                  <a:lnTo>
                    <a:pt x="2860" y="2938"/>
                  </a:lnTo>
                  <a:lnTo>
                    <a:pt x="6027" y="2938"/>
                  </a:lnTo>
                  <a:lnTo>
                    <a:pt x="6027" y="3734"/>
                  </a:lnTo>
                  <a:lnTo>
                    <a:pt x="0" y="3734"/>
                  </a:lnTo>
                  <a:close/>
                  <a:moveTo>
                    <a:pt x="5327" y="0"/>
                  </a:moveTo>
                  <a:cubicBezTo>
                    <a:pt x="5341" y="0"/>
                    <a:pt x="5356" y="0"/>
                    <a:pt x="5370" y="0"/>
                  </a:cubicBezTo>
                  <a:lnTo>
                    <a:pt x="5327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0" name="Freeform 95"/>
            <p:cNvSpPr>
              <a:spLocks noEditPoints="1"/>
            </p:cNvSpPr>
            <p:nvPr/>
          </p:nvSpPr>
          <p:spPr bwMode="auto">
            <a:xfrm>
              <a:off x="1994" y="1941"/>
              <a:ext cx="1463" cy="418"/>
            </a:xfrm>
            <a:custGeom>
              <a:avLst/>
              <a:gdLst>
                <a:gd name="T0" fmla="*/ 0 w 8597"/>
                <a:gd name="T1" fmla="*/ 2458 h 2458"/>
                <a:gd name="T2" fmla="*/ 787 w 8597"/>
                <a:gd name="T3" fmla="*/ 1820 h 2458"/>
                <a:gd name="T4" fmla="*/ 765 w 8597"/>
                <a:gd name="T5" fmla="*/ 1521 h 2458"/>
                <a:gd name="T6" fmla="*/ 862 w 8597"/>
                <a:gd name="T7" fmla="*/ 866 h 2458"/>
                <a:gd name="T8" fmla="*/ 3742 w 8597"/>
                <a:gd name="T9" fmla="*/ 866 h 2458"/>
                <a:gd name="T10" fmla="*/ 3742 w 8597"/>
                <a:gd name="T11" fmla="*/ 2006 h 2458"/>
                <a:gd name="T12" fmla="*/ 2674 w 8597"/>
                <a:gd name="T13" fmla="*/ 2006 h 2458"/>
                <a:gd name="T14" fmla="*/ 2674 w 8597"/>
                <a:gd name="T15" fmla="*/ 2458 h 2458"/>
                <a:gd name="T16" fmla="*/ 0 w 8597"/>
                <a:gd name="T17" fmla="*/ 2458 h 2458"/>
                <a:gd name="T18" fmla="*/ 6983 w 8597"/>
                <a:gd name="T19" fmla="*/ 796 h 2458"/>
                <a:gd name="T20" fmla="*/ 6983 w 8597"/>
                <a:gd name="T21" fmla="*/ 0 h 2458"/>
                <a:gd name="T22" fmla="*/ 8597 w 8597"/>
                <a:gd name="T23" fmla="*/ 0 h 2458"/>
                <a:gd name="T24" fmla="*/ 8597 w 8597"/>
                <a:gd name="T25" fmla="*/ 796 h 2458"/>
                <a:gd name="T26" fmla="*/ 6983 w 8597"/>
                <a:gd name="T27" fmla="*/ 796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97" h="2458">
                  <a:moveTo>
                    <a:pt x="0" y="2458"/>
                  </a:moveTo>
                  <a:cubicBezTo>
                    <a:pt x="153" y="2143"/>
                    <a:pt x="440" y="1905"/>
                    <a:pt x="787" y="1820"/>
                  </a:cubicBezTo>
                  <a:cubicBezTo>
                    <a:pt x="772" y="1722"/>
                    <a:pt x="765" y="1622"/>
                    <a:pt x="765" y="1521"/>
                  </a:cubicBezTo>
                  <a:cubicBezTo>
                    <a:pt x="765" y="1293"/>
                    <a:pt x="799" y="1073"/>
                    <a:pt x="862" y="866"/>
                  </a:cubicBezTo>
                  <a:lnTo>
                    <a:pt x="3742" y="866"/>
                  </a:lnTo>
                  <a:lnTo>
                    <a:pt x="3742" y="2006"/>
                  </a:lnTo>
                  <a:lnTo>
                    <a:pt x="2674" y="2006"/>
                  </a:lnTo>
                  <a:lnTo>
                    <a:pt x="2674" y="2458"/>
                  </a:lnTo>
                  <a:lnTo>
                    <a:pt x="0" y="2458"/>
                  </a:lnTo>
                  <a:close/>
                  <a:moveTo>
                    <a:pt x="6983" y="796"/>
                  </a:moveTo>
                  <a:lnTo>
                    <a:pt x="6983" y="0"/>
                  </a:lnTo>
                  <a:lnTo>
                    <a:pt x="8597" y="0"/>
                  </a:lnTo>
                  <a:lnTo>
                    <a:pt x="8597" y="796"/>
                  </a:lnTo>
                  <a:lnTo>
                    <a:pt x="6983" y="796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2" name="Freeform 96"/>
            <p:cNvSpPr>
              <a:spLocks/>
            </p:cNvSpPr>
            <p:nvPr/>
          </p:nvSpPr>
          <p:spPr bwMode="auto">
            <a:xfrm>
              <a:off x="1843" y="2371"/>
              <a:ext cx="606" cy="213"/>
            </a:xfrm>
            <a:custGeom>
              <a:avLst/>
              <a:gdLst>
                <a:gd name="T0" fmla="*/ 0 w 3564"/>
                <a:gd name="T1" fmla="*/ 1249 h 1249"/>
                <a:gd name="T2" fmla="*/ 782 w 3564"/>
                <a:gd name="T3" fmla="*/ 571 h 1249"/>
                <a:gd name="T4" fmla="*/ 770 w 3564"/>
                <a:gd name="T5" fmla="*/ 453 h 1249"/>
                <a:gd name="T6" fmla="*/ 859 w 3564"/>
                <a:gd name="T7" fmla="*/ 0 h 1249"/>
                <a:gd name="T8" fmla="*/ 3564 w 3564"/>
                <a:gd name="T9" fmla="*/ 0 h 1249"/>
                <a:gd name="T10" fmla="*/ 3564 w 3564"/>
                <a:gd name="T11" fmla="*/ 1249 h 1249"/>
                <a:gd name="T12" fmla="*/ 0 w 3564"/>
                <a:gd name="T1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4" h="1249">
                  <a:moveTo>
                    <a:pt x="0" y="1249"/>
                  </a:moveTo>
                  <a:cubicBezTo>
                    <a:pt x="157" y="929"/>
                    <a:pt x="439" y="682"/>
                    <a:pt x="782" y="571"/>
                  </a:cubicBezTo>
                  <a:cubicBezTo>
                    <a:pt x="772" y="533"/>
                    <a:pt x="770" y="494"/>
                    <a:pt x="770" y="453"/>
                  </a:cubicBezTo>
                  <a:cubicBezTo>
                    <a:pt x="770" y="293"/>
                    <a:pt x="802" y="140"/>
                    <a:pt x="859" y="0"/>
                  </a:cubicBezTo>
                  <a:lnTo>
                    <a:pt x="3564" y="0"/>
                  </a:lnTo>
                  <a:lnTo>
                    <a:pt x="3564" y="1249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3" name="Freeform 97"/>
            <p:cNvSpPr>
              <a:spLocks/>
            </p:cNvSpPr>
            <p:nvPr/>
          </p:nvSpPr>
          <p:spPr bwMode="auto">
            <a:xfrm>
              <a:off x="1916" y="2870"/>
              <a:ext cx="2453" cy="43"/>
            </a:xfrm>
            <a:custGeom>
              <a:avLst/>
              <a:gdLst>
                <a:gd name="T0" fmla="*/ 14415 w 14415"/>
                <a:gd name="T1" fmla="*/ 247 h 247"/>
                <a:gd name="T2" fmla="*/ 4097 w 14415"/>
                <a:gd name="T3" fmla="*/ 247 h 247"/>
                <a:gd name="T4" fmla="*/ 3582 w 14415"/>
                <a:gd name="T5" fmla="*/ 247 h 247"/>
                <a:gd name="T6" fmla="*/ 776 w 14415"/>
                <a:gd name="T7" fmla="*/ 247 h 247"/>
                <a:gd name="T8" fmla="*/ 0 w 14415"/>
                <a:gd name="T9" fmla="*/ 0 h 247"/>
                <a:gd name="T10" fmla="*/ 14415 w 14415"/>
                <a:gd name="T11" fmla="*/ 0 h 247"/>
                <a:gd name="T12" fmla="*/ 14415 w 14415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15" h="247">
                  <a:moveTo>
                    <a:pt x="14415" y="247"/>
                  </a:moveTo>
                  <a:lnTo>
                    <a:pt x="4097" y="247"/>
                  </a:lnTo>
                  <a:lnTo>
                    <a:pt x="3582" y="247"/>
                  </a:lnTo>
                  <a:lnTo>
                    <a:pt x="776" y="247"/>
                  </a:lnTo>
                  <a:cubicBezTo>
                    <a:pt x="487" y="247"/>
                    <a:pt x="219" y="156"/>
                    <a:pt x="0" y="0"/>
                  </a:cubicBezTo>
                  <a:lnTo>
                    <a:pt x="14415" y="0"/>
                  </a:lnTo>
                  <a:lnTo>
                    <a:pt x="1441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4" name="Freeform 98"/>
            <p:cNvSpPr>
              <a:spLocks/>
            </p:cNvSpPr>
            <p:nvPr/>
          </p:nvSpPr>
          <p:spPr bwMode="auto">
            <a:xfrm>
              <a:off x="4381" y="2870"/>
              <a:ext cx="1384" cy="43"/>
            </a:xfrm>
            <a:custGeom>
              <a:avLst/>
              <a:gdLst>
                <a:gd name="T0" fmla="*/ 8134 w 8134"/>
                <a:gd name="T1" fmla="*/ 0 h 247"/>
                <a:gd name="T2" fmla="*/ 7281 w 8134"/>
                <a:gd name="T3" fmla="*/ 247 h 247"/>
                <a:gd name="T4" fmla="*/ 3323 w 8134"/>
                <a:gd name="T5" fmla="*/ 247 h 247"/>
                <a:gd name="T6" fmla="*/ 0 w 8134"/>
                <a:gd name="T7" fmla="*/ 247 h 247"/>
                <a:gd name="T8" fmla="*/ 0 w 8134"/>
                <a:gd name="T9" fmla="*/ 0 h 247"/>
                <a:gd name="T10" fmla="*/ 8134 w 813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4" h="247">
                  <a:moveTo>
                    <a:pt x="8134" y="0"/>
                  </a:moveTo>
                  <a:cubicBezTo>
                    <a:pt x="7887" y="157"/>
                    <a:pt x="7595" y="247"/>
                    <a:pt x="7281" y="247"/>
                  </a:cubicBezTo>
                  <a:lnTo>
                    <a:pt x="3323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8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5" name="Freeform 99"/>
            <p:cNvSpPr>
              <a:spLocks/>
            </p:cNvSpPr>
            <p:nvPr/>
          </p:nvSpPr>
          <p:spPr bwMode="auto">
            <a:xfrm>
              <a:off x="1819" y="2596"/>
              <a:ext cx="4073" cy="263"/>
            </a:xfrm>
            <a:custGeom>
              <a:avLst/>
              <a:gdLst>
                <a:gd name="T0" fmla="*/ 23910 w 23932"/>
                <a:gd name="T1" fmla="*/ 0 h 1543"/>
                <a:gd name="T2" fmla="*/ 23932 w 23932"/>
                <a:gd name="T3" fmla="*/ 261 h 1543"/>
                <a:gd name="T4" fmla="*/ 23289 w 23932"/>
                <a:gd name="T5" fmla="*/ 1543 h 1543"/>
                <a:gd name="T6" fmla="*/ 16545 w 23932"/>
                <a:gd name="T7" fmla="*/ 1543 h 1543"/>
                <a:gd name="T8" fmla="*/ 15052 w 23932"/>
                <a:gd name="T9" fmla="*/ 1543 h 1543"/>
                <a:gd name="T10" fmla="*/ 14981 w 23932"/>
                <a:gd name="T11" fmla="*/ 1543 h 1543"/>
                <a:gd name="T12" fmla="*/ 14402 w 23932"/>
                <a:gd name="T13" fmla="*/ 1543 h 1543"/>
                <a:gd name="T14" fmla="*/ 475 w 23932"/>
                <a:gd name="T15" fmla="*/ 1543 h 1543"/>
                <a:gd name="T16" fmla="*/ 0 w 23932"/>
                <a:gd name="T17" fmla="*/ 519 h 1543"/>
                <a:gd name="T18" fmla="*/ 104 w 23932"/>
                <a:gd name="T19" fmla="*/ 0 h 1543"/>
                <a:gd name="T20" fmla="*/ 7229 w 23932"/>
                <a:gd name="T21" fmla="*/ 0 h 1543"/>
                <a:gd name="T22" fmla="*/ 14402 w 23932"/>
                <a:gd name="T23" fmla="*/ 0 h 1543"/>
                <a:gd name="T24" fmla="*/ 14981 w 23932"/>
                <a:gd name="T25" fmla="*/ 0 h 1543"/>
                <a:gd name="T26" fmla="*/ 15052 w 23932"/>
                <a:gd name="T27" fmla="*/ 0 h 1543"/>
                <a:gd name="T28" fmla="*/ 16545 w 23932"/>
                <a:gd name="T29" fmla="*/ 0 h 1543"/>
                <a:gd name="T30" fmla="*/ 23910 w 23932"/>
                <a:gd name="T31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32" h="1543">
                  <a:moveTo>
                    <a:pt x="23910" y="0"/>
                  </a:moveTo>
                  <a:cubicBezTo>
                    <a:pt x="23924" y="85"/>
                    <a:pt x="23932" y="172"/>
                    <a:pt x="23932" y="261"/>
                  </a:cubicBezTo>
                  <a:cubicBezTo>
                    <a:pt x="23932" y="786"/>
                    <a:pt x="23679" y="1251"/>
                    <a:pt x="23289" y="1543"/>
                  </a:cubicBezTo>
                  <a:lnTo>
                    <a:pt x="16545" y="1543"/>
                  </a:lnTo>
                  <a:lnTo>
                    <a:pt x="15052" y="1543"/>
                  </a:lnTo>
                  <a:lnTo>
                    <a:pt x="14981" y="1543"/>
                  </a:lnTo>
                  <a:lnTo>
                    <a:pt x="14402" y="1543"/>
                  </a:lnTo>
                  <a:lnTo>
                    <a:pt x="475" y="1543"/>
                  </a:lnTo>
                  <a:cubicBezTo>
                    <a:pt x="184" y="1297"/>
                    <a:pt x="0" y="929"/>
                    <a:pt x="0" y="519"/>
                  </a:cubicBezTo>
                  <a:cubicBezTo>
                    <a:pt x="0" y="335"/>
                    <a:pt x="37" y="159"/>
                    <a:pt x="104" y="0"/>
                  </a:cubicBezTo>
                  <a:lnTo>
                    <a:pt x="7229" y="0"/>
                  </a:lnTo>
                  <a:lnTo>
                    <a:pt x="14402" y="0"/>
                  </a:lnTo>
                  <a:lnTo>
                    <a:pt x="14981" y="0"/>
                  </a:lnTo>
                  <a:lnTo>
                    <a:pt x="15052" y="0"/>
                  </a:lnTo>
                  <a:lnTo>
                    <a:pt x="16545" y="0"/>
                  </a:lnTo>
                  <a:lnTo>
                    <a:pt x="239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09" name="Freeform 100"/>
            <p:cNvSpPr>
              <a:spLocks/>
            </p:cNvSpPr>
            <p:nvPr/>
          </p:nvSpPr>
          <p:spPr bwMode="auto">
            <a:xfrm>
              <a:off x="4636" y="2089"/>
              <a:ext cx="1250" cy="495"/>
            </a:xfrm>
            <a:custGeom>
              <a:avLst/>
              <a:gdLst>
                <a:gd name="T0" fmla="*/ 5768 w 7345"/>
                <a:gd name="T1" fmla="*/ 861 h 2910"/>
                <a:gd name="T2" fmla="*/ 5768 w 7345"/>
                <a:gd name="T3" fmla="*/ 863 h 2910"/>
                <a:gd name="T4" fmla="*/ 6183 w 7345"/>
                <a:gd name="T5" fmla="*/ 1491 h 2910"/>
                <a:gd name="T6" fmla="*/ 6150 w 7345"/>
                <a:gd name="T7" fmla="*/ 1691 h 2910"/>
                <a:gd name="T8" fmla="*/ 7345 w 7345"/>
                <a:gd name="T9" fmla="*/ 2910 h 2910"/>
                <a:gd name="T10" fmla="*/ 3035 w 7345"/>
                <a:gd name="T11" fmla="*/ 2910 h 2910"/>
                <a:gd name="T12" fmla="*/ 3035 w 7345"/>
                <a:gd name="T13" fmla="*/ 1138 h 2910"/>
                <a:gd name="T14" fmla="*/ 0 w 7345"/>
                <a:gd name="T15" fmla="*/ 1138 h 2910"/>
                <a:gd name="T16" fmla="*/ 0 w 7345"/>
                <a:gd name="T17" fmla="*/ 0 h 2910"/>
                <a:gd name="T18" fmla="*/ 1387 w 7345"/>
                <a:gd name="T19" fmla="*/ 0 h 2910"/>
                <a:gd name="T20" fmla="*/ 1397 w 7345"/>
                <a:gd name="T21" fmla="*/ 861 h 2910"/>
                <a:gd name="T22" fmla="*/ 5768 w 7345"/>
                <a:gd name="T23" fmla="*/ 86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45" h="2910">
                  <a:moveTo>
                    <a:pt x="5768" y="861"/>
                  </a:moveTo>
                  <a:lnTo>
                    <a:pt x="5768" y="863"/>
                  </a:lnTo>
                  <a:cubicBezTo>
                    <a:pt x="6012" y="968"/>
                    <a:pt x="6183" y="1209"/>
                    <a:pt x="6183" y="1491"/>
                  </a:cubicBezTo>
                  <a:cubicBezTo>
                    <a:pt x="6183" y="1561"/>
                    <a:pt x="6173" y="1629"/>
                    <a:pt x="6150" y="1691"/>
                  </a:cubicBezTo>
                  <a:cubicBezTo>
                    <a:pt x="6749" y="1830"/>
                    <a:pt x="7217" y="2307"/>
                    <a:pt x="7345" y="2910"/>
                  </a:cubicBezTo>
                  <a:lnTo>
                    <a:pt x="3035" y="2910"/>
                  </a:lnTo>
                  <a:lnTo>
                    <a:pt x="3035" y="1138"/>
                  </a:lnTo>
                  <a:lnTo>
                    <a:pt x="0" y="1138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97" y="861"/>
                  </a:lnTo>
                  <a:lnTo>
                    <a:pt x="5768" y="861"/>
                  </a:ln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11" name="Freeform 101"/>
            <p:cNvSpPr>
              <a:spLocks/>
            </p:cNvSpPr>
            <p:nvPr/>
          </p:nvSpPr>
          <p:spPr bwMode="auto">
            <a:xfrm>
              <a:off x="4534" y="1769"/>
              <a:ext cx="1084" cy="454"/>
            </a:xfrm>
            <a:custGeom>
              <a:avLst/>
              <a:gdLst>
                <a:gd name="T0" fmla="*/ 3783 w 6369"/>
                <a:gd name="T1" fmla="*/ 0 h 2667"/>
                <a:gd name="T2" fmla="*/ 6369 w 6369"/>
                <a:gd name="T3" fmla="*/ 2667 h 2667"/>
                <a:gd name="T4" fmla="*/ 2067 w 6369"/>
                <a:gd name="T5" fmla="*/ 2667 h 2667"/>
                <a:gd name="T6" fmla="*/ 2057 w 6369"/>
                <a:gd name="T7" fmla="*/ 1806 h 2667"/>
                <a:gd name="T8" fmla="*/ 0 w 6369"/>
                <a:gd name="T9" fmla="*/ 1806 h 2667"/>
                <a:gd name="T10" fmla="*/ 0 w 6369"/>
                <a:gd name="T11" fmla="*/ 823 h 2667"/>
                <a:gd name="T12" fmla="*/ 3783 w 6369"/>
                <a:gd name="T13" fmla="*/ 823 h 2667"/>
                <a:gd name="T14" fmla="*/ 3783 w 6369"/>
                <a:gd name="T15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9" h="2667">
                  <a:moveTo>
                    <a:pt x="3783" y="0"/>
                  </a:moveTo>
                  <a:cubicBezTo>
                    <a:pt x="5207" y="69"/>
                    <a:pt x="6343" y="1233"/>
                    <a:pt x="6369" y="2667"/>
                  </a:cubicBezTo>
                  <a:lnTo>
                    <a:pt x="2067" y="2667"/>
                  </a:lnTo>
                  <a:lnTo>
                    <a:pt x="2057" y="1806"/>
                  </a:lnTo>
                  <a:lnTo>
                    <a:pt x="0" y="1806"/>
                  </a:lnTo>
                  <a:lnTo>
                    <a:pt x="0" y="823"/>
                  </a:lnTo>
                  <a:lnTo>
                    <a:pt x="3783" y="82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25" name="Freeform 102"/>
            <p:cNvSpPr>
              <a:spLocks/>
            </p:cNvSpPr>
            <p:nvPr/>
          </p:nvSpPr>
          <p:spPr bwMode="auto">
            <a:xfrm>
              <a:off x="4030" y="1411"/>
              <a:ext cx="1136" cy="666"/>
            </a:xfrm>
            <a:custGeom>
              <a:avLst/>
              <a:gdLst>
                <a:gd name="T0" fmla="*/ 3525 w 6673"/>
                <a:gd name="T1" fmla="*/ 1231 h 3909"/>
                <a:gd name="T2" fmla="*/ 5641 w 6673"/>
                <a:gd name="T3" fmla="*/ 2278 h 3909"/>
                <a:gd name="T4" fmla="*/ 6608 w 6673"/>
                <a:gd name="T5" fmla="*/ 2098 h 3909"/>
                <a:gd name="T6" fmla="*/ 6673 w 6673"/>
                <a:gd name="T7" fmla="*/ 2099 h 3909"/>
                <a:gd name="T8" fmla="*/ 6673 w 6673"/>
                <a:gd name="T9" fmla="*/ 2855 h 3909"/>
                <a:gd name="T10" fmla="*/ 2889 w 6673"/>
                <a:gd name="T11" fmla="*/ 2855 h 3909"/>
                <a:gd name="T12" fmla="*/ 2889 w 6673"/>
                <a:gd name="T13" fmla="*/ 3909 h 3909"/>
                <a:gd name="T14" fmla="*/ 1134 w 6673"/>
                <a:gd name="T15" fmla="*/ 3909 h 3909"/>
                <a:gd name="T16" fmla="*/ 744 w 6673"/>
                <a:gd name="T17" fmla="*/ 3909 h 3909"/>
                <a:gd name="T18" fmla="*/ 673 w 6673"/>
                <a:gd name="T19" fmla="*/ 3909 h 3909"/>
                <a:gd name="T20" fmla="*/ 0 w 6673"/>
                <a:gd name="T21" fmla="*/ 3909 h 3909"/>
                <a:gd name="T22" fmla="*/ 0 w 6673"/>
                <a:gd name="T23" fmla="*/ 1635 h 3909"/>
                <a:gd name="T24" fmla="*/ 673 w 6673"/>
                <a:gd name="T25" fmla="*/ 1762 h 3909"/>
                <a:gd name="T26" fmla="*/ 744 w 6673"/>
                <a:gd name="T27" fmla="*/ 1761 h 3909"/>
                <a:gd name="T28" fmla="*/ 2517 w 6673"/>
                <a:gd name="T29" fmla="*/ 0 h 3909"/>
                <a:gd name="T30" fmla="*/ 2680 w 6673"/>
                <a:gd name="T31" fmla="*/ 138 h 3909"/>
                <a:gd name="T32" fmla="*/ 3370 w 6673"/>
                <a:gd name="T33" fmla="*/ 1242 h 3909"/>
                <a:gd name="T34" fmla="*/ 3525 w 6673"/>
                <a:gd name="T35" fmla="*/ 1231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73" h="3909">
                  <a:moveTo>
                    <a:pt x="3525" y="1231"/>
                  </a:moveTo>
                  <a:cubicBezTo>
                    <a:pt x="4388" y="1231"/>
                    <a:pt x="5156" y="1641"/>
                    <a:pt x="5641" y="2278"/>
                  </a:cubicBezTo>
                  <a:cubicBezTo>
                    <a:pt x="5940" y="2161"/>
                    <a:pt x="6267" y="2098"/>
                    <a:pt x="6608" y="2098"/>
                  </a:cubicBezTo>
                  <a:cubicBezTo>
                    <a:pt x="6630" y="2098"/>
                    <a:pt x="6651" y="2098"/>
                    <a:pt x="6673" y="2099"/>
                  </a:cubicBezTo>
                  <a:lnTo>
                    <a:pt x="6673" y="2855"/>
                  </a:lnTo>
                  <a:lnTo>
                    <a:pt x="2889" y="2855"/>
                  </a:lnTo>
                  <a:lnTo>
                    <a:pt x="2889" y="3909"/>
                  </a:lnTo>
                  <a:lnTo>
                    <a:pt x="1134" y="3909"/>
                  </a:lnTo>
                  <a:lnTo>
                    <a:pt x="744" y="3909"/>
                  </a:lnTo>
                  <a:lnTo>
                    <a:pt x="673" y="3909"/>
                  </a:lnTo>
                  <a:lnTo>
                    <a:pt x="0" y="3909"/>
                  </a:lnTo>
                  <a:lnTo>
                    <a:pt x="0" y="1635"/>
                  </a:lnTo>
                  <a:cubicBezTo>
                    <a:pt x="209" y="1717"/>
                    <a:pt x="436" y="1762"/>
                    <a:pt x="673" y="1762"/>
                  </a:cubicBezTo>
                  <a:lnTo>
                    <a:pt x="744" y="1761"/>
                  </a:lnTo>
                  <a:cubicBezTo>
                    <a:pt x="1705" y="1726"/>
                    <a:pt x="2478" y="959"/>
                    <a:pt x="2517" y="0"/>
                  </a:cubicBezTo>
                  <a:lnTo>
                    <a:pt x="2680" y="138"/>
                  </a:lnTo>
                  <a:cubicBezTo>
                    <a:pt x="2989" y="445"/>
                    <a:pt x="3227" y="822"/>
                    <a:pt x="3370" y="1242"/>
                  </a:cubicBezTo>
                  <a:cubicBezTo>
                    <a:pt x="3421" y="1233"/>
                    <a:pt x="3473" y="1231"/>
                    <a:pt x="3525" y="1231"/>
                  </a:cubicBezTo>
                  <a:close/>
                </a:path>
              </a:pathLst>
            </a:custGeom>
            <a:solidFill>
              <a:schemeClr val="accent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45" name="Rectangle 103"/>
            <p:cNvSpPr>
              <a:spLocks noChangeArrowheads="1"/>
            </p:cNvSpPr>
            <p:nvPr/>
          </p:nvSpPr>
          <p:spPr bwMode="auto">
            <a:xfrm>
              <a:off x="2643" y="2089"/>
              <a:ext cx="814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51" name="Rectangle 104"/>
            <p:cNvSpPr>
              <a:spLocks noChangeArrowheads="1"/>
            </p:cNvSpPr>
            <p:nvPr/>
          </p:nvSpPr>
          <p:spPr bwMode="auto">
            <a:xfrm>
              <a:off x="3570" y="2089"/>
              <a:ext cx="1055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52" name="Rectangle 105"/>
            <p:cNvSpPr>
              <a:spLocks noChangeArrowheads="1"/>
            </p:cNvSpPr>
            <p:nvPr/>
          </p:nvSpPr>
          <p:spPr bwMode="auto">
            <a:xfrm>
              <a:off x="3469" y="2089"/>
              <a:ext cx="89" cy="193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53" name="Rectangle 106"/>
            <p:cNvSpPr>
              <a:spLocks noChangeArrowheads="1"/>
            </p:cNvSpPr>
            <p:nvPr/>
          </p:nvSpPr>
          <p:spPr bwMode="auto">
            <a:xfrm>
              <a:off x="2643" y="1735"/>
              <a:ext cx="814" cy="1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54" name="Rectangle 107"/>
            <p:cNvSpPr>
              <a:spLocks noChangeArrowheads="1"/>
            </p:cNvSpPr>
            <p:nvPr/>
          </p:nvSpPr>
          <p:spPr bwMode="auto">
            <a:xfrm>
              <a:off x="2461" y="2294"/>
              <a:ext cx="2678" cy="290"/>
            </a:xfrm>
            <a:prstGeom prst="rect">
              <a:avLst/>
            </a:prstGeom>
            <a:solidFill>
              <a:schemeClr val="accent1">
                <a:alpha val="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</p:grpSp>
      <p:grpSp>
        <p:nvGrpSpPr>
          <p:cNvPr id="261" name="Group 90"/>
          <p:cNvGrpSpPr>
            <a:grpSpLocks noChangeAspect="1"/>
          </p:cNvGrpSpPr>
          <p:nvPr/>
        </p:nvGrpSpPr>
        <p:grpSpPr bwMode="auto">
          <a:xfrm>
            <a:off x="3477539" y="2762172"/>
            <a:ext cx="5200865" cy="1919200"/>
            <a:chOff x="1819" y="1410"/>
            <a:chExt cx="4073" cy="1503"/>
          </a:xfrm>
          <a:solidFill>
            <a:schemeClr val="accent1">
              <a:alpha val="43000"/>
            </a:schemeClr>
          </a:solidFill>
        </p:grpSpPr>
        <p:sp>
          <p:nvSpPr>
            <p:cNvPr id="262" name="Freeform 91"/>
            <p:cNvSpPr>
              <a:spLocks/>
            </p:cNvSpPr>
            <p:nvPr/>
          </p:nvSpPr>
          <p:spPr bwMode="auto">
            <a:xfrm>
              <a:off x="3469" y="1788"/>
              <a:ext cx="445" cy="289"/>
            </a:xfrm>
            <a:custGeom>
              <a:avLst/>
              <a:gdLst>
                <a:gd name="T0" fmla="*/ 2615 w 2615"/>
                <a:gd name="T1" fmla="*/ 1695 h 1695"/>
                <a:gd name="T2" fmla="*/ 2615 w 2615"/>
                <a:gd name="T3" fmla="*/ 0 h 1695"/>
                <a:gd name="T4" fmla="*/ 0 w 2615"/>
                <a:gd name="T5" fmla="*/ 0 h 1695"/>
                <a:gd name="T6" fmla="*/ 0 w 2615"/>
                <a:gd name="T7" fmla="*/ 1028 h 1695"/>
                <a:gd name="T8" fmla="*/ 0 w 2615"/>
                <a:gd name="T9" fmla="*/ 1055 h 1695"/>
                <a:gd name="T10" fmla="*/ 0 w 2615"/>
                <a:gd name="T11" fmla="*/ 1082 h 1695"/>
                <a:gd name="T12" fmla="*/ 0 w 2615"/>
                <a:gd name="T13" fmla="*/ 1695 h 1695"/>
                <a:gd name="T14" fmla="*/ 2615 w 2615"/>
                <a:gd name="T15" fmla="*/ 1695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5" h="1695">
                  <a:moveTo>
                    <a:pt x="2615" y="1695"/>
                  </a:moveTo>
                  <a:lnTo>
                    <a:pt x="2615" y="0"/>
                  </a:lnTo>
                  <a:lnTo>
                    <a:pt x="0" y="0"/>
                  </a:lnTo>
                  <a:lnTo>
                    <a:pt x="0" y="1028"/>
                  </a:lnTo>
                  <a:lnTo>
                    <a:pt x="0" y="1055"/>
                  </a:lnTo>
                  <a:lnTo>
                    <a:pt x="0" y="1082"/>
                  </a:lnTo>
                  <a:lnTo>
                    <a:pt x="0" y="1695"/>
                  </a:lnTo>
                  <a:lnTo>
                    <a:pt x="2615" y="169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3" name="Freeform 92"/>
            <p:cNvSpPr>
              <a:spLocks noEditPoints="1"/>
            </p:cNvSpPr>
            <p:nvPr/>
          </p:nvSpPr>
          <p:spPr bwMode="auto">
            <a:xfrm>
              <a:off x="3469" y="1570"/>
              <a:ext cx="555" cy="507"/>
            </a:xfrm>
            <a:custGeom>
              <a:avLst/>
              <a:gdLst>
                <a:gd name="T0" fmla="*/ 2429 w 3260"/>
                <a:gd name="T1" fmla="*/ 0 h 2978"/>
                <a:gd name="T2" fmla="*/ 3233 w 3260"/>
                <a:gd name="T3" fmla="*/ 678 h 2978"/>
                <a:gd name="T4" fmla="*/ 3230 w 3260"/>
                <a:gd name="T5" fmla="*/ 676 h 2978"/>
                <a:gd name="T6" fmla="*/ 3230 w 3260"/>
                <a:gd name="T7" fmla="*/ 2978 h 2978"/>
                <a:gd name="T8" fmla="*/ 2686 w 3260"/>
                <a:gd name="T9" fmla="*/ 2978 h 2978"/>
                <a:gd name="T10" fmla="*/ 2686 w 3260"/>
                <a:gd name="T11" fmla="*/ 1223 h 2978"/>
                <a:gd name="T12" fmla="*/ 0 w 3260"/>
                <a:gd name="T13" fmla="*/ 1223 h 2978"/>
                <a:gd name="T14" fmla="*/ 0 w 3260"/>
                <a:gd name="T15" fmla="*/ 0 h 2978"/>
                <a:gd name="T16" fmla="*/ 2429 w 3260"/>
                <a:gd name="T17" fmla="*/ 0 h 2978"/>
                <a:gd name="T18" fmla="*/ 3235 w 3260"/>
                <a:gd name="T19" fmla="*/ 678 h 2978"/>
                <a:gd name="T20" fmla="*/ 3260 w 3260"/>
                <a:gd name="T21" fmla="*/ 689 h 2978"/>
                <a:gd name="T22" fmla="*/ 3235 w 3260"/>
                <a:gd name="T23" fmla="*/ 678 h 2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0" h="2978">
                  <a:moveTo>
                    <a:pt x="2429" y="0"/>
                  </a:moveTo>
                  <a:cubicBezTo>
                    <a:pt x="2625" y="297"/>
                    <a:pt x="2904" y="534"/>
                    <a:pt x="3233" y="678"/>
                  </a:cubicBezTo>
                  <a:lnTo>
                    <a:pt x="3230" y="676"/>
                  </a:lnTo>
                  <a:lnTo>
                    <a:pt x="3230" y="2978"/>
                  </a:lnTo>
                  <a:lnTo>
                    <a:pt x="2686" y="2978"/>
                  </a:lnTo>
                  <a:lnTo>
                    <a:pt x="2686" y="1223"/>
                  </a:lnTo>
                  <a:lnTo>
                    <a:pt x="0" y="1223"/>
                  </a:lnTo>
                  <a:lnTo>
                    <a:pt x="0" y="0"/>
                  </a:lnTo>
                  <a:lnTo>
                    <a:pt x="2429" y="0"/>
                  </a:lnTo>
                  <a:close/>
                  <a:moveTo>
                    <a:pt x="3235" y="678"/>
                  </a:moveTo>
                  <a:cubicBezTo>
                    <a:pt x="3243" y="682"/>
                    <a:pt x="3252" y="685"/>
                    <a:pt x="3260" y="689"/>
                  </a:cubicBezTo>
                  <a:cubicBezTo>
                    <a:pt x="3252" y="685"/>
                    <a:pt x="3243" y="682"/>
                    <a:pt x="3235" y="678"/>
                  </a:cubicBez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4" name="Freeform 93"/>
            <p:cNvSpPr>
              <a:spLocks/>
            </p:cNvSpPr>
            <p:nvPr/>
          </p:nvSpPr>
          <p:spPr bwMode="auto">
            <a:xfrm>
              <a:off x="2928" y="1410"/>
              <a:ext cx="947" cy="314"/>
            </a:xfrm>
            <a:custGeom>
              <a:avLst/>
              <a:gdLst>
                <a:gd name="T0" fmla="*/ 837 w 5563"/>
                <a:gd name="T1" fmla="*/ 181 h 1840"/>
                <a:gd name="T2" fmla="*/ 2321 w 5563"/>
                <a:gd name="T3" fmla="*/ 629 h 1840"/>
                <a:gd name="T4" fmla="*/ 3837 w 5563"/>
                <a:gd name="T5" fmla="*/ 179 h 1840"/>
                <a:gd name="T6" fmla="*/ 4918 w 5563"/>
                <a:gd name="T7" fmla="*/ 400 h 1840"/>
                <a:gd name="T8" fmla="*/ 5307 w 5563"/>
                <a:gd name="T9" fmla="*/ 0 h 1840"/>
                <a:gd name="T10" fmla="*/ 5563 w 5563"/>
                <a:gd name="T11" fmla="*/ 866 h 1840"/>
                <a:gd name="T12" fmla="*/ 3108 w 5563"/>
                <a:gd name="T13" fmla="*/ 866 h 1840"/>
                <a:gd name="T14" fmla="*/ 3108 w 5563"/>
                <a:gd name="T15" fmla="*/ 1840 h 1840"/>
                <a:gd name="T16" fmla="*/ 837 w 5563"/>
                <a:gd name="T17" fmla="*/ 1840 h 1840"/>
                <a:gd name="T18" fmla="*/ 766 w 5563"/>
                <a:gd name="T19" fmla="*/ 1840 h 1840"/>
                <a:gd name="T20" fmla="*/ 0 w 5563"/>
                <a:gd name="T21" fmla="*/ 1840 h 1840"/>
                <a:gd name="T22" fmla="*/ 0 w 5563"/>
                <a:gd name="T23" fmla="*/ 264 h 1840"/>
                <a:gd name="T24" fmla="*/ 722 w 5563"/>
                <a:gd name="T25" fmla="*/ 179 h 1840"/>
                <a:gd name="T26" fmla="*/ 766 w 5563"/>
                <a:gd name="T27" fmla="*/ 179 h 1840"/>
                <a:gd name="T28" fmla="*/ 837 w 5563"/>
                <a:gd name="T29" fmla="*/ 181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63" h="1840">
                  <a:moveTo>
                    <a:pt x="837" y="181"/>
                  </a:moveTo>
                  <a:cubicBezTo>
                    <a:pt x="1379" y="201"/>
                    <a:pt x="1886" y="361"/>
                    <a:pt x="2321" y="629"/>
                  </a:cubicBezTo>
                  <a:cubicBezTo>
                    <a:pt x="2756" y="343"/>
                    <a:pt x="3277" y="179"/>
                    <a:pt x="3837" y="179"/>
                  </a:cubicBezTo>
                  <a:cubicBezTo>
                    <a:pt x="4221" y="179"/>
                    <a:pt x="4587" y="257"/>
                    <a:pt x="4918" y="400"/>
                  </a:cubicBezTo>
                  <a:cubicBezTo>
                    <a:pt x="5034" y="254"/>
                    <a:pt x="5164" y="119"/>
                    <a:pt x="5307" y="0"/>
                  </a:cubicBezTo>
                  <a:cubicBezTo>
                    <a:pt x="5320" y="316"/>
                    <a:pt x="5411" y="611"/>
                    <a:pt x="5563" y="866"/>
                  </a:cubicBezTo>
                  <a:lnTo>
                    <a:pt x="3108" y="866"/>
                  </a:lnTo>
                  <a:lnTo>
                    <a:pt x="3108" y="1840"/>
                  </a:lnTo>
                  <a:lnTo>
                    <a:pt x="837" y="1840"/>
                  </a:lnTo>
                  <a:lnTo>
                    <a:pt x="766" y="1840"/>
                  </a:lnTo>
                  <a:lnTo>
                    <a:pt x="0" y="1840"/>
                  </a:lnTo>
                  <a:lnTo>
                    <a:pt x="0" y="264"/>
                  </a:lnTo>
                  <a:cubicBezTo>
                    <a:pt x="232" y="208"/>
                    <a:pt x="473" y="179"/>
                    <a:pt x="722" y="179"/>
                  </a:cubicBezTo>
                  <a:lnTo>
                    <a:pt x="766" y="179"/>
                  </a:lnTo>
                  <a:lnTo>
                    <a:pt x="837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>
              <a:off x="2145" y="1441"/>
              <a:ext cx="1025" cy="635"/>
            </a:xfrm>
            <a:custGeom>
              <a:avLst/>
              <a:gdLst>
                <a:gd name="T0" fmla="*/ 0 w 6027"/>
                <a:gd name="T1" fmla="*/ 3734 h 3734"/>
                <a:gd name="T2" fmla="*/ 1832 w 6027"/>
                <a:gd name="T3" fmla="*/ 2247 h 3734"/>
                <a:gd name="T4" fmla="*/ 2866 w 6027"/>
                <a:gd name="T5" fmla="*/ 1234 h 3734"/>
                <a:gd name="T6" fmla="*/ 4536 w 6027"/>
                <a:gd name="T7" fmla="*/ 102 h 3734"/>
                <a:gd name="T8" fmla="*/ 4536 w 6027"/>
                <a:gd name="T9" fmla="*/ 1661 h 3734"/>
                <a:gd name="T10" fmla="*/ 2895 w 6027"/>
                <a:gd name="T11" fmla="*/ 1661 h 3734"/>
                <a:gd name="T12" fmla="*/ 2860 w 6027"/>
                <a:gd name="T13" fmla="*/ 1661 h 3734"/>
                <a:gd name="T14" fmla="*/ 2860 w 6027"/>
                <a:gd name="T15" fmla="*/ 2938 h 3734"/>
                <a:gd name="T16" fmla="*/ 6027 w 6027"/>
                <a:gd name="T17" fmla="*/ 2938 h 3734"/>
                <a:gd name="T18" fmla="*/ 6027 w 6027"/>
                <a:gd name="T19" fmla="*/ 3734 h 3734"/>
                <a:gd name="T20" fmla="*/ 0 w 6027"/>
                <a:gd name="T21" fmla="*/ 3734 h 3734"/>
                <a:gd name="T22" fmla="*/ 5327 w 6027"/>
                <a:gd name="T23" fmla="*/ 0 h 3734"/>
                <a:gd name="T24" fmla="*/ 5370 w 6027"/>
                <a:gd name="T25" fmla="*/ 0 h 3734"/>
                <a:gd name="T26" fmla="*/ 5327 w 6027"/>
                <a:gd name="T27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7" h="3734">
                  <a:moveTo>
                    <a:pt x="0" y="3734"/>
                  </a:moveTo>
                  <a:cubicBezTo>
                    <a:pt x="272" y="2942"/>
                    <a:pt x="977" y="2352"/>
                    <a:pt x="1832" y="2247"/>
                  </a:cubicBezTo>
                  <a:cubicBezTo>
                    <a:pt x="1879" y="1701"/>
                    <a:pt x="2318" y="1269"/>
                    <a:pt x="2866" y="1234"/>
                  </a:cubicBezTo>
                  <a:cubicBezTo>
                    <a:pt x="3272" y="686"/>
                    <a:pt x="3858" y="281"/>
                    <a:pt x="4536" y="102"/>
                  </a:cubicBezTo>
                  <a:lnTo>
                    <a:pt x="4536" y="1661"/>
                  </a:lnTo>
                  <a:lnTo>
                    <a:pt x="2895" y="1661"/>
                  </a:lnTo>
                  <a:lnTo>
                    <a:pt x="2860" y="1661"/>
                  </a:lnTo>
                  <a:lnTo>
                    <a:pt x="2860" y="2938"/>
                  </a:lnTo>
                  <a:lnTo>
                    <a:pt x="6027" y="2938"/>
                  </a:lnTo>
                  <a:lnTo>
                    <a:pt x="6027" y="3734"/>
                  </a:lnTo>
                  <a:lnTo>
                    <a:pt x="0" y="3734"/>
                  </a:lnTo>
                  <a:close/>
                  <a:moveTo>
                    <a:pt x="5327" y="0"/>
                  </a:moveTo>
                  <a:cubicBezTo>
                    <a:pt x="5341" y="0"/>
                    <a:pt x="5356" y="0"/>
                    <a:pt x="5370" y="0"/>
                  </a:cubicBezTo>
                  <a:lnTo>
                    <a:pt x="5327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7" name="Freeform 95"/>
            <p:cNvSpPr>
              <a:spLocks noEditPoints="1"/>
            </p:cNvSpPr>
            <p:nvPr/>
          </p:nvSpPr>
          <p:spPr bwMode="auto">
            <a:xfrm>
              <a:off x="1994" y="1941"/>
              <a:ext cx="1463" cy="418"/>
            </a:xfrm>
            <a:custGeom>
              <a:avLst/>
              <a:gdLst>
                <a:gd name="T0" fmla="*/ 0 w 8597"/>
                <a:gd name="T1" fmla="*/ 2458 h 2458"/>
                <a:gd name="T2" fmla="*/ 787 w 8597"/>
                <a:gd name="T3" fmla="*/ 1820 h 2458"/>
                <a:gd name="T4" fmla="*/ 765 w 8597"/>
                <a:gd name="T5" fmla="*/ 1521 h 2458"/>
                <a:gd name="T6" fmla="*/ 862 w 8597"/>
                <a:gd name="T7" fmla="*/ 866 h 2458"/>
                <a:gd name="T8" fmla="*/ 3742 w 8597"/>
                <a:gd name="T9" fmla="*/ 866 h 2458"/>
                <a:gd name="T10" fmla="*/ 3742 w 8597"/>
                <a:gd name="T11" fmla="*/ 2006 h 2458"/>
                <a:gd name="T12" fmla="*/ 2674 w 8597"/>
                <a:gd name="T13" fmla="*/ 2006 h 2458"/>
                <a:gd name="T14" fmla="*/ 2674 w 8597"/>
                <a:gd name="T15" fmla="*/ 2458 h 2458"/>
                <a:gd name="T16" fmla="*/ 0 w 8597"/>
                <a:gd name="T17" fmla="*/ 2458 h 2458"/>
                <a:gd name="T18" fmla="*/ 6983 w 8597"/>
                <a:gd name="T19" fmla="*/ 796 h 2458"/>
                <a:gd name="T20" fmla="*/ 6983 w 8597"/>
                <a:gd name="T21" fmla="*/ 0 h 2458"/>
                <a:gd name="T22" fmla="*/ 8597 w 8597"/>
                <a:gd name="T23" fmla="*/ 0 h 2458"/>
                <a:gd name="T24" fmla="*/ 8597 w 8597"/>
                <a:gd name="T25" fmla="*/ 796 h 2458"/>
                <a:gd name="T26" fmla="*/ 6983 w 8597"/>
                <a:gd name="T27" fmla="*/ 796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97" h="2458">
                  <a:moveTo>
                    <a:pt x="0" y="2458"/>
                  </a:moveTo>
                  <a:cubicBezTo>
                    <a:pt x="153" y="2143"/>
                    <a:pt x="440" y="1905"/>
                    <a:pt x="787" y="1820"/>
                  </a:cubicBezTo>
                  <a:cubicBezTo>
                    <a:pt x="772" y="1722"/>
                    <a:pt x="765" y="1622"/>
                    <a:pt x="765" y="1521"/>
                  </a:cubicBezTo>
                  <a:cubicBezTo>
                    <a:pt x="765" y="1293"/>
                    <a:pt x="799" y="1073"/>
                    <a:pt x="862" y="866"/>
                  </a:cubicBezTo>
                  <a:lnTo>
                    <a:pt x="3742" y="866"/>
                  </a:lnTo>
                  <a:lnTo>
                    <a:pt x="3742" y="2006"/>
                  </a:lnTo>
                  <a:lnTo>
                    <a:pt x="2674" y="2006"/>
                  </a:lnTo>
                  <a:lnTo>
                    <a:pt x="2674" y="2458"/>
                  </a:lnTo>
                  <a:lnTo>
                    <a:pt x="0" y="2458"/>
                  </a:lnTo>
                  <a:close/>
                  <a:moveTo>
                    <a:pt x="6983" y="796"/>
                  </a:moveTo>
                  <a:lnTo>
                    <a:pt x="6983" y="0"/>
                  </a:lnTo>
                  <a:lnTo>
                    <a:pt x="8597" y="0"/>
                  </a:lnTo>
                  <a:lnTo>
                    <a:pt x="8597" y="796"/>
                  </a:lnTo>
                  <a:lnTo>
                    <a:pt x="6983" y="796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9" name="Freeform 96"/>
            <p:cNvSpPr>
              <a:spLocks/>
            </p:cNvSpPr>
            <p:nvPr/>
          </p:nvSpPr>
          <p:spPr bwMode="auto">
            <a:xfrm>
              <a:off x="1843" y="2371"/>
              <a:ext cx="606" cy="213"/>
            </a:xfrm>
            <a:custGeom>
              <a:avLst/>
              <a:gdLst>
                <a:gd name="T0" fmla="*/ 0 w 3564"/>
                <a:gd name="T1" fmla="*/ 1249 h 1249"/>
                <a:gd name="T2" fmla="*/ 782 w 3564"/>
                <a:gd name="T3" fmla="*/ 571 h 1249"/>
                <a:gd name="T4" fmla="*/ 770 w 3564"/>
                <a:gd name="T5" fmla="*/ 453 h 1249"/>
                <a:gd name="T6" fmla="*/ 859 w 3564"/>
                <a:gd name="T7" fmla="*/ 0 h 1249"/>
                <a:gd name="T8" fmla="*/ 3564 w 3564"/>
                <a:gd name="T9" fmla="*/ 0 h 1249"/>
                <a:gd name="T10" fmla="*/ 3564 w 3564"/>
                <a:gd name="T11" fmla="*/ 1249 h 1249"/>
                <a:gd name="T12" fmla="*/ 0 w 3564"/>
                <a:gd name="T1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4" h="1249">
                  <a:moveTo>
                    <a:pt x="0" y="1249"/>
                  </a:moveTo>
                  <a:cubicBezTo>
                    <a:pt x="157" y="929"/>
                    <a:pt x="439" y="682"/>
                    <a:pt x="782" y="571"/>
                  </a:cubicBezTo>
                  <a:cubicBezTo>
                    <a:pt x="772" y="533"/>
                    <a:pt x="770" y="494"/>
                    <a:pt x="770" y="453"/>
                  </a:cubicBezTo>
                  <a:cubicBezTo>
                    <a:pt x="770" y="293"/>
                    <a:pt x="802" y="140"/>
                    <a:pt x="859" y="0"/>
                  </a:cubicBezTo>
                  <a:lnTo>
                    <a:pt x="3564" y="0"/>
                  </a:lnTo>
                  <a:lnTo>
                    <a:pt x="3564" y="1249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0" name="Freeform 97"/>
            <p:cNvSpPr>
              <a:spLocks/>
            </p:cNvSpPr>
            <p:nvPr/>
          </p:nvSpPr>
          <p:spPr bwMode="auto">
            <a:xfrm>
              <a:off x="1916" y="2870"/>
              <a:ext cx="2453" cy="43"/>
            </a:xfrm>
            <a:custGeom>
              <a:avLst/>
              <a:gdLst>
                <a:gd name="T0" fmla="*/ 14415 w 14415"/>
                <a:gd name="T1" fmla="*/ 247 h 247"/>
                <a:gd name="T2" fmla="*/ 4097 w 14415"/>
                <a:gd name="T3" fmla="*/ 247 h 247"/>
                <a:gd name="T4" fmla="*/ 3582 w 14415"/>
                <a:gd name="T5" fmla="*/ 247 h 247"/>
                <a:gd name="T6" fmla="*/ 776 w 14415"/>
                <a:gd name="T7" fmla="*/ 247 h 247"/>
                <a:gd name="T8" fmla="*/ 0 w 14415"/>
                <a:gd name="T9" fmla="*/ 0 h 247"/>
                <a:gd name="T10" fmla="*/ 14415 w 14415"/>
                <a:gd name="T11" fmla="*/ 0 h 247"/>
                <a:gd name="T12" fmla="*/ 14415 w 14415"/>
                <a:gd name="T1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15" h="247">
                  <a:moveTo>
                    <a:pt x="14415" y="247"/>
                  </a:moveTo>
                  <a:lnTo>
                    <a:pt x="4097" y="247"/>
                  </a:lnTo>
                  <a:lnTo>
                    <a:pt x="3582" y="247"/>
                  </a:lnTo>
                  <a:lnTo>
                    <a:pt x="776" y="247"/>
                  </a:lnTo>
                  <a:cubicBezTo>
                    <a:pt x="487" y="247"/>
                    <a:pt x="219" y="156"/>
                    <a:pt x="0" y="0"/>
                  </a:cubicBezTo>
                  <a:lnTo>
                    <a:pt x="14415" y="0"/>
                  </a:lnTo>
                  <a:lnTo>
                    <a:pt x="1441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1" name="Freeform 98"/>
            <p:cNvSpPr>
              <a:spLocks/>
            </p:cNvSpPr>
            <p:nvPr/>
          </p:nvSpPr>
          <p:spPr bwMode="auto">
            <a:xfrm>
              <a:off x="4381" y="2870"/>
              <a:ext cx="1384" cy="43"/>
            </a:xfrm>
            <a:custGeom>
              <a:avLst/>
              <a:gdLst>
                <a:gd name="T0" fmla="*/ 8134 w 8134"/>
                <a:gd name="T1" fmla="*/ 0 h 247"/>
                <a:gd name="T2" fmla="*/ 7281 w 8134"/>
                <a:gd name="T3" fmla="*/ 247 h 247"/>
                <a:gd name="T4" fmla="*/ 3323 w 8134"/>
                <a:gd name="T5" fmla="*/ 247 h 247"/>
                <a:gd name="T6" fmla="*/ 0 w 8134"/>
                <a:gd name="T7" fmla="*/ 247 h 247"/>
                <a:gd name="T8" fmla="*/ 0 w 8134"/>
                <a:gd name="T9" fmla="*/ 0 h 247"/>
                <a:gd name="T10" fmla="*/ 8134 w 813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4" h="247">
                  <a:moveTo>
                    <a:pt x="8134" y="0"/>
                  </a:moveTo>
                  <a:cubicBezTo>
                    <a:pt x="7887" y="157"/>
                    <a:pt x="7595" y="247"/>
                    <a:pt x="7281" y="247"/>
                  </a:cubicBezTo>
                  <a:lnTo>
                    <a:pt x="3323" y="247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8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2" name="Freeform 99"/>
            <p:cNvSpPr>
              <a:spLocks/>
            </p:cNvSpPr>
            <p:nvPr/>
          </p:nvSpPr>
          <p:spPr bwMode="auto">
            <a:xfrm>
              <a:off x="1819" y="2596"/>
              <a:ext cx="4073" cy="263"/>
            </a:xfrm>
            <a:custGeom>
              <a:avLst/>
              <a:gdLst>
                <a:gd name="T0" fmla="*/ 23910 w 23932"/>
                <a:gd name="T1" fmla="*/ 0 h 1543"/>
                <a:gd name="T2" fmla="*/ 23932 w 23932"/>
                <a:gd name="T3" fmla="*/ 261 h 1543"/>
                <a:gd name="T4" fmla="*/ 23289 w 23932"/>
                <a:gd name="T5" fmla="*/ 1543 h 1543"/>
                <a:gd name="T6" fmla="*/ 16545 w 23932"/>
                <a:gd name="T7" fmla="*/ 1543 h 1543"/>
                <a:gd name="T8" fmla="*/ 15052 w 23932"/>
                <a:gd name="T9" fmla="*/ 1543 h 1543"/>
                <a:gd name="T10" fmla="*/ 14981 w 23932"/>
                <a:gd name="T11" fmla="*/ 1543 h 1543"/>
                <a:gd name="T12" fmla="*/ 14402 w 23932"/>
                <a:gd name="T13" fmla="*/ 1543 h 1543"/>
                <a:gd name="T14" fmla="*/ 475 w 23932"/>
                <a:gd name="T15" fmla="*/ 1543 h 1543"/>
                <a:gd name="T16" fmla="*/ 0 w 23932"/>
                <a:gd name="T17" fmla="*/ 519 h 1543"/>
                <a:gd name="T18" fmla="*/ 104 w 23932"/>
                <a:gd name="T19" fmla="*/ 0 h 1543"/>
                <a:gd name="T20" fmla="*/ 7229 w 23932"/>
                <a:gd name="T21" fmla="*/ 0 h 1543"/>
                <a:gd name="T22" fmla="*/ 14402 w 23932"/>
                <a:gd name="T23" fmla="*/ 0 h 1543"/>
                <a:gd name="T24" fmla="*/ 14981 w 23932"/>
                <a:gd name="T25" fmla="*/ 0 h 1543"/>
                <a:gd name="T26" fmla="*/ 15052 w 23932"/>
                <a:gd name="T27" fmla="*/ 0 h 1543"/>
                <a:gd name="T28" fmla="*/ 16545 w 23932"/>
                <a:gd name="T29" fmla="*/ 0 h 1543"/>
                <a:gd name="T30" fmla="*/ 23910 w 23932"/>
                <a:gd name="T31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32" h="1543">
                  <a:moveTo>
                    <a:pt x="23910" y="0"/>
                  </a:moveTo>
                  <a:cubicBezTo>
                    <a:pt x="23924" y="85"/>
                    <a:pt x="23932" y="172"/>
                    <a:pt x="23932" y="261"/>
                  </a:cubicBezTo>
                  <a:cubicBezTo>
                    <a:pt x="23932" y="786"/>
                    <a:pt x="23679" y="1251"/>
                    <a:pt x="23289" y="1543"/>
                  </a:cubicBezTo>
                  <a:lnTo>
                    <a:pt x="16545" y="1543"/>
                  </a:lnTo>
                  <a:lnTo>
                    <a:pt x="15052" y="1543"/>
                  </a:lnTo>
                  <a:lnTo>
                    <a:pt x="14981" y="1543"/>
                  </a:lnTo>
                  <a:lnTo>
                    <a:pt x="14402" y="1543"/>
                  </a:lnTo>
                  <a:lnTo>
                    <a:pt x="475" y="1543"/>
                  </a:lnTo>
                  <a:cubicBezTo>
                    <a:pt x="184" y="1297"/>
                    <a:pt x="0" y="929"/>
                    <a:pt x="0" y="519"/>
                  </a:cubicBezTo>
                  <a:cubicBezTo>
                    <a:pt x="0" y="335"/>
                    <a:pt x="37" y="159"/>
                    <a:pt x="104" y="0"/>
                  </a:cubicBezTo>
                  <a:lnTo>
                    <a:pt x="7229" y="0"/>
                  </a:lnTo>
                  <a:lnTo>
                    <a:pt x="14402" y="0"/>
                  </a:lnTo>
                  <a:lnTo>
                    <a:pt x="14981" y="0"/>
                  </a:lnTo>
                  <a:lnTo>
                    <a:pt x="15052" y="0"/>
                  </a:lnTo>
                  <a:lnTo>
                    <a:pt x="16545" y="0"/>
                  </a:lnTo>
                  <a:lnTo>
                    <a:pt x="239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3" name="Freeform 100"/>
            <p:cNvSpPr>
              <a:spLocks/>
            </p:cNvSpPr>
            <p:nvPr/>
          </p:nvSpPr>
          <p:spPr bwMode="auto">
            <a:xfrm>
              <a:off x="4636" y="2089"/>
              <a:ext cx="1250" cy="495"/>
            </a:xfrm>
            <a:custGeom>
              <a:avLst/>
              <a:gdLst>
                <a:gd name="T0" fmla="*/ 5768 w 7345"/>
                <a:gd name="T1" fmla="*/ 861 h 2910"/>
                <a:gd name="T2" fmla="*/ 5768 w 7345"/>
                <a:gd name="T3" fmla="*/ 863 h 2910"/>
                <a:gd name="T4" fmla="*/ 6183 w 7345"/>
                <a:gd name="T5" fmla="*/ 1491 h 2910"/>
                <a:gd name="T6" fmla="*/ 6150 w 7345"/>
                <a:gd name="T7" fmla="*/ 1691 h 2910"/>
                <a:gd name="T8" fmla="*/ 7345 w 7345"/>
                <a:gd name="T9" fmla="*/ 2910 h 2910"/>
                <a:gd name="T10" fmla="*/ 3035 w 7345"/>
                <a:gd name="T11" fmla="*/ 2910 h 2910"/>
                <a:gd name="T12" fmla="*/ 3035 w 7345"/>
                <a:gd name="T13" fmla="*/ 1138 h 2910"/>
                <a:gd name="T14" fmla="*/ 0 w 7345"/>
                <a:gd name="T15" fmla="*/ 1138 h 2910"/>
                <a:gd name="T16" fmla="*/ 0 w 7345"/>
                <a:gd name="T17" fmla="*/ 0 h 2910"/>
                <a:gd name="T18" fmla="*/ 1387 w 7345"/>
                <a:gd name="T19" fmla="*/ 0 h 2910"/>
                <a:gd name="T20" fmla="*/ 1397 w 7345"/>
                <a:gd name="T21" fmla="*/ 861 h 2910"/>
                <a:gd name="T22" fmla="*/ 5768 w 7345"/>
                <a:gd name="T23" fmla="*/ 86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45" h="2910">
                  <a:moveTo>
                    <a:pt x="5768" y="861"/>
                  </a:moveTo>
                  <a:lnTo>
                    <a:pt x="5768" y="863"/>
                  </a:lnTo>
                  <a:cubicBezTo>
                    <a:pt x="6012" y="968"/>
                    <a:pt x="6183" y="1209"/>
                    <a:pt x="6183" y="1491"/>
                  </a:cubicBezTo>
                  <a:cubicBezTo>
                    <a:pt x="6183" y="1561"/>
                    <a:pt x="6173" y="1629"/>
                    <a:pt x="6150" y="1691"/>
                  </a:cubicBezTo>
                  <a:cubicBezTo>
                    <a:pt x="6749" y="1830"/>
                    <a:pt x="7217" y="2307"/>
                    <a:pt x="7345" y="2910"/>
                  </a:cubicBezTo>
                  <a:lnTo>
                    <a:pt x="3035" y="2910"/>
                  </a:lnTo>
                  <a:lnTo>
                    <a:pt x="3035" y="1138"/>
                  </a:lnTo>
                  <a:lnTo>
                    <a:pt x="0" y="1138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97" y="861"/>
                  </a:lnTo>
                  <a:lnTo>
                    <a:pt x="5768" y="861"/>
                  </a:ln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4" name="Freeform 101"/>
            <p:cNvSpPr>
              <a:spLocks/>
            </p:cNvSpPr>
            <p:nvPr/>
          </p:nvSpPr>
          <p:spPr bwMode="auto">
            <a:xfrm>
              <a:off x="4534" y="1769"/>
              <a:ext cx="1084" cy="454"/>
            </a:xfrm>
            <a:custGeom>
              <a:avLst/>
              <a:gdLst>
                <a:gd name="T0" fmla="*/ 3783 w 6369"/>
                <a:gd name="T1" fmla="*/ 0 h 2667"/>
                <a:gd name="T2" fmla="*/ 6369 w 6369"/>
                <a:gd name="T3" fmla="*/ 2667 h 2667"/>
                <a:gd name="T4" fmla="*/ 2067 w 6369"/>
                <a:gd name="T5" fmla="*/ 2667 h 2667"/>
                <a:gd name="T6" fmla="*/ 2057 w 6369"/>
                <a:gd name="T7" fmla="*/ 1806 h 2667"/>
                <a:gd name="T8" fmla="*/ 0 w 6369"/>
                <a:gd name="T9" fmla="*/ 1806 h 2667"/>
                <a:gd name="T10" fmla="*/ 0 w 6369"/>
                <a:gd name="T11" fmla="*/ 823 h 2667"/>
                <a:gd name="T12" fmla="*/ 3783 w 6369"/>
                <a:gd name="T13" fmla="*/ 823 h 2667"/>
                <a:gd name="T14" fmla="*/ 3783 w 6369"/>
                <a:gd name="T15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9" h="2667">
                  <a:moveTo>
                    <a:pt x="3783" y="0"/>
                  </a:moveTo>
                  <a:cubicBezTo>
                    <a:pt x="5207" y="69"/>
                    <a:pt x="6343" y="1233"/>
                    <a:pt x="6369" y="2667"/>
                  </a:cubicBezTo>
                  <a:lnTo>
                    <a:pt x="2067" y="2667"/>
                  </a:lnTo>
                  <a:lnTo>
                    <a:pt x="2057" y="1806"/>
                  </a:lnTo>
                  <a:lnTo>
                    <a:pt x="0" y="1806"/>
                  </a:lnTo>
                  <a:lnTo>
                    <a:pt x="0" y="823"/>
                  </a:lnTo>
                  <a:lnTo>
                    <a:pt x="3783" y="82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5" name="Freeform 102"/>
            <p:cNvSpPr>
              <a:spLocks/>
            </p:cNvSpPr>
            <p:nvPr/>
          </p:nvSpPr>
          <p:spPr bwMode="auto">
            <a:xfrm>
              <a:off x="4030" y="1411"/>
              <a:ext cx="1136" cy="666"/>
            </a:xfrm>
            <a:custGeom>
              <a:avLst/>
              <a:gdLst>
                <a:gd name="T0" fmla="*/ 3525 w 6673"/>
                <a:gd name="T1" fmla="*/ 1231 h 3909"/>
                <a:gd name="T2" fmla="*/ 5641 w 6673"/>
                <a:gd name="T3" fmla="*/ 2278 h 3909"/>
                <a:gd name="T4" fmla="*/ 6608 w 6673"/>
                <a:gd name="T5" fmla="*/ 2098 h 3909"/>
                <a:gd name="T6" fmla="*/ 6673 w 6673"/>
                <a:gd name="T7" fmla="*/ 2099 h 3909"/>
                <a:gd name="T8" fmla="*/ 6673 w 6673"/>
                <a:gd name="T9" fmla="*/ 2855 h 3909"/>
                <a:gd name="T10" fmla="*/ 2889 w 6673"/>
                <a:gd name="T11" fmla="*/ 2855 h 3909"/>
                <a:gd name="T12" fmla="*/ 2889 w 6673"/>
                <a:gd name="T13" fmla="*/ 3909 h 3909"/>
                <a:gd name="T14" fmla="*/ 1134 w 6673"/>
                <a:gd name="T15" fmla="*/ 3909 h 3909"/>
                <a:gd name="T16" fmla="*/ 744 w 6673"/>
                <a:gd name="T17" fmla="*/ 3909 h 3909"/>
                <a:gd name="T18" fmla="*/ 673 w 6673"/>
                <a:gd name="T19" fmla="*/ 3909 h 3909"/>
                <a:gd name="T20" fmla="*/ 0 w 6673"/>
                <a:gd name="T21" fmla="*/ 3909 h 3909"/>
                <a:gd name="T22" fmla="*/ 0 w 6673"/>
                <a:gd name="T23" fmla="*/ 1635 h 3909"/>
                <a:gd name="T24" fmla="*/ 673 w 6673"/>
                <a:gd name="T25" fmla="*/ 1762 h 3909"/>
                <a:gd name="T26" fmla="*/ 744 w 6673"/>
                <a:gd name="T27" fmla="*/ 1761 h 3909"/>
                <a:gd name="T28" fmla="*/ 2517 w 6673"/>
                <a:gd name="T29" fmla="*/ 0 h 3909"/>
                <a:gd name="T30" fmla="*/ 2680 w 6673"/>
                <a:gd name="T31" fmla="*/ 138 h 3909"/>
                <a:gd name="T32" fmla="*/ 3370 w 6673"/>
                <a:gd name="T33" fmla="*/ 1242 h 3909"/>
                <a:gd name="T34" fmla="*/ 3525 w 6673"/>
                <a:gd name="T35" fmla="*/ 1231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73" h="3909">
                  <a:moveTo>
                    <a:pt x="3525" y="1231"/>
                  </a:moveTo>
                  <a:cubicBezTo>
                    <a:pt x="4388" y="1231"/>
                    <a:pt x="5156" y="1641"/>
                    <a:pt x="5641" y="2278"/>
                  </a:cubicBezTo>
                  <a:cubicBezTo>
                    <a:pt x="5940" y="2161"/>
                    <a:pt x="6267" y="2098"/>
                    <a:pt x="6608" y="2098"/>
                  </a:cubicBezTo>
                  <a:cubicBezTo>
                    <a:pt x="6630" y="2098"/>
                    <a:pt x="6651" y="2098"/>
                    <a:pt x="6673" y="2099"/>
                  </a:cubicBezTo>
                  <a:lnTo>
                    <a:pt x="6673" y="2855"/>
                  </a:lnTo>
                  <a:lnTo>
                    <a:pt x="2889" y="2855"/>
                  </a:lnTo>
                  <a:lnTo>
                    <a:pt x="2889" y="3909"/>
                  </a:lnTo>
                  <a:lnTo>
                    <a:pt x="1134" y="3909"/>
                  </a:lnTo>
                  <a:lnTo>
                    <a:pt x="744" y="3909"/>
                  </a:lnTo>
                  <a:lnTo>
                    <a:pt x="673" y="3909"/>
                  </a:lnTo>
                  <a:lnTo>
                    <a:pt x="0" y="3909"/>
                  </a:lnTo>
                  <a:lnTo>
                    <a:pt x="0" y="1635"/>
                  </a:lnTo>
                  <a:cubicBezTo>
                    <a:pt x="209" y="1717"/>
                    <a:pt x="436" y="1762"/>
                    <a:pt x="673" y="1762"/>
                  </a:cubicBezTo>
                  <a:lnTo>
                    <a:pt x="744" y="1761"/>
                  </a:lnTo>
                  <a:cubicBezTo>
                    <a:pt x="1705" y="1726"/>
                    <a:pt x="2478" y="959"/>
                    <a:pt x="2517" y="0"/>
                  </a:cubicBezTo>
                  <a:lnTo>
                    <a:pt x="2680" y="138"/>
                  </a:lnTo>
                  <a:cubicBezTo>
                    <a:pt x="2989" y="445"/>
                    <a:pt x="3227" y="822"/>
                    <a:pt x="3370" y="1242"/>
                  </a:cubicBezTo>
                  <a:cubicBezTo>
                    <a:pt x="3421" y="1233"/>
                    <a:pt x="3473" y="1231"/>
                    <a:pt x="3525" y="1231"/>
                  </a:cubicBezTo>
                  <a:close/>
                </a:path>
              </a:pathLst>
            </a:custGeom>
            <a:solidFill>
              <a:schemeClr val="accent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7" name="Rectangle 103"/>
            <p:cNvSpPr>
              <a:spLocks noChangeArrowheads="1"/>
            </p:cNvSpPr>
            <p:nvPr/>
          </p:nvSpPr>
          <p:spPr bwMode="auto">
            <a:xfrm>
              <a:off x="2643" y="2089"/>
              <a:ext cx="814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79" name="Rectangle 104"/>
            <p:cNvSpPr>
              <a:spLocks noChangeArrowheads="1"/>
            </p:cNvSpPr>
            <p:nvPr/>
          </p:nvSpPr>
          <p:spPr bwMode="auto">
            <a:xfrm>
              <a:off x="3570" y="2089"/>
              <a:ext cx="1055" cy="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80" name="Rectangle 105"/>
            <p:cNvSpPr>
              <a:spLocks noChangeArrowheads="1"/>
            </p:cNvSpPr>
            <p:nvPr/>
          </p:nvSpPr>
          <p:spPr bwMode="auto">
            <a:xfrm>
              <a:off x="3469" y="2089"/>
              <a:ext cx="89" cy="193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81" name="Rectangle 106"/>
            <p:cNvSpPr>
              <a:spLocks noChangeArrowheads="1"/>
            </p:cNvSpPr>
            <p:nvPr/>
          </p:nvSpPr>
          <p:spPr bwMode="auto">
            <a:xfrm>
              <a:off x="2643" y="1735"/>
              <a:ext cx="814" cy="1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82" name="Rectangle 107"/>
            <p:cNvSpPr>
              <a:spLocks noChangeArrowheads="1"/>
            </p:cNvSpPr>
            <p:nvPr/>
          </p:nvSpPr>
          <p:spPr bwMode="auto">
            <a:xfrm>
              <a:off x="2461" y="2294"/>
              <a:ext cx="2678" cy="290"/>
            </a:xfrm>
            <a:prstGeom prst="rect">
              <a:avLst/>
            </a:prstGeom>
            <a:solidFill>
              <a:schemeClr val="accent1">
                <a:alpha val="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</p:grpSp>
      <p:sp>
        <p:nvSpPr>
          <p:cNvPr id="283" name="Ellipse 282"/>
          <p:cNvSpPr/>
          <p:nvPr/>
        </p:nvSpPr>
        <p:spPr bwMode="gray">
          <a:xfrm>
            <a:off x="6171001" y="1693837"/>
            <a:ext cx="550584" cy="550568"/>
          </a:xfrm>
          <a:prstGeom prst="ellipse">
            <a:avLst/>
          </a:prstGeom>
          <a:solidFill>
            <a:schemeClr val="tx2">
              <a:alpha val="50000"/>
            </a:schemeClr>
          </a:solidFill>
          <a:ln w="19050" algn="ctr">
            <a:noFill/>
            <a:miter lim="800000"/>
            <a:headEnd type="oval"/>
            <a:tailEnd type="oval"/>
          </a:ln>
        </p:spPr>
        <p:txBody>
          <a:bodyPr lIns="44982" tIns="35986" rIns="44982" bIns="35986" rtlCol="0" anchor="ctr"/>
          <a:lstStyle/>
          <a:p>
            <a:pPr algn="ctr" defTabSz="45700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sz="975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8" name="Gruppieren 287"/>
          <p:cNvGrpSpPr/>
          <p:nvPr/>
        </p:nvGrpSpPr>
        <p:grpSpPr>
          <a:xfrm>
            <a:off x="6227778" y="1739436"/>
            <a:ext cx="437028" cy="459369"/>
            <a:chOff x="14941812" y="2597386"/>
            <a:chExt cx="2856178" cy="3002276"/>
          </a:xfrm>
          <a:solidFill>
            <a:schemeClr val="tx2"/>
          </a:solidFill>
        </p:grpSpPr>
        <p:sp>
          <p:nvSpPr>
            <p:cNvPr id="289" name="Oval 6"/>
            <p:cNvSpPr>
              <a:spLocks noChangeArrowheads="1"/>
            </p:cNvSpPr>
            <p:nvPr/>
          </p:nvSpPr>
          <p:spPr bwMode="auto">
            <a:xfrm>
              <a:off x="15905896" y="3634519"/>
              <a:ext cx="928010" cy="928009"/>
            </a:xfrm>
            <a:prstGeom prst="ellipse">
              <a:avLst/>
            </a:pr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15905896" y="2597386"/>
              <a:ext cx="928010" cy="927107"/>
            </a:xfrm>
            <a:prstGeom prst="ellipse">
              <a:avLst/>
            </a:pr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14941812" y="3050117"/>
              <a:ext cx="1058779" cy="1058778"/>
            </a:xfrm>
            <a:custGeom>
              <a:avLst/>
              <a:gdLst>
                <a:gd name="T0" fmla="*/ 828 w 6853"/>
                <a:gd name="T1" fmla="*/ 1927 h 6853"/>
                <a:gd name="T2" fmla="*/ 4926 w 6853"/>
                <a:gd name="T3" fmla="*/ 829 h 6853"/>
                <a:gd name="T4" fmla="*/ 6024 w 6853"/>
                <a:gd name="T5" fmla="*/ 4927 h 6853"/>
                <a:gd name="T6" fmla="*/ 1926 w 6853"/>
                <a:gd name="T7" fmla="*/ 6025 h 6853"/>
                <a:gd name="T8" fmla="*/ 828 w 6853"/>
                <a:gd name="T9" fmla="*/ 1927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828" y="1927"/>
                  </a:moveTo>
                  <a:cubicBezTo>
                    <a:pt x="1656" y="492"/>
                    <a:pt x="3491" y="0"/>
                    <a:pt x="4926" y="829"/>
                  </a:cubicBezTo>
                  <a:cubicBezTo>
                    <a:pt x="6361" y="1657"/>
                    <a:pt x="6853" y="3492"/>
                    <a:pt x="6024" y="4927"/>
                  </a:cubicBezTo>
                  <a:cubicBezTo>
                    <a:pt x="5196" y="6362"/>
                    <a:pt x="3361" y="6853"/>
                    <a:pt x="1926" y="6025"/>
                  </a:cubicBezTo>
                  <a:cubicBezTo>
                    <a:pt x="491" y="5196"/>
                    <a:pt x="0" y="3362"/>
                    <a:pt x="828" y="1927"/>
                  </a:cubicBezTo>
                  <a:close/>
                </a:path>
              </a:pathLst>
            </a:cu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14941812" y="4087251"/>
              <a:ext cx="1058779" cy="1059680"/>
            </a:xfrm>
            <a:custGeom>
              <a:avLst/>
              <a:gdLst>
                <a:gd name="T0" fmla="*/ 828 w 6853"/>
                <a:gd name="T1" fmla="*/ 4926 h 6853"/>
                <a:gd name="T2" fmla="*/ 1926 w 6853"/>
                <a:gd name="T3" fmla="*/ 828 h 6853"/>
                <a:gd name="T4" fmla="*/ 6024 w 6853"/>
                <a:gd name="T5" fmla="*/ 1926 h 6853"/>
                <a:gd name="T6" fmla="*/ 4926 w 6853"/>
                <a:gd name="T7" fmla="*/ 6024 h 6853"/>
                <a:gd name="T8" fmla="*/ 828 w 6853"/>
                <a:gd name="T9" fmla="*/ 4926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828" y="4926"/>
                  </a:moveTo>
                  <a:cubicBezTo>
                    <a:pt x="0" y="3492"/>
                    <a:pt x="491" y="1657"/>
                    <a:pt x="1926" y="828"/>
                  </a:cubicBezTo>
                  <a:cubicBezTo>
                    <a:pt x="3361" y="0"/>
                    <a:pt x="5196" y="492"/>
                    <a:pt x="6024" y="1926"/>
                  </a:cubicBezTo>
                  <a:cubicBezTo>
                    <a:pt x="6853" y="3361"/>
                    <a:pt x="6361" y="5196"/>
                    <a:pt x="4926" y="6024"/>
                  </a:cubicBezTo>
                  <a:cubicBezTo>
                    <a:pt x="3491" y="6853"/>
                    <a:pt x="1656" y="6361"/>
                    <a:pt x="828" y="4926"/>
                  </a:cubicBezTo>
                  <a:close/>
                </a:path>
              </a:pathLst>
            </a:cu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4" name="Oval 10"/>
            <p:cNvSpPr>
              <a:spLocks noChangeArrowheads="1"/>
            </p:cNvSpPr>
            <p:nvPr/>
          </p:nvSpPr>
          <p:spPr bwMode="auto">
            <a:xfrm>
              <a:off x="15905896" y="4672555"/>
              <a:ext cx="928010" cy="927107"/>
            </a:xfrm>
            <a:prstGeom prst="ellipse">
              <a:avLst/>
            </a:pr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16738309" y="4087251"/>
              <a:ext cx="1059681" cy="1059680"/>
            </a:xfrm>
            <a:custGeom>
              <a:avLst/>
              <a:gdLst>
                <a:gd name="T0" fmla="*/ 6025 w 6853"/>
                <a:gd name="T1" fmla="*/ 4926 h 6853"/>
                <a:gd name="T2" fmla="*/ 1927 w 6853"/>
                <a:gd name="T3" fmla="*/ 6024 h 6853"/>
                <a:gd name="T4" fmla="*/ 829 w 6853"/>
                <a:gd name="T5" fmla="*/ 1926 h 6853"/>
                <a:gd name="T6" fmla="*/ 4927 w 6853"/>
                <a:gd name="T7" fmla="*/ 828 h 6853"/>
                <a:gd name="T8" fmla="*/ 6025 w 6853"/>
                <a:gd name="T9" fmla="*/ 4926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6025" y="4926"/>
                  </a:moveTo>
                  <a:cubicBezTo>
                    <a:pt x="5196" y="6361"/>
                    <a:pt x="3362" y="6853"/>
                    <a:pt x="1927" y="6024"/>
                  </a:cubicBezTo>
                  <a:cubicBezTo>
                    <a:pt x="492" y="5196"/>
                    <a:pt x="0" y="3361"/>
                    <a:pt x="829" y="1926"/>
                  </a:cubicBezTo>
                  <a:cubicBezTo>
                    <a:pt x="1657" y="492"/>
                    <a:pt x="3492" y="0"/>
                    <a:pt x="4927" y="828"/>
                  </a:cubicBezTo>
                  <a:cubicBezTo>
                    <a:pt x="6362" y="1657"/>
                    <a:pt x="6853" y="3492"/>
                    <a:pt x="6025" y="4926"/>
                  </a:cubicBezTo>
                  <a:close/>
                </a:path>
              </a:pathLst>
            </a:cu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16738309" y="3050117"/>
              <a:ext cx="1059681" cy="1058778"/>
            </a:xfrm>
            <a:custGeom>
              <a:avLst/>
              <a:gdLst>
                <a:gd name="T0" fmla="*/ 6025 w 6853"/>
                <a:gd name="T1" fmla="*/ 1927 h 6853"/>
                <a:gd name="T2" fmla="*/ 4927 w 6853"/>
                <a:gd name="T3" fmla="*/ 6025 h 6853"/>
                <a:gd name="T4" fmla="*/ 829 w 6853"/>
                <a:gd name="T5" fmla="*/ 4927 h 6853"/>
                <a:gd name="T6" fmla="*/ 1927 w 6853"/>
                <a:gd name="T7" fmla="*/ 829 h 6853"/>
                <a:gd name="T8" fmla="*/ 6025 w 6853"/>
                <a:gd name="T9" fmla="*/ 1927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6025" y="1927"/>
                  </a:moveTo>
                  <a:cubicBezTo>
                    <a:pt x="6853" y="3362"/>
                    <a:pt x="6362" y="5196"/>
                    <a:pt x="4927" y="6025"/>
                  </a:cubicBezTo>
                  <a:cubicBezTo>
                    <a:pt x="3492" y="6853"/>
                    <a:pt x="1657" y="6362"/>
                    <a:pt x="829" y="4927"/>
                  </a:cubicBezTo>
                  <a:cubicBezTo>
                    <a:pt x="0" y="3492"/>
                    <a:pt x="492" y="1657"/>
                    <a:pt x="1927" y="829"/>
                  </a:cubicBezTo>
                  <a:cubicBezTo>
                    <a:pt x="3362" y="0"/>
                    <a:pt x="5196" y="492"/>
                    <a:pt x="6025" y="1927"/>
                  </a:cubicBezTo>
                  <a:close/>
                </a:path>
              </a:pathLst>
            </a:custGeom>
            <a:grpFill/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45623" tIns="22808" rIns="45623" bIns="22808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98" name="Ellipse 297"/>
          <p:cNvSpPr/>
          <p:nvPr/>
        </p:nvSpPr>
        <p:spPr bwMode="gray">
          <a:xfrm>
            <a:off x="6068581" y="2366215"/>
            <a:ext cx="755423" cy="755342"/>
          </a:xfrm>
          <a:prstGeom prst="ellipse">
            <a:avLst/>
          </a:prstGeom>
          <a:solidFill>
            <a:schemeClr val="tx2">
              <a:alpha val="5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44982" tIns="35985" rIns="44982" bIns="35985" spcCol="0" rtlCol="0" anchor="ctr"/>
          <a:lstStyle/>
          <a:p>
            <a:pPr algn="ctr" defTabSz="68568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sz="1500" kern="0" dirty="0" err="1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9" name="Ellipse 298"/>
          <p:cNvSpPr/>
          <p:nvPr/>
        </p:nvSpPr>
        <p:spPr bwMode="gray">
          <a:xfrm>
            <a:off x="7374050" y="1500929"/>
            <a:ext cx="1486996" cy="1486953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23075" algn="ctr">
            <a:noFill/>
            <a:miter lim="800000"/>
            <a:headEnd type="oval"/>
            <a:tailEnd type="oval"/>
          </a:ln>
        </p:spPr>
        <p:txBody>
          <a:bodyPr lIns="36323" tIns="29058" rIns="36323" bIns="29058" rtlCol="0" anchor="ctr"/>
          <a:lstStyle/>
          <a:p>
            <a:pPr algn="ctr" defTabSz="45700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sz="975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0" name="Rechteck 299"/>
          <p:cNvSpPr/>
          <p:nvPr/>
        </p:nvSpPr>
        <p:spPr>
          <a:xfrm>
            <a:off x="4291974" y="3945232"/>
            <a:ext cx="3425349" cy="254485"/>
          </a:xfrm>
          <a:prstGeom prst="rect">
            <a:avLst/>
          </a:prstGeom>
        </p:spPr>
        <p:txBody>
          <a:bodyPr wrap="square" lIns="61690" tIns="30845" rIns="61690" bIns="30845" anchor="ctr" anchorCtr="0">
            <a:noAutofit/>
          </a:bodyPr>
          <a:lstStyle/>
          <a:p>
            <a:pPr algn="ctr" defTabSz="456927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de-DE" sz="1949" kern="0" dirty="0">
                <a:solidFill>
                  <a:srgbClr val="E9AF20"/>
                </a:solidFill>
                <a:ea typeface="Arial Unicode MS" pitchFamily="34" charset="-128"/>
                <a:cs typeface="Arial Unicode MS" pitchFamily="34" charset="-128"/>
              </a:rPr>
              <a:t>SAP HANA Cloud Platform</a:t>
            </a:r>
          </a:p>
        </p:txBody>
      </p:sp>
      <p:cxnSp>
        <p:nvCxnSpPr>
          <p:cNvPr id="303" name="Gerade Verbindung 67"/>
          <p:cNvCxnSpPr/>
          <p:nvPr/>
        </p:nvCxnSpPr>
        <p:spPr>
          <a:xfrm>
            <a:off x="6322322" y="3285359"/>
            <a:ext cx="0" cy="346427"/>
          </a:xfrm>
          <a:prstGeom prst="line">
            <a:avLst/>
          </a:prstGeom>
          <a:solidFill>
            <a:schemeClr val="accent4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28" name="Gruppieren 327"/>
          <p:cNvGrpSpPr/>
          <p:nvPr/>
        </p:nvGrpSpPr>
        <p:grpSpPr>
          <a:xfrm>
            <a:off x="7481567" y="1575913"/>
            <a:ext cx="1271962" cy="1336985"/>
            <a:chOff x="14941812" y="2597386"/>
            <a:chExt cx="2856178" cy="3002276"/>
          </a:xfrm>
          <a:solidFill>
            <a:schemeClr val="accent3"/>
          </a:solidFill>
        </p:grpSpPr>
        <p:sp>
          <p:nvSpPr>
            <p:cNvPr id="329" name="Oval 6"/>
            <p:cNvSpPr>
              <a:spLocks noChangeArrowheads="1"/>
            </p:cNvSpPr>
            <p:nvPr/>
          </p:nvSpPr>
          <p:spPr bwMode="auto">
            <a:xfrm>
              <a:off x="15905896" y="3634519"/>
              <a:ext cx="928010" cy="928009"/>
            </a:xfrm>
            <a:prstGeom prst="ellipse">
              <a:avLst/>
            </a:pr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1" name="Oval 7"/>
            <p:cNvSpPr>
              <a:spLocks noChangeArrowheads="1"/>
            </p:cNvSpPr>
            <p:nvPr/>
          </p:nvSpPr>
          <p:spPr bwMode="auto">
            <a:xfrm>
              <a:off x="15905896" y="2597386"/>
              <a:ext cx="928010" cy="927107"/>
            </a:xfrm>
            <a:prstGeom prst="ellipse">
              <a:avLst/>
            </a:pr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7" name="Freeform 8"/>
            <p:cNvSpPr>
              <a:spLocks/>
            </p:cNvSpPr>
            <p:nvPr/>
          </p:nvSpPr>
          <p:spPr bwMode="auto">
            <a:xfrm>
              <a:off x="14941812" y="3050117"/>
              <a:ext cx="1058779" cy="1058778"/>
            </a:xfrm>
            <a:custGeom>
              <a:avLst/>
              <a:gdLst>
                <a:gd name="T0" fmla="*/ 828 w 6853"/>
                <a:gd name="T1" fmla="*/ 1927 h 6853"/>
                <a:gd name="T2" fmla="*/ 4926 w 6853"/>
                <a:gd name="T3" fmla="*/ 829 h 6853"/>
                <a:gd name="T4" fmla="*/ 6024 w 6853"/>
                <a:gd name="T5" fmla="*/ 4927 h 6853"/>
                <a:gd name="T6" fmla="*/ 1926 w 6853"/>
                <a:gd name="T7" fmla="*/ 6025 h 6853"/>
                <a:gd name="T8" fmla="*/ 828 w 6853"/>
                <a:gd name="T9" fmla="*/ 1927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828" y="1927"/>
                  </a:moveTo>
                  <a:cubicBezTo>
                    <a:pt x="1656" y="492"/>
                    <a:pt x="3491" y="0"/>
                    <a:pt x="4926" y="829"/>
                  </a:cubicBezTo>
                  <a:cubicBezTo>
                    <a:pt x="6361" y="1657"/>
                    <a:pt x="6853" y="3492"/>
                    <a:pt x="6024" y="4927"/>
                  </a:cubicBezTo>
                  <a:cubicBezTo>
                    <a:pt x="5196" y="6362"/>
                    <a:pt x="3361" y="6853"/>
                    <a:pt x="1926" y="6025"/>
                  </a:cubicBezTo>
                  <a:cubicBezTo>
                    <a:pt x="491" y="5196"/>
                    <a:pt x="0" y="3362"/>
                    <a:pt x="828" y="1927"/>
                  </a:cubicBezTo>
                  <a:close/>
                </a:path>
              </a:pathLst>
            </a:cu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8" name="Freeform 9"/>
            <p:cNvSpPr>
              <a:spLocks/>
            </p:cNvSpPr>
            <p:nvPr/>
          </p:nvSpPr>
          <p:spPr bwMode="auto">
            <a:xfrm>
              <a:off x="14941812" y="4087251"/>
              <a:ext cx="1058779" cy="1059680"/>
            </a:xfrm>
            <a:custGeom>
              <a:avLst/>
              <a:gdLst>
                <a:gd name="T0" fmla="*/ 828 w 6853"/>
                <a:gd name="T1" fmla="*/ 4926 h 6853"/>
                <a:gd name="T2" fmla="*/ 1926 w 6853"/>
                <a:gd name="T3" fmla="*/ 828 h 6853"/>
                <a:gd name="T4" fmla="*/ 6024 w 6853"/>
                <a:gd name="T5" fmla="*/ 1926 h 6853"/>
                <a:gd name="T6" fmla="*/ 4926 w 6853"/>
                <a:gd name="T7" fmla="*/ 6024 h 6853"/>
                <a:gd name="T8" fmla="*/ 828 w 6853"/>
                <a:gd name="T9" fmla="*/ 4926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828" y="4926"/>
                  </a:moveTo>
                  <a:cubicBezTo>
                    <a:pt x="0" y="3492"/>
                    <a:pt x="491" y="1657"/>
                    <a:pt x="1926" y="828"/>
                  </a:cubicBezTo>
                  <a:cubicBezTo>
                    <a:pt x="3361" y="0"/>
                    <a:pt x="5196" y="492"/>
                    <a:pt x="6024" y="1926"/>
                  </a:cubicBezTo>
                  <a:cubicBezTo>
                    <a:pt x="6853" y="3361"/>
                    <a:pt x="6361" y="5196"/>
                    <a:pt x="4926" y="6024"/>
                  </a:cubicBezTo>
                  <a:cubicBezTo>
                    <a:pt x="3491" y="6853"/>
                    <a:pt x="1656" y="6361"/>
                    <a:pt x="828" y="4926"/>
                  </a:cubicBezTo>
                  <a:close/>
                </a:path>
              </a:pathLst>
            </a:cu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9" name="Oval 10"/>
            <p:cNvSpPr>
              <a:spLocks noChangeArrowheads="1"/>
            </p:cNvSpPr>
            <p:nvPr/>
          </p:nvSpPr>
          <p:spPr bwMode="auto">
            <a:xfrm>
              <a:off x="15905896" y="4672555"/>
              <a:ext cx="928010" cy="927107"/>
            </a:xfrm>
            <a:prstGeom prst="ellipse">
              <a:avLst/>
            </a:pr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0" name="Freeform 11"/>
            <p:cNvSpPr>
              <a:spLocks/>
            </p:cNvSpPr>
            <p:nvPr/>
          </p:nvSpPr>
          <p:spPr bwMode="auto">
            <a:xfrm>
              <a:off x="16738309" y="4087251"/>
              <a:ext cx="1059681" cy="1059680"/>
            </a:xfrm>
            <a:custGeom>
              <a:avLst/>
              <a:gdLst>
                <a:gd name="T0" fmla="*/ 6025 w 6853"/>
                <a:gd name="T1" fmla="*/ 4926 h 6853"/>
                <a:gd name="T2" fmla="*/ 1927 w 6853"/>
                <a:gd name="T3" fmla="*/ 6024 h 6853"/>
                <a:gd name="T4" fmla="*/ 829 w 6853"/>
                <a:gd name="T5" fmla="*/ 1926 h 6853"/>
                <a:gd name="T6" fmla="*/ 4927 w 6853"/>
                <a:gd name="T7" fmla="*/ 828 h 6853"/>
                <a:gd name="T8" fmla="*/ 6025 w 6853"/>
                <a:gd name="T9" fmla="*/ 4926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6025" y="4926"/>
                  </a:moveTo>
                  <a:cubicBezTo>
                    <a:pt x="5196" y="6361"/>
                    <a:pt x="3362" y="6853"/>
                    <a:pt x="1927" y="6024"/>
                  </a:cubicBezTo>
                  <a:cubicBezTo>
                    <a:pt x="492" y="5196"/>
                    <a:pt x="0" y="3361"/>
                    <a:pt x="829" y="1926"/>
                  </a:cubicBezTo>
                  <a:cubicBezTo>
                    <a:pt x="1657" y="492"/>
                    <a:pt x="3492" y="0"/>
                    <a:pt x="4927" y="828"/>
                  </a:cubicBezTo>
                  <a:cubicBezTo>
                    <a:pt x="6362" y="1657"/>
                    <a:pt x="6853" y="3492"/>
                    <a:pt x="6025" y="4926"/>
                  </a:cubicBezTo>
                  <a:close/>
                </a:path>
              </a:pathLst>
            </a:cu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1" name="Freeform 12"/>
            <p:cNvSpPr>
              <a:spLocks/>
            </p:cNvSpPr>
            <p:nvPr/>
          </p:nvSpPr>
          <p:spPr bwMode="auto">
            <a:xfrm>
              <a:off x="16738309" y="3050117"/>
              <a:ext cx="1059681" cy="1058778"/>
            </a:xfrm>
            <a:custGeom>
              <a:avLst/>
              <a:gdLst>
                <a:gd name="T0" fmla="*/ 6025 w 6853"/>
                <a:gd name="T1" fmla="*/ 1927 h 6853"/>
                <a:gd name="T2" fmla="*/ 4927 w 6853"/>
                <a:gd name="T3" fmla="*/ 6025 h 6853"/>
                <a:gd name="T4" fmla="*/ 829 w 6853"/>
                <a:gd name="T5" fmla="*/ 4927 h 6853"/>
                <a:gd name="T6" fmla="*/ 1927 w 6853"/>
                <a:gd name="T7" fmla="*/ 829 h 6853"/>
                <a:gd name="T8" fmla="*/ 6025 w 6853"/>
                <a:gd name="T9" fmla="*/ 1927 h 6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3" h="6853">
                  <a:moveTo>
                    <a:pt x="6025" y="1927"/>
                  </a:moveTo>
                  <a:cubicBezTo>
                    <a:pt x="6853" y="3362"/>
                    <a:pt x="6362" y="5196"/>
                    <a:pt x="4927" y="6025"/>
                  </a:cubicBezTo>
                  <a:cubicBezTo>
                    <a:pt x="3492" y="6853"/>
                    <a:pt x="1657" y="6362"/>
                    <a:pt x="829" y="4927"/>
                  </a:cubicBezTo>
                  <a:cubicBezTo>
                    <a:pt x="0" y="3492"/>
                    <a:pt x="492" y="1657"/>
                    <a:pt x="1927" y="829"/>
                  </a:cubicBezTo>
                  <a:cubicBezTo>
                    <a:pt x="3362" y="0"/>
                    <a:pt x="5196" y="492"/>
                    <a:pt x="6025" y="1927"/>
                  </a:cubicBezTo>
                  <a:close/>
                </a:path>
              </a:pathLst>
            </a:custGeom>
            <a:grpFill/>
            <a:ln w="230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36840" tIns="18417" rIns="36840" bIns="18417" numCol="1" anchor="ctr" anchorCtr="0" compatLnSpc="1">
              <a:prstTxWarp prst="textNoShape">
                <a:avLst/>
              </a:prstTxWarp>
            </a:bodyPr>
            <a:lstStyle/>
            <a:p>
              <a:pPr algn="ctr" defTabSz="584839"/>
              <a:endParaRPr lang="de-DE" sz="1050" ker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44" name="Freihandform 343"/>
          <p:cNvSpPr/>
          <p:nvPr/>
        </p:nvSpPr>
        <p:spPr bwMode="gray">
          <a:xfrm flipH="1">
            <a:off x="7912785" y="2987882"/>
            <a:ext cx="205998" cy="423178"/>
          </a:xfrm>
          <a:custGeom>
            <a:avLst/>
            <a:gdLst>
              <a:gd name="connsiteX0" fmla="*/ 0 w 552893"/>
              <a:gd name="connsiteY0" fmla="*/ 0 h 1105786"/>
              <a:gd name="connsiteX1" fmla="*/ 0 w 552893"/>
              <a:gd name="connsiteY1" fmla="*/ 552893 h 1105786"/>
              <a:gd name="connsiteX2" fmla="*/ 552893 w 552893"/>
              <a:gd name="connsiteY2" fmla="*/ 1105786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1105786">
                <a:moveTo>
                  <a:pt x="0" y="0"/>
                </a:moveTo>
                <a:lnTo>
                  <a:pt x="0" y="552893"/>
                </a:lnTo>
                <a:lnTo>
                  <a:pt x="552893" y="1105786"/>
                </a:lnTo>
              </a:path>
            </a:pathLst>
          </a:custGeom>
          <a:ln w="19050" cap="rnd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 defTabSz="685731"/>
            <a:endParaRPr lang="de-DE" sz="1350">
              <a:solidFill>
                <a:srgbClr val="000000"/>
              </a:solidFill>
            </a:endParaRPr>
          </a:p>
        </p:txBody>
      </p:sp>
      <p:sp>
        <p:nvSpPr>
          <p:cNvPr id="345" name="Freihandform 344"/>
          <p:cNvSpPr/>
          <p:nvPr/>
        </p:nvSpPr>
        <p:spPr bwMode="gray">
          <a:xfrm>
            <a:off x="6447011" y="2473772"/>
            <a:ext cx="1061643" cy="880002"/>
          </a:xfrm>
          <a:custGeom>
            <a:avLst/>
            <a:gdLst>
              <a:gd name="connsiteX0" fmla="*/ 0 w 2063579"/>
              <a:gd name="connsiteY0" fmla="*/ 1705233 h 1705233"/>
              <a:gd name="connsiteX1" fmla="*/ 729049 w 2063579"/>
              <a:gd name="connsiteY1" fmla="*/ 1705233 h 1705233"/>
              <a:gd name="connsiteX2" fmla="*/ 1421027 w 2063579"/>
              <a:gd name="connsiteY2" fmla="*/ 0 h 1705233"/>
              <a:gd name="connsiteX3" fmla="*/ 2063579 w 2063579"/>
              <a:gd name="connsiteY3" fmla="*/ 0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579" h="1705233">
                <a:moveTo>
                  <a:pt x="0" y="1705233"/>
                </a:moveTo>
                <a:lnTo>
                  <a:pt x="729049" y="1705233"/>
                </a:lnTo>
                <a:lnTo>
                  <a:pt x="1421027" y="0"/>
                </a:lnTo>
                <a:lnTo>
                  <a:pt x="2063579" y="0"/>
                </a:lnTo>
              </a:path>
            </a:pathLst>
          </a:custGeom>
          <a:ln w="19050" cap="rnd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 defTabSz="685731"/>
            <a:endParaRPr lang="de-DE" sz="1350">
              <a:solidFill>
                <a:srgbClr val="000000"/>
              </a:solidFill>
            </a:endParaRPr>
          </a:p>
        </p:txBody>
      </p:sp>
      <p:sp>
        <p:nvSpPr>
          <p:cNvPr id="348" name="TextBox 1"/>
          <p:cNvSpPr txBox="1"/>
          <p:nvPr/>
        </p:nvSpPr>
        <p:spPr>
          <a:xfrm>
            <a:off x="5590296" y="4774015"/>
            <a:ext cx="912166" cy="241810"/>
          </a:xfrm>
          <a:prstGeom prst="rect">
            <a:avLst/>
          </a:prstGeom>
          <a:noFill/>
          <a:ln w="22225">
            <a:noFill/>
          </a:ln>
        </p:spPr>
        <p:txBody>
          <a:bodyPr wrap="square" lIns="90662" tIns="60441" rIns="30174" bIns="30174" rtlCol="0" anchor="ctr" anchorCtr="0">
            <a:no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>
                <a:srgbClr val="F0AB00"/>
              </a:buClr>
              <a:buSzPct val="80000"/>
              <a:defRPr sz="2400" kern="0">
                <a:solidFill>
                  <a:srgbClr val="FFFFFF"/>
                </a:solidFill>
                <a:latin typeface="BentonSans Ligh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r" defTabSz="685686">
              <a:spcBef>
                <a:spcPts val="300"/>
              </a:spcBef>
            </a:pPr>
            <a:r>
              <a:rPr lang="en-US" sz="1425" dirty="0">
                <a:solidFill>
                  <a:srgbClr val="FFFFFF">
                    <a:lumMod val="50000"/>
                  </a:srgbClr>
                </a:solidFill>
              </a:rPr>
              <a:t>Hadoop</a:t>
            </a:r>
          </a:p>
        </p:txBody>
      </p:sp>
      <p:grpSp>
        <p:nvGrpSpPr>
          <p:cNvPr id="349" name="Gruppieren 295"/>
          <p:cNvGrpSpPr/>
          <p:nvPr/>
        </p:nvGrpSpPr>
        <p:grpSpPr>
          <a:xfrm>
            <a:off x="6562658" y="4848804"/>
            <a:ext cx="1582346" cy="125954"/>
            <a:chOff x="10988106" y="9478119"/>
            <a:chExt cx="5026788" cy="407718"/>
          </a:xfrm>
        </p:grpSpPr>
        <p:sp>
          <p:nvSpPr>
            <p:cNvPr id="350" name="Can 51"/>
            <p:cNvSpPr/>
            <p:nvPr/>
          </p:nvSpPr>
          <p:spPr>
            <a:xfrm>
              <a:off x="10988106" y="9478119"/>
              <a:ext cx="637668" cy="407718"/>
            </a:xfrm>
            <a:prstGeom prst="can">
              <a:avLst>
                <a:gd name="adj" fmla="val 2493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351" name="Can 51"/>
            <p:cNvSpPr/>
            <p:nvPr/>
          </p:nvSpPr>
          <p:spPr>
            <a:xfrm>
              <a:off x="11865930" y="9478119"/>
              <a:ext cx="637668" cy="407718"/>
            </a:xfrm>
            <a:prstGeom prst="can">
              <a:avLst>
                <a:gd name="adj" fmla="val 2596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353" name="Can 51"/>
            <p:cNvSpPr/>
            <p:nvPr/>
          </p:nvSpPr>
          <p:spPr>
            <a:xfrm>
              <a:off x="12743754" y="9478119"/>
              <a:ext cx="637668" cy="407718"/>
            </a:xfrm>
            <a:prstGeom prst="can">
              <a:avLst>
                <a:gd name="adj" fmla="val 2903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354" name="Can 51"/>
            <p:cNvSpPr/>
            <p:nvPr/>
          </p:nvSpPr>
          <p:spPr>
            <a:xfrm>
              <a:off x="13621578" y="9478119"/>
              <a:ext cx="637668" cy="407718"/>
            </a:xfrm>
            <a:prstGeom prst="can">
              <a:avLst>
                <a:gd name="adj" fmla="val 29031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355" name="Can 51"/>
            <p:cNvSpPr/>
            <p:nvPr/>
          </p:nvSpPr>
          <p:spPr>
            <a:xfrm>
              <a:off x="14499402" y="9478119"/>
              <a:ext cx="637668" cy="407718"/>
            </a:xfrm>
            <a:prstGeom prst="can">
              <a:avLst>
                <a:gd name="adj" fmla="val 29027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356" name="Can 51"/>
            <p:cNvSpPr/>
            <p:nvPr/>
          </p:nvSpPr>
          <p:spPr>
            <a:xfrm>
              <a:off x="15377226" y="9478119"/>
              <a:ext cx="637668" cy="407718"/>
            </a:xfrm>
            <a:prstGeom prst="can">
              <a:avLst>
                <a:gd name="adj" fmla="val 2800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842" tIns="15420" rIns="30842" bIns="154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endParaRPr lang="en-US"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7" name="Gruppieren 298"/>
          <p:cNvGrpSpPr/>
          <p:nvPr/>
        </p:nvGrpSpPr>
        <p:grpSpPr>
          <a:xfrm>
            <a:off x="6663021" y="4612421"/>
            <a:ext cx="1381620" cy="232115"/>
            <a:chOff x="13489698" y="9227958"/>
            <a:chExt cx="2764198" cy="464402"/>
          </a:xfrm>
        </p:grpSpPr>
        <p:grpSp>
          <p:nvGrpSpPr>
            <p:cNvPr id="358" name="Gruppieren 299"/>
            <p:cNvGrpSpPr/>
            <p:nvPr/>
          </p:nvGrpSpPr>
          <p:grpSpPr>
            <a:xfrm>
              <a:off x="13489698" y="9576578"/>
              <a:ext cx="2764198" cy="115782"/>
              <a:chOff x="13489698" y="9595574"/>
              <a:chExt cx="2764198" cy="115782"/>
            </a:xfrm>
          </p:grpSpPr>
          <p:grpSp>
            <p:nvGrpSpPr>
              <p:cNvPr id="360" name="Gruppieren 301"/>
              <p:cNvGrpSpPr/>
              <p:nvPr/>
            </p:nvGrpSpPr>
            <p:grpSpPr>
              <a:xfrm>
                <a:off x="13489698" y="9603356"/>
                <a:ext cx="2764198" cy="108000"/>
                <a:chOff x="8307977" y="-587829"/>
                <a:chExt cx="762000" cy="156755"/>
              </a:xfrm>
            </p:grpSpPr>
            <p:cxnSp>
              <p:nvCxnSpPr>
                <p:cNvPr id="362" name="Gerade Verbindung 303"/>
                <p:cNvCxnSpPr/>
                <p:nvPr/>
              </p:nvCxnSpPr>
              <p:spPr>
                <a:xfrm>
                  <a:off x="83079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Gerade Verbindung 304"/>
                <p:cNvCxnSpPr/>
                <p:nvPr/>
              </p:nvCxnSpPr>
              <p:spPr>
                <a:xfrm>
                  <a:off x="84603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Gerade Verbindung 305"/>
                <p:cNvCxnSpPr/>
                <p:nvPr/>
              </p:nvCxnSpPr>
              <p:spPr>
                <a:xfrm>
                  <a:off x="86127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Gerade Verbindung 307"/>
                <p:cNvCxnSpPr/>
                <p:nvPr/>
              </p:nvCxnSpPr>
              <p:spPr>
                <a:xfrm>
                  <a:off x="87651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 Verbindung 308"/>
                <p:cNvCxnSpPr/>
                <p:nvPr/>
              </p:nvCxnSpPr>
              <p:spPr>
                <a:xfrm>
                  <a:off x="89175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Gerade Verbindung 309"/>
                <p:cNvCxnSpPr/>
                <p:nvPr/>
              </p:nvCxnSpPr>
              <p:spPr>
                <a:xfrm>
                  <a:off x="9069977" y="-587829"/>
                  <a:ext cx="0" cy="156755"/>
                </a:xfrm>
                <a:prstGeom prst="line">
                  <a:avLst/>
                </a:prstGeom>
                <a:ln w="12700" cap="rnd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1" name="Gerade Verbindung 302"/>
              <p:cNvCxnSpPr/>
              <p:nvPr/>
            </p:nvCxnSpPr>
            <p:spPr>
              <a:xfrm>
                <a:off x="13489698" y="9595574"/>
                <a:ext cx="2764198" cy="0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Gerade Verbindung 300"/>
            <p:cNvCxnSpPr/>
            <p:nvPr/>
          </p:nvCxnSpPr>
          <p:spPr>
            <a:xfrm>
              <a:off x="14871795" y="9227958"/>
              <a:ext cx="0" cy="348621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Rechteck 47"/>
          <p:cNvSpPr/>
          <p:nvPr/>
        </p:nvSpPr>
        <p:spPr>
          <a:xfrm>
            <a:off x="4281388" y="4295423"/>
            <a:ext cx="3110241" cy="242900"/>
          </a:xfrm>
          <a:prstGeom prst="rect">
            <a:avLst/>
          </a:prstGeom>
        </p:spPr>
        <p:txBody>
          <a:bodyPr wrap="square" lIns="61690" tIns="30845" rIns="61690" bIns="30845">
            <a:noAutofit/>
          </a:bodyPr>
          <a:lstStyle/>
          <a:p>
            <a:pPr algn="ctr" defTabSz="456927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de-DE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SAP HANA Platform</a:t>
            </a:r>
          </a:p>
        </p:txBody>
      </p:sp>
      <p:sp>
        <p:nvSpPr>
          <p:cNvPr id="369" name="Abgerundetes Rechteck 7"/>
          <p:cNvSpPr/>
          <p:nvPr/>
        </p:nvSpPr>
        <p:spPr>
          <a:xfrm>
            <a:off x="7106184" y="4276591"/>
            <a:ext cx="490016" cy="335828"/>
          </a:xfrm>
          <a:prstGeom prst="roundRect">
            <a:avLst>
              <a:gd name="adj" fmla="val 0"/>
            </a:avLst>
          </a:prstGeom>
          <a:solidFill>
            <a:schemeClr val="tx1">
              <a:alpha val="47000"/>
            </a:schemeClr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6"/>
            <a:r>
              <a:rPr lang="de-DE" sz="1200" dirty="0">
                <a:solidFill>
                  <a:srgbClr val="FFFFFF"/>
                </a:solidFill>
              </a:rPr>
              <a:t>Vora</a:t>
            </a:r>
          </a:p>
        </p:txBody>
      </p:sp>
      <p:sp>
        <p:nvSpPr>
          <p:cNvPr id="370" name="Rectangle 11"/>
          <p:cNvSpPr/>
          <p:nvPr/>
        </p:nvSpPr>
        <p:spPr>
          <a:xfrm>
            <a:off x="6050300" y="2505714"/>
            <a:ext cx="791987" cy="5545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6">
              <a:lnSpc>
                <a:spcPts val="1100"/>
              </a:lnSpc>
            </a:pPr>
            <a:r>
              <a:rPr lang="en-US" sz="1500" dirty="0">
                <a:solidFill>
                  <a:srgbClr val="FFFFFF"/>
                </a:solidFill>
              </a:rPr>
              <a:t>Hybris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br>
              <a:rPr lang="en-US" sz="1275" dirty="0">
                <a:solidFill>
                  <a:srgbClr val="FFFFFF"/>
                </a:solidFill>
              </a:rPr>
            </a:br>
            <a:r>
              <a:rPr lang="en-US" sz="900" dirty="0">
                <a:solidFill>
                  <a:srgbClr val="FFFFFF"/>
                </a:solidFill>
              </a:rPr>
              <a:t>as a service</a:t>
            </a:r>
          </a:p>
        </p:txBody>
      </p:sp>
      <p:cxnSp>
        <p:nvCxnSpPr>
          <p:cNvPr id="371" name="Gerade Verbindung 67"/>
          <p:cNvCxnSpPr/>
          <p:nvPr/>
        </p:nvCxnSpPr>
        <p:spPr>
          <a:xfrm flipH="1">
            <a:off x="6446294" y="2249788"/>
            <a:ext cx="1" cy="107960"/>
          </a:xfrm>
          <a:prstGeom prst="line">
            <a:avLst/>
          </a:prstGeom>
          <a:ln w="19050" cap="rnd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Gerade Verbindung 67"/>
          <p:cNvCxnSpPr/>
          <p:nvPr/>
        </p:nvCxnSpPr>
        <p:spPr>
          <a:xfrm flipH="1">
            <a:off x="6446294" y="3121559"/>
            <a:ext cx="1" cy="499932"/>
          </a:xfrm>
          <a:prstGeom prst="line">
            <a:avLst/>
          </a:prstGeom>
          <a:ln w="19050" cap="rnd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11"/>
          <p:cNvSpPr/>
          <p:nvPr/>
        </p:nvSpPr>
        <p:spPr>
          <a:xfrm>
            <a:off x="5713413" y="3620984"/>
            <a:ext cx="1352670" cy="26270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6"/>
            <a:r>
              <a:rPr lang="en-US" sz="1200" dirty="0">
                <a:solidFill>
                  <a:srgbClr val="161A1F"/>
                </a:solidFill>
              </a:rPr>
              <a:t>Business Services</a:t>
            </a:r>
          </a:p>
        </p:txBody>
      </p:sp>
      <p:grpSp>
        <p:nvGrpSpPr>
          <p:cNvPr id="377" name="Gruppieren 376"/>
          <p:cNvGrpSpPr>
            <a:grpSpLocks noChangeAspect="1"/>
          </p:cNvGrpSpPr>
          <p:nvPr/>
        </p:nvGrpSpPr>
        <p:grpSpPr>
          <a:xfrm>
            <a:off x="5961137" y="440309"/>
            <a:ext cx="971747" cy="971747"/>
            <a:chOff x="3496905" y="865575"/>
            <a:chExt cx="5184000" cy="5184000"/>
          </a:xfrm>
        </p:grpSpPr>
        <p:sp>
          <p:nvSpPr>
            <p:cNvPr id="378" name="Oval 6"/>
            <p:cNvSpPr>
              <a:spLocks noChangeArrowheads="1"/>
            </p:cNvSpPr>
            <p:nvPr/>
          </p:nvSpPr>
          <p:spPr bwMode="auto">
            <a:xfrm>
              <a:off x="3496905" y="865575"/>
              <a:ext cx="5184000" cy="5184000"/>
            </a:xfrm>
            <a:prstGeom prst="donut">
              <a:avLst>
                <a:gd name="adj" fmla="val 3453"/>
              </a:avLst>
            </a:prstGeom>
            <a:solidFill>
              <a:schemeClr val="bg1">
                <a:alpha val="50000"/>
              </a:schemeClr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45704" tIns="22852" rIns="45704" bIns="22852" numCol="1" anchor="t" anchorCtr="0" compatLnSpc="1">
              <a:prstTxWarp prst="textNoShape">
                <a:avLst/>
              </a:prstTxWarp>
            </a:bodyPr>
            <a:lstStyle/>
            <a:p>
              <a:pPr defTabSz="685777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379" name="Oval 6"/>
            <p:cNvSpPr>
              <a:spLocks noChangeArrowheads="1"/>
            </p:cNvSpPr>
            <p:nvPr/>
          </p:nvSpPr>
          <p:spPr bwMode="auto">
            <a:xfrm>
              <a:off x="3755638" y="1123084"/>
              <a:ext cx="4666534" cy="4668982"/>
            </a:xfrm>
            <a:prstGeom prst="ellipse">
              <a:avLst/>
            </a:prstGeom>
            <a:solidFill>
              <a:schemeClr val="tx1">
                <a:lumMod val="25000"/>
                <a:lumOff val="75000"/>
                <a:alpha val="20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0" name="Freeform 7"/>
            <p:cNvSpPr>
              <a:spLocks/>
            </p:cNvSpPr>
            <p:nvPr/>
          </p:nvSpPr>
          <p:spPr bwMode="auto">
            <a:xfrm>
              <a:off x="4510122" y="4589301"/>
              <a:ext cx="3605847" cy="374792"/>
            </a:xfrm>
            <a:custGeom>
              <a:avLst/>
              <a:gdLst>
                <a:gd name="T0" fmla="*/ 8652 w 8652"/>
                <a:gd name="T1" fmla="*/ 0 h 900"/>
                <a:gd name="T2" fmla="*/ 0 w 8652"/>
                <a:gd name="T3" fmla="*/ 0 h 900"/>
                <a:gd name="T4" fmla="*/ 0 w 8652"/>
                <a:gd name="T5" fmla="*/ 900 h 900"/>
                <a:gd name="T6" fmla="*/ 8025 w 8652"/>
                <a:gd name="T7" fmla="*/ 900 h 900"/>
                <a:gd name="T8" fmla="*/ 8652 w 8652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2" h="900">
                  <a:moveTo>
                    <a:pt x="8652" y="0"/>
                  </a:moveTo>
                  <a:lnTo>
                    <a:pt x="0" y="0"/>
                  </a:lnTo>
                  <a:lnTo>
                    <a:pt x="0" y="900"/>
                  </a:lnTo>
                  <a:lnTo>
                    <a:pt x="8025" y="900"/>
                  </a:lnTo>
                  <a:cubicBezTo>
                    <a:pt x="8262" y="622"/>
                    <a:pt x="8473" y="321"/>
                    <a:pt x="8652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1" name="Rectangle 8"/>
            <p:cNvSpPr>
              <a:spLocks noChangeArrowheads="1"/>
            </p:cNvSpPr>
            <p:nvPr/>
          </p:nvSpPr>
          <p:spPr bwMode="auto">
            <a:xfrm>
              <a:off x="5685942" y="3898507"/>
              <a:ext cx="1151323" cy="259660"/>
            </a:xfrm>
            <a:prstGeom prst="rect">
              <a:avLst/>
            </a:prstGeom>
            <a:solidFill>
              <a:schemeClr val="accent4">
                <a:alpha val="3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2" name="Freeform 9"/>
            <p:cNvSpPr>
              <a:spLocks/>
            </p:cNvSpPr>
            <p:nvPr/>
          </p:nvSpPr>
          <p:spPr bwMode="auto">
            <a:xfrm>
              <a:off x="4044694" y="4589301"/>
              <a:ext cx="2383484" cy="1192967"/>
            </a:xfrm>
            <a:custGeom>
              <a:avLst/>
              <a:gdLst>
                <a:gd name="T0" fmla="*/ 1049 w 5716"/>
                <a:gd name="T1" fmla="*/ 0 h 2863"/>
                <a:gd name="T2" fmla="*/ 0 w 5716"/>
                <a:gd name="T3" fmla="*/ 0 h 2863"/>
                <a:gd name="T4" fmla="*/ 4884 w 5716"/>
                <a:gd name="T5" fmla="*/ 2863 h 2863"/>
                <a:gd name="T6" fmla="*/ 5716 w 5716"/>
                <a:gd name="T7" fmla="*/ 2802 h 2863"/>
                <a:gd name="T8" fmla="*/ 5716 w 5716"/>
                <a:gd name="T9" fmla="*/ 966 h 2863"/>
                <a:gd name="T10" fmla="*/ 1049 w 5716"/>
                <a:gd name="T11" fmla="*/ 966 h 2863"/>
                <a:gd name="T12" fmla="*/ 1049 w 5716"/>
                <a:gd name="T13" fmla="*/ 0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6" h="2863">
                  <a:moveTo>
                    <a:pt x="1049" y="0"/>
                  </a:moveTo>
                  <a:lnTo>
                    <a:pt x="0" y="0"/>
                  </a:lnTo>
                  <a:cubicBezTo>
                    <a:pt x="958" y="1709"/>
                    <a:pt x="2786" y="2863"/>
                    <a:pt x="4884" y="2863"/>
                  </a:cubicBezTo>
                  <a:cubicBezTo>
                    <a:pt x="5167" y="2863"/>
                    <a:pt x="5445" y="2842"/>
                    <a:pt x="5716" y="2802"/>
                  </a:cubicBezTo>
                  <a:lnTo>
                    <a:pt x="5716" y="966"/>
                  </a:lnTo>
                  <a:lnTo>
                    <a:pt x="1049" y="966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3" name="Freeform 10"/>
            <p:cNvSpPr>
              <a:spLocks/>
            </p:cNvSpPr>
            <p:nvPr/>
          </p:nvSpPr>
          <p:spPr bwMode="auto">
            <a:xfrm>
              <a:off x="6788273" y="4991039"/>
              <a:ext cx="1041090" cy="377242"/>
            </a:xfrm>
            <a:custGeom>
              <a:avLst/>
              <a:gdLst>
                <a:gd name="T0" fmla="*/ 0 w 2499"/>
                <a:gd name="T1" fmla="*/ 906 h 906"/>
                <a:gd name="T2" fmla="*/ 1480 w 2499"/>
                <a:gd name="T3" fmla="*/ 906 h 906"/>
                <a:gd name="T4" fmla="*/ 2499 w 2499"/>
                <a:gd name="T5" fmla="*/ 0 h 906"/>
                <a:gd name="T6" fmla="*/ 0 w 2499"/>
                <a:gd name="T7" fmla="*/ 0 h 906"/>
                <a:gd name="T8" fmla="*/ 0 w 2499"/>
                <a:gd name="T9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9" h="906">
                  <a:moveTo>
                    <a:pt x="0" y="906"/>
                  </a:moveTo>
                  <a:lnTo>
                    <a:pt x="1480" y="906"/>
                  </a:lnTo>
                  <a:cubicBezTo>
                    <a:pt x="1852" y="648"/>
                    <a:pt x="2201" y="339"/>
                    <a:pt x="2499" y="0"/>
                  </a:cubicBezTo>
                  <a:lnTo>
                    <a:pt x="0" y="0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chemeClr val="accent6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4" name="Freeform 11"/>
            <p:cNvSpPr>
              <a:spLocks/>
            </p:cNvSpPr>
            <p:nvPr/>
          </p:nvSpPr>
          <p:spPr bwMode="auto">
            <a:xfrm>
              <a:off x="6455124" y="4991039"/>
              <a:ext cx="908811" cy="761833"/>
            </a:xfrm>
            <a:custGeom>
              <a:avLst/>
              <a:gdLst>
                <a:gd name="T0" fmla="*/ 0 w 2184"/>
                <a:gd name="T1" fmla="*/ 0 h 1825"/>
                <a:gd name="T2" fmla="*/ 0 w 2184"/>
                <a:gd name="T3" fmla="*/ 972 h 1825"/>
                <a:gd name="T4" fmla="*/ 0 w 2184"/>
                <a:gd name="T5" fmla="*/ 1379 h 1825"/>
                <a:gd name="T6" fmla="*/ 0 w 2184"/>
                <a:gd name="T7" fmla="*/ 1825 h 1825"/>
                <a:gd name="T8" fmla="*/ 2184 w 2184"/>
                <a:gd name="T9" fmla="*/ 972 h 1825"/>
                <a:gd name="T10" fmla="*/ 736 w 2184"/>
                <a:gd name="T11" fmla="*/ 972 h 1825"/>
                <a:gd name="T12" fmla="*/ 736 w 2184"/>
                <a:gd name="T13" fmla="*/ 0 h 1825"/>
                <a:gd name="T14" fmla="*/ 0 w 2184"/>
                <a:gd name="T15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4" h="1825">
                  <a:moveTo>
                    <a:pt x="0" y="0"/>
                  </a:moveTo>
                  <a:lnTo>
                    <a:pt x="0" y="972"/>
                  </a:lnTo>
                  <a:lnTo>
                    <a:pt x="0" y="1379"/>
                  </a:lnTo>
                  <a:lnTo>
                    <a:pt x="0" y="1825"/>
                  </a:lnTo>
                  <a:cubicBezTo>
                    <a:pt x="797" y="1697"/>
                    <a:pt x="1538" y="1400"/>
                    <a:pt x="2184" y="972"/>
                  </a:cubicBezTo>
                  <a:lnTo>
                    <a:pt x="736" y="972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5" name="Freeform 12"/>
            <p:cNvSpPr>
              <a:spLocks/>
            </p:cNvSpPr>
            <p:nvPr/>
          </p:nvSpPr>
          <p:spPr bwMode="auto">
            <a:xfrm>
              <a:off x="7697083" y="4368835"/>
              <a:ext cx="526669" cy="193520"/>
            </a:xfrm>
            <a:custGeom>
              <a:avLst/>
              <a:gdLst>
                <a:gd name="T0" fmla="*/ 1265 w 1265"/>
                <a:gd name="T1" fmla="*/ 0 h 459"/>
                <a:gd name="T2" fmla="*/ 0 w 1265"/>
                <a:gd name="T3" fmla="*/ 0 h 459"/>
                <a:gd name="T4" fmla="*/ 0 w 1265"/>
                <a:gd name="T5" fmla="*/ 459 h 459"/>
                <a:gd name="T6" fmla="*/ 1042 w 1265"/>
                <a:gd name="T7" fmla="*/ 459 h 459"/>
                <a:gd name="T8" fmla="*/ 1265 w 1265"/>
                <a:gd name="T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5" h="459">
                  <a:moveTo>
                    <a:pt x="1265" y="0"/>
                  </a:moveTo>
                  <a:lnTo>
                    <a:pt x="0" y="0"/>
                  </a:lnTo>
                  <a:lnTo>
                    <a:pt x="0" y="459"/>
                  </a:lnTo>
                  <a:lnTo>
                    <a:pt x="1042" y="459"/>
                  </a:lnTo>
                  <a:cubicBezTo>
                    <a:pt x="1123" y="310"/>
                    <a:pt x="1197" y="157"/>
                    <a:pt x="1265" y="0"/>
                  </a:cubicBezTo>
                  <a:close/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6" name="Freeform 13"/>
            <p:cNvSpPr>
              <a:spLocks/>
            </p:cNvSpPr>
            <p:nvPr/>
          </p:nvSpPr>
          <p:spPr bwMode="auto">
            <a:xfrm>
              <a:off x="6866661" y="3898507"/>
              <a:ext cx="803477" cy="663848"/>
            </a:xfrm>
            <a:custGeom>
              <a:avLst/>
              <a:gdLst>
                <a:gd name="T0" fmla="*/ 544 w 1931"/>
                <a:gd name="T1" fmla="*/ 688 h 1587"/>
                <a:gd name="T2" fmla="*/ 1931 w 1931"/>
                <a:gd name="T3" fmla="*/ 688 h 1587"/>
                <a:gd name="T4" fmla="*/ 1931 w 1931"/>
                <a:gd name="T5" fmla="*/ 1587 h 1587"/>
                <a:gd name="T6" fmla="*/ 0 w 1931"/>
                <a:gd name="T7" fmla="*/ 1587 h 1587"/>
                <a:gd name="T8" fmla="*/ 0 w 1931"/>
                <a:gd name="T9" fmla="*/ 0 h 1587"/>
                <a:gd name="T10" fmla="*/ 544 w 1931"/>
                <a:gd name="T11" fmla="*/ 0 h 1587"/>
                <a:gd name="T12" fmla="*/ 544 w 1931"/>
                <a:gd name="T13" fmla="*/ 688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1" h="1587">
                  <a:moveTo>
                    <a:pt x="544" y="688"/>
                  </a:moveTo>
                  <a:lnTo>
                    <a:pt x="1931" y="688"/>
                  </a:lnTo>
                  <a:lnTo>
                    <a:pt x="1931" y="1587"/>
                  </a:lnTo>
                  <a:lnTo>
                    <a:pt x="0" y="1587"/>
                  </a:lnTo>
                  <a:lnTo>
                    <a:pt x="0" y="0"/>
                  </a:lnTo>
                  <a:lnTo>
                    <a:pt x="544" y="0"/>
                  </a:lnTo>
                  <a:lnTo>
                    <a:pt x="544" y="688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7" name="Freeform 14"/>
            <p:cNvSpPr>
              <a:spLocks/>
            </p:cNvSpPr>
            <p:nvPr/>
          </p:nvSpPr>
          <p:spPr bwMode="auto">
            <a:xfrm>
              <a:off x="3868321" y="4187563"/>
              <a:ext cx="2968944" cy="374792"/>
            </a:xfrm>
            <a:custGeom>
              <a:avLst/>
              <a:gdLst>
                <a:gd name="T0" fmla="*/ 7129 w 7129"/>
                <a:gd name="T1" fmla="*/ 0 h 899"/>
                <a:gd name="T2" fmla="*/ 0 w 7129"/>
                <a:gd name="T3" fmla="*/ 0 h 899"/>
                <a:gd name="T4" fmla="*/ 391 w 7129"/>
                <a:gd name="T5" fmla="*/ 899 h 899"/>
                <a:gd name="T6" fmla="*/ 7129 w 7129"/>
                <a:gd name="T7" fmla="*/ 899 h 899"/>
                <a:gd name="T8" fmla="*/ 7129 w 7129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9" h="899">
                  <a:moveTo>
                    <a:pt x="7129" y="0"/>
                  </a:moveTo>
                  <a:lnTo>
                    <a:pt x="0" y="0"/>
                  </a:lnTo>
                  <a:cubicBezTo>
                    <a:pt x="104" y="313"/>
                    <a:pt x="235" y="614"/>
                    <a:pt x="391" y="899"/>
                  </a:cubicBezTo>
                  <a:lnTo>
                    <a:pt x="7129" y="899"/>
                  </a:lnTo>
                  <a:lnTo>
                    <a:pt x="7129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8" name="Freeform 15"/>
            <p:cNvSpPr>
              <a:spLocks noEditPoints="1"/>
            </p:cNvSpPr>
            <p:nvPr/>
          </p:nvSpPr>
          <p:spPr bwMode="auto">
            <a:xfrm>
              <a:off x="4980450" y="1561567"/>
              <a:ext cx="2199762" cy="2594151"/>
            </a:xfrm>
            <a:custGeom>
              <a:avLst/>
              <a:gdLst>
                <a:gd name="T0" fmla="*/ 4061 w 5282"/>
                <a:gd name="T1" fmla="*/ 5534 h 6222"/>
                <a:gd name="T2" fmla="*/ 4061 w 5282"/>
                <a:gd name="T3" fmla="*/ 5407 h 6222"/>
                <a:gd name="T4" fmla="*/ 4061 w 5282"/>
                <a:gd name="T5" fmla="*/ 5112 h 6222"/>
                <a:gd name="T6" fmla="*/ 4165 w 5282"/>
                <a:gd name="T7" fmla="*/ 5008 h 6222"/>
                <a:gd name="T8" fmla="*/ 4165 w 5282"/>
                <a:gd name="T9" fmla="*/ 5008 h 6222"/>
                <a:gd name="T10" fmla="*/ 4268 w 5282"/>
                <a:gd name="T11" fmla="*/ 5112 h 6222"/>
                <a:gd name="T12" fmla="*/ 4268 w 5282"/>
                <a:gd name="T13" fmla="*/ 5534 h 6222"/>
                <a:gd name="T14" fmla="*/ 5140 w 5282"/>
                <a:gd name="T15" fmla="*/ 5534 h 6222"/>
                <a:gd name="T16" fmla="*/ 5140 w 5282"/>
                <a:gd name="T17" fmla="*/ 6222 h 6222"/>
                <a:gd name="T18" fmla="*/ 5279 w 5282"/>
                <a:gd name="T19" fmla="*/ 6222 h 6222"/>
                <a:gd name="T20" fmla="*/ 5279 w 5282"/>
                <a:gd name="T21" fmla="*/ 5131 h 6222"/>
                <a:gd name="T22" fmla="*/ 4323 w 5282"/>
                <a:gd name="T23" fmla="*/ 3683 h 6222"/>
                <a:gd name="T24" fmla="*/ 3033 w 5282"/>
                <a:gd name="T25" fmla="*/ 3517 h 6222"/>
                <a:gd name="T26" fmla="*/ 2641 w 5282"/>
                <a:gd name="T27" fmla="*/ 4134 h 6222"/>
                <a:gd name="T28" fmla="*/ 2249 w 5282"/>
                <a:gd name="T29" fmla="*/ 3517 h 6222"/>
                <a:gd name="T30" fmla="*/ 959 w 5282"/>
                <a:gd name="T31" fmla="*/ 3683 h 6222"/>
                <a:gd name="T32" fmla="*/ 4 w 5282"/>
                <a:gd name="T33" fmla="*/ 5131 h 6222"/>
                <a:gd name="T34" fmla="*/ 4 w 5282"/>
                <a:gd name="T35" fmla="*/ 6222 h 6222"/>
                <a:gd name="T36" fmla="*/ 1014 w 5282"/>
                <a:gd name="T37" fmla="*/ 6222 h 6222"/>
                <a:gd name="T38" fmla="*/ 1014 w 5282"/>
                <a:gd name="T39" fmla="*/ 5577 h 6222"/>
                <a:gd name="T40" fmla="*/ 1014 w 5282"/>
                <a:gd name="T41" fmla="*/ 5112 h 6222"/>
                <a:gd name="T42" fmla="*/ 1118 w 5282"/>
                <a:gd name="T43" fmla="*/ 5008 h 6222"/>
                <a:gd name="T44" fmla="*/ 1118 w 5282"/>
                <a:gd name="T45" fmla="*/ 5008 h 6222"/>
                <a:gd name="T46" fmla="*/ 1221 w 5282"/>
                <a:gd name="T47" fmla="*/ 5112 h 6222"/>
                <a:gd name="T48" fmla="*/ 1221 w 5282"/>
                <a:gd name="T49" fmla="*/ 5407 h 6222"/>
                <a:gd name="T50" fmla="*/ 1221 w 5282"/>
                <a:gd name="T51" fmla="*/ 5772 h 6222"/>
                <a:gd name="T52" fmla="*/ 1221 w 5282"/>
                <a:gd name="T53" fmla="*/ 6222 h 6222"/>
                <a:gd name="T54" fmla="*/ 1625 w 5282"/>
                <a:gd name="T55" fmla="*/ 6222 h 6222"/>
                <a:gd name="T56" fmla="*/ 1625 w 5282"/>
                <a:gd name="T57" fmla="*/ 5534 h 6222"/>
                <a:gd name="T58" fmla="*/ 4061 w 5282"/>
                <a:gd name="T59" fmla="*/ 5534 h 6222"/>
                <a:gd name="T60" fmla="*/ 3594 w 5282"/>
                <a:gd name="T61" fmla="*/ 1520 h 6222"/>
                <a:gd name="T62" fmla="*/ 3821 w 5282"/>
                <a:gd name="T63" fmla="*/ 472 h 6222"/>
                <a:gd name="T64" fmla="*/ 3849 w 5282"/>
                <a:gd name="T65" fmla="*/ 475 h 6222"/>
                <a:gd name="T66" fmla="*/ 3980 w 5282"/>
                <a:gd name="T67" fmla="*/ 344 h 6222"/>
                <a:gd name="T68" fmla="*/ 3849 w 5282"/>
                <a:gd name="T69" fmla="*/ 214 h 6222"/>
                <a:gd name="T70" fmla="*/ 3718 w 5282"/>
                <a:gd name="T71" fmla="*/ 344 h 6222"/>
                <a:gd name="T72" fmla="*/ 3741 w 5282"/>
                <a:gd name="T73" fmla="*/ 418 h 6222"/>
                <a:gd name="T74" fmla="*/ 3196 w 5282"/>
                <a:gd name="T75" fmla="*/ 792 h 6222"/>
                <a:gd name="T76" fmla="*/ 2722 w 5282"/>
                <a:gd name="T77" fmla="*/ 230 h 6222"/>
                <a:gd name="T78" fmla="*/ 2769 w 5282"/>
                <a:gd name="T79" fmla="*/ 131 h 6222"/>
                <a:gd name="T80" fmla="*/ 2638 w 5282"/>
                <a:gd name="T81" fmla="*/ 0 h 6222"/>
                <a:gd name="T82" fmla="*/ 2507 w 5282"/>
                <a:gd name="T83" fmla="*/ 131 h 6222"/>
                <a:gd name="T84" fmla="*/ 2554 w 5282"/>
                <a:gd name="T85" fmla="*/ 230 h 6222"/>
                <a:gd name="T86" fmla="*/ 2080 w 5282"/>
                <a:gd name="T87" fmla="*/ 792 h 6222"/>
                <a:gd name="T88" fmla="*/ 1539 w 5282"/>
                <a:gd name="T89" fmla="*/ 421 h 6222"/>
                <a:gd name="T90" fmla="*/ 1564 w 5282"/>
                <a:gd name="T91" fmla="*/ 344 h 6222"/>
                <a:gd name="T92" fmla="*/ 1433 w 5282"/>
                <a:gd name="T93" fmla="*/ 214 h 6222"/>
                <a:gd name="T94" fmla="*/ 1303 w 5282"/>
                <a:gd name="T95" fmla="*/ 344 h 6222"/>
                <a:gd name="T96" fmla="*/ 1433 w 5282"/>
                <a:gd name="T97" fmla="*/ 475 h 6222"/>
                <a:gd name="T98" fmla="*/ 1455 w 5282"/>
                <a:gd name="T99" fmla="*/ 473 h 6222"/>
                <a:gd name="T100" fmla="*/ 1682 w 5282"/>
                <a:gd name="T101" fmla="*/ 1520 h 6222"/>
                <a:gd name="T102" fmla="*/ 3594 w 5282"/>
                <a:gd name="T103" fmla="*/ 1520 h 6222"/>
                <a:gd name="T104" fmla="*/ 2641 w 5282"/>
                <a:gd name="T105" fmla="*/ 3404 h 6222"/>
                <a:gd name="T106" fmla="*/ 1456 w 5282"/>
                <a:gd name="T107" fmla="*/ 2220 h 6222"/>
                <a:gd name="T108" fmla="*/ 1630 w 5282"/>
                <a:gd name="T109" fmla="*/ 1602 h 6222"/>
                <a:gd name="T110" fmla="*/ 1696 w 5282"/>
                <a:gd name="T111" fmla="*/ 1589 h 6222"/>
                <a:gd name="T112" fmla="*/ 3580 w 5282"/>
                <a:gd name="T113" fmla="*/ 1589 h 6222"/>
                <a:gd name="T114" fmla="*/ 3648 w 5282"/>
                <a:gd name="T115" fmla="*/ 1603 h 6222"/>
                <a:gd name="T116" fmla="*/ 3649 w 5282"/>
                <a:gd name="T117" fmla="*/ 1597 h 6222"/>
                <a:gd name="T118" fmla="*/ 3826 w 5282"/>
                <a:gd name="T119" fmla="*/ 2220 h 6222"/>
                <a:gd name="T120" fmla="*/ 2641 w 5282"/>
                <a:gd name="T121" fmla="*/ 3404 h 6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2" h="6222">
                  <a:moveTo>
                    <a:pt x="4061" y="5534"/>
                  </a:moveTo>
                  <a:lnTo>
                    <a:pt x="4061" y="5407"/>
                  </a:lnTo>
                  <a:lnTo>
                    <a:pt x="4061" y="5112"/>
                  </a:lnTo>
                  <a:cubicBezTo>
                    <a:pt x="4061" y="5055"/>
                    <a:pt x="4108" y="5008"/>
                    <a:pt x="4165" y="5008"/>
                  </a:cubicBezTo>
                  <a:lnTo>
                    <a:pt x="4165" y="5008"/>
                  </a:lnTo>
                  <a:cubicBezTo>
                    <a:pt x="4221" y="5008"/>
                    <a:pt x="4268" y="5055"/>
                    <a:pt x="4268" y="5112"/>
                  </a:cubicBezTo>
                  <a:lnTo>
                    <a:pt x="4268" y="5534"/>
                  </a:lnTo>
                  <a:lnTo>
                    <a:pt x="5140" y="5534"/>
                  </a:lnTo>
                  <a:lnTo>
                    <a:pt x="5140" y="6222"/>
                  </a:lnTo>
                  <a:lnTo>
                    <a:pt x="5279" y="6222"/>
                  </a:lnTo>
                  <a:lnTo>
                    <a:pt x="5279" y="5131"/>
                  </a:lnTo>
                  <a:cubicBezTo>
                    <a:pt x="5282" y="4339"/>
                    <a:pt x="5096" y="3879"/>
                    <a:pt x="4323" y="3683"/>
                  </a:cubicBezTo>
                  <a:cubicBezTo>
                    <a:pt x="3966" y="3593"/>
                    <a:pt x="3510" y="3537"/>
                    <a:pt x="3033" y="3517"/>
                  </a:cubicBezTo>
                  <a:cubicBezTo>
                    <a:pt x="2876" y="3695"/>
                    <a:pt x="2740" y="3897"/>
                    <a:pt x="2641" y="4134"/>
                  </a:cubicBezTo>
                  <a:cubicBezTo>
                    <a:pt x="2542" y="3897"/>
                    <a:pt x="2407" y="3695"/>
                    <a:pt x="2249" y="3517"/>
                  </a:cubicBezTo>
                  <a:cubicBezTo>
                    <a:pt x="1772" y="3537"/>
                    <a:pt x="1317" y="3593"/>
                    <a:pt x="959" y="3683"/>
                  </a:cubicBezTo>
                  <a:cubicBezTo>
                    <a:pt x="187" y="3879"/>
                    <a:pt x="0" y="4339"/>
                    <a:pt x="4" y="5131"/>
                  </a:cubicBezTo>
                  <a:lnTo>
                    <a:pt x="4" y="6222"/>
                  </a:lnTo>
                  <a:lnTo>
                    <a:pt x="1014" y="6222"/>
                  </a:lnTo>
                  <a:lnTo>
                    <a:pt x="1014" y="5577"/>
                  </a:lnTo>
                  <a:lnTo>
                    <a:pt x="1014" y="5112"/>
                  </a:lnTo>
                  <a:cubicBezTo>
                    <a:pt x="1014" y="5055"/>
                    <a:pt x="1061" y="5008"/>
                    <a:pt x="1118" y="5008"/>
                  </a:cubicBezTo>
                  <a:lnTo>
                    <a:pt x="1118" y="5008"/>
                  </a:lnTo>
                  <a:cubicBezTo>
                    <a:pt x="1175" y="5008"/>
                    <a:pt x="1221" y="5055"/>
                    <a:pt x="1221" y="5112"/>
                  </a:cubicBezTo>
                  <a:lnTo>
                    <a:pt x="1221" y="5407"/>
                  </a:lnTo>
                  <a:lnTo>
                    <a:pt x="1221" y="5772"/>
                  </a:lnTo>
                  <a:lnTo>
                    <a:pt x="1221" y="6222"/>
                  </a:lnTo>
                  <a:lnTo>
                    <a:pt x="1625" y="6222"/>
                  </a:lnTo>
                  <a:lnTo>
                    <a:pt x="1625" y="5534"/>
                  </a:lnTo>
                  <a:lnTo>
                    <a:pt x="4061" y="5534"/>
                  </a:lnTo>
                  <a:close/>
                  <a:moveTo>
                    <a:pt x="3594" y="1520"/>
                  </a:moveTo>
                  <a:lnTo>
                    <a:pt x="3821" y="472"/>
                  </a:lnTo>
                  <a:cubicBezTo>
                    <a:pt x="3830" y="474"/>
                    <a:pt x="3840" y="475"/>
                    <a:pt x="3849" y="475"/>
                  </a:cubicBezTo>
                  <a:cubicBezTo>
                    <a:pt x="3921" y="475"/>
                    <a:pt x="3980" y="416"/>
                    <a:pt x="3980" y="344"/>
                  </a:cubicBezTo>
                  <a:cubicBezTo>
                    <a:pt x="3980" y="272"/>
                    <a:pt x="3921" y="214"/>
                    <a:pt x="3849" y="214"/>
                  </a:cubicBezTo>
                  <a:cubicBezTo>
                    <a:pt x="3777" y="214"/>
                    <a:pt x="3718" y="272"/>
                    <a:pt x="3718" y="344"/>
                  </a:cubicBezTo>
                  <a:cubicBezTo>
                    <a:pt x="3718" y="372"/>
                    <a:pt x="3727" y="397"/>
                    <a:pt x="3741" y="418"/>
                  </a:cubicBezTo>
                  <a:lnTo>
                    <a:pt x="3196" y="792"/>
                  </a:lnTo>
                  <a:lnTo>
                    <a:pt x="2722" y="230"/>
                  </a:lnTo>
                  <a:cubicBezTo>
                    <a:pt x="2751" y="206"/>
                    <a:pt x="2769" y="171"/>
                    <a:pt x="2769" y="131"/>
                  </a:cubicBezTo>
                  <a:cubicBezTo>
                    <a:pt x="2769" y="58"/>
                    <a:pt x="2710" y="0"/>
                    <a:pt x="2638" y="0"/>
                  </a:cubicBezTo>
                  <a:cubicBezTo>
                    <a:pt x="2566" y="0"/>
                    <a:pt x="2507" y="58"/>
                    <a:pt x="2507" y="131"/>
                  </a:cubicBezTo>
                  <a:cubicBezTo>
                    <a:pt x="2507" y="171"/>
                    <a:pt x="2525" y="206"/>
                    <a:pt x="2554" y="230"/>
                  </a:cubicBezTo>
                  <a:lnTo>
                    <a:pt x="2080" y="792"/>
                  </a:lnTo>
                  <a:lnTo>
                    <a:pt x="1539" y="421"/>
                  </a:lnTo>
                  <a:cubicBezTo>
                    <a:pt x="1555" y="400"/>
                    <a:pt x="1564" y="373"/>
                    <a:pt x="1564" y="344"/>
                  </a:cubicBezTo>
                  <a:cubicBezTo>
                    <a:pt x="1564" y="272"/>
                    <a:pt x="1505" y="214"/>
                    <a:pt x="1433" y="214"/>
                  </a:cubicBezTo>
                  <a:cubicBezTo>
                    <a:pt x="1361" y="214"/>
                    <a:pt x="1303" y="272"/>
                    <a:pt x="1303" y="344"/>
                  </a:cubicBezTo>
                  <a:cubicBezTo>
                    <a:pt x="1303" y="416"/>
                    <a:pt x="1361" y="475"/>
                    <a:pt x="1433" y="475"/>
                  </a:cubicBezTo>
                  <a:cubicBezTo>
                    <a:pt x="1441" y="475"/>
                    <a:pt x="1448" y="474"/>
                    <a:pt x="1455" y="473"/>
                  </a:cubicBezTo>
                  <a:lnTo>
                    <a:pt x="1682" y="1520"/>
                  </a:lnTo>
                  <a:cubicBezTo>
                    <a:pt x="2319" y="1393"/>
                    <a:pt x="2957" y="1393"/>
                    <a:pt x="3594" y="1520"/>
                  </a:cubicBezTo>
                  <a:close/>
                  <a:moveTo>
                    <a:pt x="2641" y="3404"/>
                  </a:moveTo>
                  <a:cubicBezTo>
                    <a:pt x="1987" y="3404"/>
                    <a:pt x="1456" y="2874"/>
                    <a:pt x="1456" y="2220"/>
                  </a:cubicBezTo>
                  <a:cubicBezTo>
                    <a:pt x="1456" y="1993"/>
                    <a:pt x="1520" y="1782"/>
                    <a:pt x="1630" y="1602"/>
                  </a:cubicBezTo>
                  <a:lnTo>
                    <a:pt x="1696" y="1589"/>
                  </a:lnTo>
                  <a:cubicBezTo>
                    <a:pt x="2323" y="1465"/>
                    <a:pt x="2953" y="1465"/>
                    <a:pt x="3580" y="1589"/>
                  </a:cubicBezTo>
                  <a:lnTo>
                    <a:pt x="3648" y="1603"/>
                  </a:lnTo>
                  <a:lnTo>
                    <a:pt x="3649" y="1597"/>
                  </a:lnTo>
                  <a:cubicBezTo>
                    <a:pt x="3761" y="1778"/>
                    <a:pt x="3826" y="1991"/>
                    <a:pt x="3826" y="2220"/>
                  </a:cubicBezTo>
                  <a:cubicBezTo>
                    <a:pt x="3826" y="2874"/>
                    <a:pt x="3296" y="3404"/>
                    <a:pt x="2641" y="34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89" name="Freeform 16"/>
            <p:cNvSpPr>
              <a:spLocks noEditPoints="1"/>
            </p:cNvSpPr>
            <p:nvPr/>
          </p:nvSpPr>
          <p:spPr bwMode="auto">
            <a:xfrm>
              <a:off x="4130430" y="4239005"/>
              <a:ext cx="2650493" cy="269459"/>
            </a:xfrm>
            <a:custGeom>
              <a:avLst/>
              <a:gdLst>
                <a:gd name="T0" fmla="*/ 54 w 6359"/>
                <a:gd name="T1" fmla="*/ 12 h 651"/>
                <a:gd name="T2" fmla="*/ 509 w 6359"/>
                <a:gd name="T3" fmla="*/ 12 h 651"/>
                <a:gd name="T4" fmla="*/ 520 w 6359"/>
                <a:gd name="T5" fmla="*/ 639 h 651"/>
                <a:gd name="T6" fmla="*/ 501 w 6359"/>
                <a:gd name="T7" fmla="*/ 136 h 651"/>
                <a:gd name="T8" fmla="*/ 261 w 6359"/>
                <a:gd name="T9" fmla="*/ 639 h 651"/>
                <a:gd name="T10" fmla="*/ 42 w 6359"/>
                <a:gd name="T11" fmla="*/ 91 h 651"/>
                <a:gd name="T12" fmla="*/ 0 w 6359"/>
                <a:gd name="T13" fmla="*/ 639 h 651"/>
                <a:gd name="T14" fmla="*/ 769 w 6359"/>
                <a:gd name="T15" fmla="*/ 12 h 651"/>
                <a:gd name="T16" fmla="*/ 812 w 6359"/>
                <a:gd name="T17" fmla="*/ 557 h 651"/>
                <a:gd name="T18" fmla="*/ 1029 w 6359"/>
                <a:gd name="T19" fmla="*/ 598 h 651"/>
                <a:gd name="T20" fmla="*/ 1128 w 6359"/>
                <a:gd name="T21" fmla="*/ 425 h 651"/>
                <a:gd name="T22" fmla="*/ 1171 w 6359"/>
                <a:gd name="T23" fmla="*/ 431 h 651"/>
                <a:gd name="T24" fmla="*/ 1045 w 6359"/>
                <a:gd name="T25" fmla="*/ 633 h 651"/>
                <a:gd name="T26" fmla="*/ 782 w 6359"/>
                <a:gd name="T27" fmla="*/ 586 h 651"/>
                <a:gd name="T28" fmla="*/ 1334 w 6359"/>
                <a:gd name="T29" fmla="*/ 639 h 651"/>
                <a:gd name="T30" fmla="*/ 1376 w 6359"/>
                <a:gd name="T31" fmla="*/ 601 h 651"/>
                <a:gd name="T32" fmla="*/ 1334 w 6359"/>
                <a:gd name="T33" fmla="*/ 639 h 651"/>
                <a:gd name="T34" fmla="*/ 2150 w 6359"/>
                <a:gd name="T35" fmla="*/ 12 h 651"/>
                <a:gd name="T36" fmla="*/ 1945 w 6359"/>
                <a:gd name="T37" fmla="*/ 639 h 651"/>
                <a:gd name="T38" fmla="*/ 1697 w 6359"/>
                <a:gd name="T39" fmla="*/ 50 h 651"/>
                <a:gd name="T40" fmla="*/ 2317 w 6359"/>
                <a:gd name="T41" fmla="*/ 12 h 651"/>
                <a:gd name="T42" fmla="*/ 2463 w 6359"/>
                <a:gd name="T43" fmla="*/ 322 h 651"/>
                <a:gd name="T44" fmla="*/ 2613 w 6359"/>
                <a:gd name="T45" fmla="*/ 25 h 651"/>
                <a:gd name="T46" fmla="*/ 2940 w 6359"/>
                <a:gd name="T47" fmla="*/ 190 h 651"/>
                <a:gd name="T48" fmla="*/ 2718 w 6359"/>
                <a:gd name="T49" fmla="*/ 38 h 651"/>
                <a:gd name="T50" fmla="*/ 2521 w 6359"/>
                <a:gd name="T51" fmla="*/ 205 h 651"/>
                <a:gd name="T52" fmla="*/ 2564 w 6359"/>
                <a:gd name="T53" fmla="*/ 535 h 651"/>
                <a:gd name="T54" fmla="*/ 2841 w 6359"/>
                <a:gd name="T55" fmla="*/ 569 h 651"/>
                <a:gd name="T56" fmla="*/ 2868 w 6359"/>
                <a:gd name="T57" fmla="*/ 598 h 651"/>
                <a:gd name="T58" fmla="*/ 2532 w 6359"/>
                <a:gd name="T59" fmla="*/ 559 h 651"/>
                <a:gd name="T60" fmla="*/ 3080 w 6359"/>
                <a:gd name="T61" fmla="*/ 639 h 651"/>
                <a:gd name="T62" fmla="*/ 3122 w 6359"/>
                <a:gd name="T63" fmla="*/ 288 h 651"/>
                <a:gd name="T64" fmla="*/ 3525 w 6359"/>
                <a:gd name="T65" fmla="*/ 12 h 651"/>
                <a:gd name="T66" fmla="*/ 3483 w 6359"/>
                <a:gd name="T67" fmla="*/ 326 h 651"/>
                <a:gd name="T68" fmla="*/ 3080 w 6359"/>
                <a:gd name="T69" fmla="*/ 639 h 651"/>
                <a:gd name="T70" fmla="*/ 3914 w 6359"/>
                <a:gd name="T71" fmla="*/ 10 h 651"/>
                <a:gd name="T72" fmla="*/ 4019 w 6359"/>
                <a:gd name="T73" fmla="*/ 429 h 651"/>
                <a:gd name="T74" fmla="*/ 3643 w 6359"/>
                <a:gd name="T75" fmla="*/ 639 h 651"/>
                <a:gd name="T76" fmla="*/ 3889 w 6359"/>
                <a:gd name="T77" fmla="*/ 57 h 651"/>
                <a:gd name="T78" fmla="*/ 4254 w 6359"/>
                <a:gd name="T79" fmla="*/ 639 h 651"/>
                <a:gd name="T80" fmla="*/ 4667 w 6359"/>
                <a:gd name="T81" fmla="*/ 556 h 651"/>
                <a:gd name="T82" fmla="*/ 4709 w 6359"/>
                <a:gd name="T83" fmla="*/ 12 h 651"/>
                <a:gd name="T84" fmla="*/ 4297 w 6359"/>
                <a:gd name="T85" fmla="*/ 77 h 651"/>
                <a:gd name="T86" fmla="*/ 4254 w 6359"/>
                <a:gd name="T87" fmla="*/ 639 h 651"/>
                <a:gd name="T88" fmla="*/ 4925 w 6359"/>
                <a:gd name="T89" fmla="*/ 12 h 651"/>
                <a:gd name="T90" fmla="*/ 5290 w 6359"/>
                <a:gd name="T91" fmla="*/ 12 h 651"/>
                <a:gd name="T92" fmla="*/ 5295 w 6359"/>
                <a:gd name="T93" fmla="*/ 639 h 651"/>
                <a:gd name="T94" fmla="*/ 4917 w 6359"/>
                <a:gd name="T95" fmla="*/ 639 h 651"/>
                <a:gd name="T96" fmla="*/ 5499 w 6359"/>
                <a:gd name="T97" fmla="*/ 12 h 651"/>
                <a:gd name="T98" fmla="*/ 5541 w 6359"/>
                <a:gd name="T99" fmla="*/ 50 h 651"/>
                <a:gd name="T100" fmla="*/ 5780 w 6359"/>
                <a:gd name="T101" fmla="*/ 325 h 651"/>
                <a:gd name="T102" fmla="*/ 5879 w 6359"/>
                <a:gd name="T103" fmla="*/ 601 h 651"/>
                <a:gd name="T104" fmla="*/ 6004 w 6359"/>
                <a:gd name="T105" fmla="*/ 639 h 651"/>
                <a:gd name="T106" fmla="*/ 6046 w 6359"/>
                <a:gd name="T107" fmla="*/ 601 h 651"/>
                <a:gd name="T108" fmla="*/ 6004 w 6359"/>
                <a:gd name="T109" fmla="*/ 63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9" h="651">
                  <a:moveTo>
                    <a:pt x="0" y="639"/>
                  </a:moveTo>
                  <a:lnTo>
                    <a:pt x="0" y="12"/>
                  </a:lnTo>
                  <a:lnTo>
                    <a:pt x="54" y="12"/>
                  </a:lnTo>
                  <a:lnTo>
                    <a:pt x="280" y="581"/>
                  </a:lnTo>
                  <a:lnTo>
                    <a:pt x="282" y="581"/>
                  </a:lnTo>
                  <a:lnTo>
                    <a:pt x="509" y="12"/>
                  </a:lnTo>
                  <a:lnTo>
                    <a:pt x="563" y="12"/>
                  </a:lnTo>
                  <a:lnTo>
                    <a:pt x="563" y="639"/>
                  </a:lnTo>
                  <a:lnTo>
                    <a:pt x="520" y="639"/>
                  </a:lnTo>
                  <a:lnTo>
                    <a:pt x="520" y="91"/>
                  </a:lnTo>
                  <a:lnTo>
                    <a:pt x="518" y="91"/>
                  </a:lnTo>
                  <a:cubicBezTo>
                    <a:pt x="514" y="102"/>
                    <a:pt x="508" y="117"/>
                    <a:pt x="501" y="136"/>
                  </a:cubicBezTo>
                  <a:cubicBezTo>
                    <a:pt x="494" y="155"/>
                    <a:pt x="486" y="175"/>
                    <a:pt x="478" y="195"/>
                  </a:cubicBezTo>
                  <a:lnTo>
                    <a:pt x="300" y="639"/>
                  </a:lnTo>
                  <a:lnTo>
                    <a:pt x="261" y="639"/>
                  </a:lnTo>
                  <a:lnTo>
                    <a:pt x="82" y="195"/>
                  </a:lnTo>
                  <a:cubicBezTo>
                    <a:pt x="74" y="175"/>
                    <a:pt x="67" y="157"/>
                    <a:pt x="61" y="143"/>
                  </a:cubicBezTo>
                  <a:cubicBezTo>
                    <a:pt x="55" y="128"/>
                    <a:pt x="49" y="111"/>
                    <a:pt x="42" y="91"/>
                  </a:cubicBezTo>
                  <a:lnTo>
                    <a:pt x="41" y="91"/>
                  </a:lnTo>
                  <a:lnTo>
                    <a:pt x="41" y="639"/>
                  </a:lnTo>
                  <a:lnTo>
                    <a:pt x="0" y="639"/>
                  </a:lnTo>
                  <a:close/>
                  <a:moveTo>
                    <a:pt x="726" y="434"/>
                  </a:moveTo>
                  <a:lnTo>
                    <a:pt x="726" y="12"/>
                  </a:lnTo>
                  <a:lnTo>
                    <a:pt x="769" y="12"/>
                  </a:lnTo>
                  <a:lnTo>
                    <a:pt x="769" y="424"/>
                  </a:lnTo>
                  <a:cubicBezTo>
                    <a:pt x="769" y="450"/>
                    <a:pt x="772" y="475"/>
                    <a:pt x="779" y="498"/>
                  </a:cubicBezTo>
                  <a:cubicBezTo>
                    <a:pt x="786" y="520"/>
                    <a:pt x="797" y="540"/>
                    <a:pt x="812" y="557"/>
                  </a:cubicBezTo>
                  <a:cubicBezTo>
                    <a:pt x="827" y="574"/>
                    <a:pt x="845" y="588"/>
                    <a:pt x="868" y="598"/>
                  </a:cubicBezTo>
                  <a:cubicBezTo>
                    <a:pt x="890" y="608"/>
                    <a:pt x="917" y="612"/>
                    <a:pt x="949" y="612"/>
                  </a:cubicBezTo>
                  <a:cubicBezTo>
                    <a:pt x="980" y="612"/>
                    <a:pt x="1007" y="608"/>
                    <a:pt x="1029" y="598"/>
                  </a:cubicBezTo>
                  <a:cubicBezTo>
                    <a:pt x="1052" y="588"/>
                    <a:pt x="1071" y="575"/>
                    <a:pt x="1085" y="559"/>
                  </a:cubicBezTo>
                  <a:cubicBezTo>
                    <a:pt x="1100" y="542"/>
                    <a:pt x="1111" y="522"/>
                    <a:pt x="1118" y="499"/>
                  </a:cubicBezTo>
                  <a:cubicBezTo>
                    <a:pt x="1125" y="476"/>
                    <a:pt x="1128" y="452"/>
                    <a:pt x="1128" y="425"/>
                  </a:cubicBezTo>
                  <a:lnTo>
                    <a:pt x="1128" y="12"/>
                  </a:lnTo>
                  <a:lnTo>
                    <a:pt x="1171" y="12"/>
                  </a:lnTo>
                  <a:lnTo>
                    <a:pt x="1171" y="431"/>
                  </a:lnTo>
                  <a:cubicBezTo>
                    <a:pt x="1171" y="461"/>
                    <a:pt x="1166" y="489"/>
                    <a:pt x="1157" y="515"/>
                  </a:cubicBezTo>
                  <a:cubicBezTo>
                    <a:pt x="1147" y="542"/>
                    <a:pt x="1133" y="565"/>
                    <a:pt x="1115" y="585"/>
                  </a:cubicBezTo>
                  <a:cubicBezTo>
                    <a:pt x="1096" y="605"/>
                    <a:pt x="1073" y="621"/>
                    <a:pt x="1045" y="633"/>
                  </a:cubicBezTo>
                  <a:cubicBezTo>
                    <a:pt x="1018" y="645"/>
                    <a:pt x="985" y="651"/>
                    <a:pt x="948" y="651"/>
                  </a:cubicBezTo>
                  <a:cubicBezTo>
                    <a:pt x="911" y="651"/>
                    <a:pt x="879" y="645"/>
                    <a:pt x="851" y="633"/>
                  </a:cubicBezTo>
                  <a:cubicBezTo>
                    <a:pt x="824" y="622"/>
                    <a:pt x="801" y="606"/>
                    <a:pt x="782" y="586"/>
                  </a:cubicBezTo>
                  <a:cubicBezTo>
                    <a:pt x="763" y="566"/>
                    <a:pt x="749" y="543"/>
                    <a:pt x="740" y="517"/>
                  </a:cubicBezTo>
                  <a:cubicBezTo>
                    <a:pt x="731" y="491"/>
                    <a:pt x="726" y="463"/>
                    <a:pt x="726" y="434"/>
                  </a:cubicBezTo>
                  <a:close/>
                  <a:moveTo>
                    <a:pt x="1334" y="639"/>
                  </a:moveTo>
                  <a:lnTo>
                    <a:pt x="1334" y="12"/>
                  </a:lnTo>
                  <a:lnTo>
                    <a:pt x="1376" y="12"/>
                  </a:lnTo>
                  <a:lnTo>
                    <a:pt x="1376" y="601"/>
                  </a:lnTo>
                  <a:lnTo>
                    <a:pt x="1689" y="601"/>
                  </a:lnTo>
                  <a:lnTo>
                    <a:pt x="1689" y="639"/>
                  </a:lnTo>
                  <a:lnTo>
                    <a:pt x="1334" y="639"/>
                  </a:lnTo>
                  <a:close/>
                  <a:moveTo>
                    <a:pt x="1697" y="50"/>
                  </a:moveTo>
                  <a:lnTo>
                    <a:pt x="1697" y="12"/>
                  </a:lnTo>
                  <a:lnTo>
                    <a:pt x="2150" y="12"/>
                  </a:lnTo>
                  <a:lnTo>
                    <a:pt x="2150" y="50"/>
                  </a:lnTo>
                  <a:lnTo>
                    <a:pt x="1945" y="50"/>
                  </a:lnTo>
                  <a:lnTo>
                    <a:pt x="1945" y="639"/>
                  </a:lnTo>
                  <a:lnTo>
                    <a:pt x="1902" y="639"/>
                  </a:lnTo>
                  <a:lnTo>
                    <a:pt x="1902" y="50"/>
                  </a:lnTo>
                  <a:lnTo>
                    <a:pt x="1697" y="50"/>
                  </a:lnTo>
                  <a:close/>
                  <a:moveTo>
                    <a:pt x="2275" y="639"/>
                  </a:moveTo>
                  <a:lnTo>
                    <a:pt x="2275" y="12"/>
                  </a:lnTo>
                  <a:lnTo>
                    <a:pt x="2317" y="12"/>
                  </a:lnTo>
                  <a:lnTo>
                    <a:pt x="2317" y="639"/>
                  </a:lnTo>
                  <a:lnTo>
                    <a:pt x="2275" y="639"/>
                  </a:lnTo>
                  <a:close/>
                  <a:moveTo>
                    <a:pt x="2463" y="322"/>
                  </a:moveTo>
                  <a:cubicBezTo>
                    <a:pt x="2463" y="277"/>
                    <a:pt x="2469" y="235"/>
                    <a:pt x="2481" y="196"/>
                  </a:cubicBezTo>
                  <a:cubicBezTo>
                    <a:pt x="2493" y="156"/>
                    <a:pt x="2510" y="122"/>
                    <a:pt x="2533" y="94"/>
                  </a:cubicBezTo>
                  <a:cubicBezTo>
                    <a:pt x="2555" y="65"/>
                    <a:pt x="2582" y="42"/>
                    <a:pt x="2613" y="25"/>
                  </a:cubicBezTo>
                  <a:cubicBezTo>
                    <a:pt x="2644" y="9"/>
                    <a:pt x="2680" y="0"/>
                    <a:pt x="2719" y="0"/>
                  </a:cubicBezTo>
                  <a:cubicBezTo>
                    <a:pt x="2779" y="0"/>
                    <a:pt x="2828" y="17"/>
                    <a:pt x="2864" y="51"/>
                  </a:cubicBezTo>
                  <a:cubicBezTo>
                    <a:pt x="2900" y="85"/>
                    <a:pt x="2925" y="131"/>
                    <a:pt x="2940" y="190"/>
                  </a:cubicBezTo>
                  <a:lnTo>
                    <a:pt x="2899" y="199"/>
                  </a:lnTo>
                  <a:cubicBezTo>
                    <a:pt x="2884" y="146"/>
                    <a:pt x="2863" y="106"/>
                    <a:pt x="2836" y="79"/>
                  </a:cubicBezTo>
                  <a:cubicBezTo>
                    <a:pt x="2808" y="52"/>
                    <a:pt x="2769" y="38"/>
                    <a:pt x="2718" y="38"/>
                  </a:cubicBezTo>
                  <a:cubicBezTo>
                    <a:pt x="2686" y="38"/>
                    <a:pt x="2657" y="45"/>
                    <a:pt x="2631" y="59"/>
                  </a:cubicBezTo>
                  <a:cubicBezTo>
                    <a:pt x="2605" y="72"/>
                    <a:pt x="2583" y="91"/>
                    <a:pt x="2564" y="116"/>
                  </a:cubicBezTo>
                  <a:cubicBezTo>
                    <a:pt x="2546" y="141"/>
                    <a:pt x="2531" y="171"/>
                    <a:pt x="2521" y="205"/>
                  </a:cubicBezTo>
                  <a:cubicBezTo>
                    <a:pt x="2511" y="240"/>
                    <a:pt x="2506" y="278"/>
                    <a:pt x="2506" y="320"/>
                  </a:cubicBezTo>
                  <a:cubicBezTo>
                    <a:pt x="2506" y="366"/>
                    <a:pt x="2511" y="407"/>
                    <a:pt x="2521" y="443"/>
                  </a:cubicBezTo>
                  <a:cubicBezTo>
                    <a:pt x="2531" y="480"/>
                    <a:pt x="2546" y="510"/>
                    <a:pt x="2564" y="535"/>
                  </a:cubicBezTo>
                  <a:cubicBezTo>
                    <a:pt x="2583" y="560"/>
                    <a:pt x="2605" y="579"/>
                    <a:pt x="2632" y="592"/>
                  </a:cubicBezTo>
                  <a:cubicBezTo>
                    <a:pt x="2658" y="606"/>
                    <a:pt x="2687" y="612"/>
                    <a:pt x="2720" y="612"/>
                  </a:cubicBezTo>
                  <a:cubicBezTo>
                    <a:pt x="2769" y="612"/>
                    <a:pt x="2810" y="598"/>
                    <a:pt x="2841" y="569"/>
                  </a:cubicBezTo>
                  <a:cubicBezTo>
                    <a:pt x="2872" y="541"/>
                    <a:pt x="2895" y="499"/>
                    <a:pt x="2910" y="444"/>
                  </a:cubicBezTo>
                  <a:lnTo>
                    <a:pt x="2950" y="453"/>
                  </a:lnTo>
                  <a:cubicBezTo>
                    <a:pt x="2935" y="515"/>
                    <a:pt x="2907" y="563"/>
                    <a:pt x="2868" y="598"/>
                  </a:cubicBezTo>
                  <a:cubicBezTo>
                    <a:pt x="2828" y="633"/>
                    <a:pt x="2779" y="651"/>
                    <a:pt x="2719" y="651"/>
                  </a:cubicBezTo>
                  <a:cubicBezTo>
                    <a:pt x="2680" y="651"/>
                    <a:pt x="2644" y="643"/>
                    <a:pt x="2613" y="626"/>
                  </a:cubicBezTo>
                  <a:cubicBezTo>
                    <a:pt x="2581" y="610"/>
                    <a:pt x="2554" y="588"/>
                    <a:pt x="2532" y="559"/>
                  </a:cubicBezTo>
                  <a:cubicBezTo>
                    <a:pt x="2510" y="530"/>
                    <a:pt x="2493" y="496"/>
                    <a:pt x="2481" y="455"/>
                  </a:cubicBezTo>
                  <a:cubicBezTo>
                    <a:pt x="2469" y="415"/>
                    <a:pt x="2463" y="370"/>
                    <a:pt x="2463" y="322"/>
                  </a:cubicBezTo>
                  <a:close/>
                  <a:moveTo>
                    <a:pt x="3080" y="639"/>
                  </a:moveTo>
                  <a:lnTo>
                    <a:pt x="3080" y="12"/>
                  </a:lnTo>
                  <a:lnTo>
                    <a:pt x="3122" y="12"/>
                  </a:lnTo>
                  <a:lnTo>
                    <a:pt x="3122" y="288"/>
                  </a:lnTo>
                  <a:lnTo>
                    <a:pt x="3483" y="288"/>
                  </a:lnTo>
                  <a:lnTo>
                    <a:pt x="3483" y="12"/>
                  </a:lnTo>
                  <a:lnTo>
                    <a:pt x="3525" y="12"/>
                  </a:lnTo>
                  <a:lnTo>
                    <a:pt x="3525" y="639"/>
                  </a:lnTo>
                  <a:lnTo>
                    <a:pt x="3483" y="639"/>
                  </a:lnTo>
                  <a:lnTo>
                    <a:pt x="3483" y="326"/>
                  </a:lnTo>
                  <a:lnTo>
                    <a:pt x="3122" y="326"/>
                  </a:lnTo>
                  <a:lnTo>
                    <a:pt x="3122" y="639"/>
                  </a:lnTo>
                  <a:lnTo>
                    <a:pt x="3080" y="639"/>
                  </a:lnTo>
                  <a:close/>
                  <a:moveTo>
                    <a:pt x="3643" y="639"/>
                  </a:moveTo>
                  <a:lnTo>
                    <a:pt x="3864" y="10"/>
                  </a:lnTo>
                  <a:lnTo>
                    <a:pt x="3914" y="10"/>
                  </a:lnTo>
                  <a:lnTo>
                    <a:pt x="4136" y="639"/>
                  </a:lnTo>
                  <a:lnTo>
                    <a:pt x="4091" y="639"/>
                  </a:lnTo>
                  <a:lnTo>
                    <a:pt x="4019" y="429"/>
                  </a:lnTo>
                  <a:lnTo>
                    <a:pt x="3759" y="429"/>
                  </a:lnTo>
                  <a:lnTo>
                    <a:pt x="3686" y="639"/>
                  </a:lnTo>
                  <a:lnTo>
                    <a:pt x="3643" y="639"/>
                  </a:lnTo>
                  <a:close/>
                  <a:moveTo>
                    <a:pt x="3772" y="391"/>
                  </a:moveTo>
                  <a:lnTo>
                    <a:pt x="4005" y="391"/>
                  </a:lnTo>
                  <a:lnTo>
                    <a:pt x="3889" y="57"/>
                  </a:lnTo>
                  <a:lnTo>
                    <a:pt x="3888" y="57"/>
                  </a:lnTo>
                  <a:lnTo>
                    <a:pt x="3772" y="391"/>
                  </a:lnTo>
                  <a:close/>
                  <a:moveTo>
                    <a:pt x="4254" y="639"/>
                  </a:moveTo>
                  <a:lnTo>
                    <a:pt x="4254" y="12"/>
                  </a:lnTo>
                  <a:lnTo>
                    <a:pt x="4302" y="12"/>
                  </a:lnTo>
                  <a:lnTo>
                    <a:pt x="4667" y="556"/>
                  </a:lnTo>
                  <a:lnTo>
                    <a:pt x="4668" y="556"/>
                  </a:lnTo>
                  <a:lnTo>
                    <a:pt x="4668" y="12"/>
                  </a:lnTo>
                  <a:lnTo>
                    <a:pt x="4709" y="12"/>
                  </a:lnTo>
                  <a:lnTo>
                    <a:pt x="4709" y="639"/>
                  </a:lnTo>
                  <a:lnTo>
                    <a:pt x="4672" y="639"/>
                  </a:lnTo>
                  <a:lnTo>
                    <a:pt x="4297" y="77"/>
                  </a:lnTo>
                  <a:lnTo>
                    <a:pt x="4295" y="77"/>
                  </a:lnTo>
                  <a:lnTo>
                    <a:pt x="4295" y="639"/>
                  </a:lnTo>
                  <a:lnTo>
                    <a:pt x="4254" y="639"/>
                  </a:lnTo>
                  <a:close/>
                  <a:moveTo>
                    <a:pt x="4876" y="639"/>
                  </a:moveTo>
                  <a:lnTo>
                    <a:pt x="4876" y="12"/>
                  </a:lnTo>
                  <a:lnTo>
                    <a:pt x="4925" y="12"/>
                  </a:lnTo>
                  <a:lnTo>
                    <a:pt x="5289" y="556"/>
                  </a:lnTo>
                  <a:lnTo>
                    <a:pt x="5290" y="556"/>
                  </a:lnTo>
                  <a:lnTo>
                    <a:pt x="5290" y="12"/>
                  </a:lnTo>
                  <a:lnTo>
                    <a:pt x="5331" y="12"/>
                  </a:lnTo>
                  <a:lnTo>
                    <a:pt x="5331" y="639"/>
                  </a:lnTo>
                  <a:lnTo>
                    <a:pt x="5295" y="639"/>
                  </a:lnTo>
                  <a:lnTo>
                    <a:pt x="4919" y="77"/>
                  </a:lnTo>
                  <a:lnTo>
                    <a:pt x="4917" y="77"/>
                  </a:lnTo>
                  <a:lnTo>
                    <a:pt x="4917" y="639"/>
                  </a:lnTo>
                  <a:lnTo>
                    <a:pt x="4876" y="639"/>
                  </a:lnTo>
                  <a:close/>
                  <a:moveTo>
                    <a:pt x="5499" y="639"/>
                  </a:moveTo>
                  <a:lnTo>
                    <a:pt x="5499" y="12"/>
                  </a:lnTo>
                  <a:lnTo>
                    <a:pt x="5860" y="12"/>
                  </a:lnTo>
                  <a:lnTo>
                    <a:pt x="5860" y="50"/>
                  </a:lnTo>
                  <a:lnTo>
                    <a:pt x="5541" y="50"/>
                  </a:lnTo>
                  <a:lnTo>
                    <a:pt x="5541" y="287"/>
                  </a:lnTo>
                  <a:lnTo>
                    <a:pt x="5780" y="287"/>
                  </a:lnTo>
                  <a:lnTo>
                    <a:pt x="5780" y="325"/>
                  </a:lnTo>
                  <a:lnTo>
                    <a:pt x="5541" y="325"/>
                  </a:lnTo>
                  <a:lnTo>
                    <a:pt x="5541" y="601"/>
                  </a:lnTo>
                  <a:lnTo>
                    <a:pt x="5879" y="601"/>
                  </a:lnTo>
                  <a:lnTo>
                    <a:pt x="5879" y="639"/>
                  </a:lnTo>
                  <a:lnTo>
                    <a:pt x="5499" y="639"/>
                  </a:lnTo>
                  <a:close/>
                  <a:moveTo>
                    <a:pt x="6004" y="639"/>
                  </a:moveTo>
                  <a:lnTo>
                    <a:pt x="6004" y="12"/>
                  </a:lnTo>
                  <a:lnTo>
                    <a:pt x="6046" y="12"/>
                  </a:lnTo>
                  <a:lnTo>
                    <a:pt x="6046" y="601"/>
                  </a:lnTo>
                  <a:lnTo>
                    <a:pt x="6359" y="601"/>
                  </a:lnTo>
                  <a:lnTo>
                    <a:pt x="6359" y="639"/>
                  </a:lnTo>
                  <a:lnTo>
                    <a:pt x="6004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390" name="Freeform 17"/>
            <p:cNvSpPr>
              <a:spLocks noEditPoints="1"/>
            </p:cNvSpPr>
            <p:nvPr/>
          </p:nvSpPr>
          <p:spPr bwMode="auto">
            <a:xfrm>
              <a:off x="4590960" y="4640743"/>
              <a:ext cx="3206558" cy="271908"/>
            </a:xfrm>
            <a:custGeom>
              <a:avLst/>
              <a:gdLst>
                <a:gd name="T0" fmla="*/ 42 w 7698"/>
                <a:gd name="T1" fmla="*/ 638 h 650"/>
                <a:gd name="T2" fmla="*/ 267 w 7698"/>
                <a:gd name="T3" fmla="*/ 12 h 650"/>
                <a:gd name="T4" fmla="*/ 674 w 7698"/>
                <a:gd name="T5" fmla="*/ 12 h 650"/>
                <a:gd name="T6" fmla="*/ 260 w 7698"/>
                <a:gd name="T7" fmla="*/ 76 h 650"/>
                <a:gd name="T8" fmla="*/ 841 w 7698"/>
                <a:gd name="T9" fmla="*/ 12 h 650"/>
                <a:gd name="T10" fmla="*/ 1222 w 7698"/>
                <a:gd name="T11" fmla="*/ 557 h 650"/>
                <a:gd name="T12" fmla="*/ 1002 w 7698"/>
                <a:gd name="T13" fmla="*/ 600 h 650"/>
                <a:gd name="T14" fmla="*/ 1189 w 7698"/>
                <a:gd name="T15" fmla="*/ 117 h 650"/>
                <a:gd name="T16" fmla="*/ 884 w 7698"/>
                <a:gd name="T17" fmla="*/ 600 h 650"/>
                <a:gd name="T18" fmla="*/ 1488 w 7698"/>
                <a:gd name="T19" fmla="*/ 638 h 650"/>
                <a:gd name="T20" fmla="*/ 1856 w 7698"/>
                <a:gd name="T21" fmla="*/ 582 h 650"/>
                <a:gd name="T22" fmla="*/ 1875 w 7698"/>
                <a:gd name="T23" fmla="*/ 641 h 650"/>
                <a:gd name="T24" fmla="*/ 2224 w 7698"/>
                <a:gd name="T25" fmla="*/ 12 h 650"/>
                <a:gd name="T26" fmla="*/ 2443 w 7698"/>
                <a:gd name="T27" fmla="*/ 638 h 650"/>
                <a:gd name="T28" fmla="*/ 2900 w 7698"/>
                <a:gd name="T29" fmla="*/ 325 h 650"/>
                <a:gd name="T30" fmla="*/ 2486 w 7698"/>
                <a:gd name="T31" fmla="*/ 600 h 650"/>
                <a:gd name="T32" fmla="*/ 2841 w 7698"/>
                <a:gd name="T33" fmla="*/ 203 h 650"/>
                <a:gd name="T34" fmla="*/ 2486 w 7698"/>
                <a:gd name="T35" fmla="*/ 50 h 650"/>
                <a:gd name="T36" fmla="*/ 3068 w 7698"/>
                <a:gd name="T37" fmla="*/ 12 h 650"/>
                <a:gd name="T38" fmla="*/ 3167 w 7698"/>
                <a:gd name="T39" fmla="*/ 597 h 650"/>
                <a:gd name="T40" fmla="*/ 3417 w 7698"/>
                <a:gd name="T41" fmla="*/ 499 h 650"/>
                <a:gd name="T42" fmla="*/ 3470 w 7698"/>
                <a:gd name="T43" fmla="*/ 431 h 650"/>
                <a:gd name="T44" fmla="*/ 3247 w 7698"/>
                <a:gd name="T45" fmla="*/ 650 h 650"/>
                <a:gd name="T46" fmla="*/ 3025 w 7698"/>
                <a:gd name="T47" fmla="*/ 433 h 650"/>
                <a:gd name="T48" fmla="*/ 4052 w 7698"/>
                <a:gd name="T49" fmla="*/ 638 h 650"/>
                <a:gd name="T50" fmla="*/ 3601 w 7698"/>
                <a:gd name="T51" fmla="*/ 638 h 650"/>
                <a:gd name="T52" fmla="*/ 3804 w 7698"/>
                <a:gd name="T53" fmla="*/ 57 h 650"/>
                <a:gd name="T54" fmla="*/ 4169 w 7698"/>
                <a:gd name="T55" fmla="*/ 12 h 650"/>
                <a:gd name="T56" fmla="*/ 4524 w 7698"/>
                <a:gd name="T57" fmla="*/ 638 h 650"/>
                <a:gd name="T58" fmla="*/ 4695 w 7698"/>
                <a:gd name="T59" fmla="*/ 12 h 650"/>
                <a:gd name="T60" fmla="*/ 4826 w 7698"/>
                <a:gd name="T61" fmla="*/ 608 h 650"/>
                <a:gd name="T62" fmla="*/ 5263 w 7698"/>
                <a:gd name="T63" fmla="*/ 12 h 650"/>
                <a:gd name="T64" fmla="*/ 5263 w 7698"/>
                <a:gd name="T65" fmla="*/ 638 h 650"/>
                <a:gd name="T66" fmla="*/ 5615 w 7698"/>
                <a:gd name="T67" fmla="*/ 9 h 650"/>
                <a:gd name="T68" fmla="*/ 5459 w 7698"/>
                <a:gd name="T69" fmla="*/ 429 h 650"/>
                <a:gd name="T70" fmla="*/ 5705 w 7698"/>
                <a:gd name="T71" fmla="*/ 390 h 650"/>
                <a:gd name="T72" fmla="*/ 5827 w 7698"/>
                <a:gd name="T73" fmla="*/ 50 h 650"/>
                <a:gd name="T74" fmla="*/ 6074 w 7698"/>
                <a:gd name="T75" fmla="*/ 50 h 650"/>
                <a:gd name="T76" fmla="*/ 5827 w 7698"/>
                <a:gd name="T77" fmla="*/ 50 h 650"/>
                <a:gd name="T78" fmla="*/ 6446 w 7698"/>
                <a:gd name="T79" fmla="*/ 638 h 650"/>
                <a:gd name="T80" fmla="*/ 6665 w 7698"/>
                <a:gd name="T81" fmla="*/ 90 h 650"/>
                <a:gd name="T82" fmla="*/ 7035 w 7698"/>
                <a:gd name="T83" fmla="*/ 90 h 650"/>
                <a:gd name="T84" fmla="*/ 7035 w 7698"/>
                <a:gd name="T85" fmla="*/ 560 h 650"/>
                <a:gd name="T86" fmla="*/ 6665 w 7698"/>
                <a:gd name="T87" fmla="*/ 560 h 650"/>
                <a:gd name="T88" fmla="*/ 6651 w 7698"/>
                <a:gd name="T89" fmla="*/ 446 h 650"/>
                <a:gd name="T90" fmla="*/ 6935 w 7698"/>
                <a:gd name="T91" fmla="*/ 593 h 650"/>
                <a:gd name="T92" fmla="*/ 7048 w 7698"/>
                <a:gd name="T93" fmla="*/ 205 h 650"/>
                <a:gd name="T94" fmla="*/ 6764 w 7698"/>
                <a:gd name="T95" fmla="*/ 58 h 650"/>
                <a:gd name="T96" fmla="*/ 7244 w 7698"/>
                <a:gd name="T97" fmla="*/ 638 h 650"/>
                <a:gd name="T98" fmla="*/ 7658 w 7698"/>
                <a:gd name="T99" fmla="*/ 555 h 650"/>
                <a:gd name="T100" fmla="*/ 7662 w 7698"/>
                <a:gd name="T101" fmla="*/ 638 h 650"/>
                <a:gd name="T102" fmla="*/ 7244 w 7698"/>
                <a:gd name="T103" fmla="*/ 63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98" h="650">
                  <a:moveTo>
                    <a:pt x="0" y="638"/>
                  </a:moveTo>
                  <a:lnTo>
                    <a:pt x="0" y="12"/>
                  </a:lnTo>
                  <a:lnTo>
                    <a:pt x="42" y="12"/>
                  </a:lnTo>
                  <a:lnTo>
                    <a:pt x="42" y="638"/>
                  </a:lnTo>
                  <a:lnTo>
                    <a:pt x="0" y="638"/>
                  </a:lnTo>
                  <a:close/>
                  <a:moveTo>
                    <a:pt x="219" y="638"/>
                  </a:moveTo>
                  <a:lnTo>
                    <a:pt x="219" y="12"/>
                  </a:lnTo>
                  <a:lnTo>
                    <a:pt x="267" y="12"/>
                  </a:lnTo>
                  <a:lnTo>
                    <a:pt x="632" y="555"/>
                  </a:lnTo>
                  <a:lnTo>
                    <a:pt x="633" y="555"/>
                  </a:lnTo>
                  <a:lnTo>
                    <a:pt x="633" y="12"/>
                  </a:lnTo>
                  <a:lnTo>
                    <a:pt x="674" y="12"/>
                  </a:lnTo>
                  <a:lnTo>
                    <a:pt x="674" y="638"/>
                  </a:lnTo>
                  <a:lnTo>
                    <a:pt x="637" y="638"/>
                  </a:lnTo>
                  <a:lnTo>
                    <a:pt x="262" y="76"/>
                  </a:lnTo>
                  <a:lnTo>
                    <a:pt x="260" y="76"/>
                  </a:lnTo>
                  <a:lnTo>
                    <a:pt x="260" y="638"/>
                  </a:lnTo>
                  <a:lnTo>
                    <a:pt x="219" y="638"/>
                  </a:lnTo>
                  <a:close/>
                  <a:moveTo>
                    <a:pt x="841" y="638"/>
                  </a:moveTo>
                  <a:lnTo>
                    <a:pt x="841" y="12"/>
                  </a:lnTo>
                  <a:lnTo>
                    <a:pt x="992" y="12"/>
                  </a:lnTo>
                  <a:cubicBezTo>
                    <a:pt x="1095" y="12"/>
                    <a:pt x="1172" y="39"/>
                    <a:pt x="1223" y="93"/>
                  </a:cubicBezTo>
                  <a:cubicBezTo>
                    <a:pt x="1273" y="148"/>
                    <a:pt x="1299" y="225"/>
                    <a:pt x="1299" y="325"/>
                  </a:cubicBezTo>
                  <a:cubicBezTo>
                    <a:pt x="1299" y="425"/>
                    <a:pt x="1273" y="502"/>
                    <a:pt x="1222" y="557"/>
                  </a:cubicBezTo>
                  <a:cubicBezTo>
                    <a:pt x="1171" y="611"/>
                    <a:pt x="1094" y="638"/>
                    <a:pt x="992" y="638"/>
                  </a:cubicBezTo>
                  <a:lnTo>
                    <a:pt x="841" y="638"/>
                  </a:lnTo>
                  <a:close/>
                  <a:moveTo>
                    <a:pt x="884" y="600"/>
                  </a:moveTo>
                  <a:lnTo>
                    <a:pt x="1002" y="600"/>
                  </a:lnTo>
                  <a:cubicBezTo>
                    <a:pt x="1082" y="600"/>
                    <a:pt x="1144" y="578"/>
                    <a:pt x="1189" y="534"/>
                  </a:cubicBezTo>
                  <a:cubicBezTo>
                    <a:pt x="1234" y="490"/>
                    <a:pt x="1256" y="420"/>
                    <a:pt x="1256" y="325"/>
                  </a:cubicBezTo>
                  <a:cubicBezTo>
                    <a:pt x="1256" y="278"/>
                    <a:pt x="1250" y="237"/>
                    <a:pt x="1239" y="203"/>
                  </a:cubicBezTo>
                  <a:cubicBezTo>
                    <a:pt x="1227" y="168"/>
                    <a:pt x="1211" y="140"/>
                    <a:pt x="1189" y="117"/>
                  </a:cubicBezTo>
                  <a:cubicBezTo>
                    <a:pt x="1167" y="94"/>
                    <a:pt x="1140" y="78"/>
                    <a:pt x="1108" y="67"/>
                  </a:cubicBezTo>
                  <a:cubicBezTo>
                    <a:pt x="1076" y="56"/>
                    <a:pt x="1040" y="50"/>
                    <a:pt x="1000" y="50"/>
                  </a:cubicBezTo>
                  <a:lnTo>
                    <a:pt x="884" y="50"/>
                  </a:lnTo>
                  <a:lnTo>
                    <a:pt x="884" y="600"/>
                  </a:lnTo>
                  <a:close/>
                  <a:moveTo>
                    <a:pt x="1445" y="638"/>
                  </a:moveTo>
                  <a:lnTo>
                    <a:pt x="1445" y="12"/>
                  </a:lnTo>
                  <a:lnTo>
                    <a:pt x="1488" y="12"/>
                  </a:lnTo>
                  <a:lnTo>
                    <a:pt x="1488" y="638"/>
                  </a:lnTo>
                  <a:lnTo>
                    <a:pt x="1445" y="638"/>
                  </a:lnTo>
                  <a:close/>
                  <a:moveTo>
                    <a:pt x="1615" y="12"/>
                  </a:moveTo>
                  <a:lnTo>
                    <a:pt x="1658" y="12"/>
                  </a:lnTo>
                  <a:lnTo>
                    <a:pt x="1856" y="582"/>
                  </a:lnTo>
                  <a:lnTo>
                    <a:pt x="1858" y="582"/>
                  </a:lnTo>
                  <a:lnTo>
                    <a:pt x="2055" y="12"/>
                  </a:lnTo>
                  <a:lnTo>
                    <a:pt x="2097" y="12"/>
                  </a:lnTo>
                  <a:lnTo>
                    <a:pt x="1875" y="641"/>
                  </a:lnTo>
                  <a:lnTo>
                    <a:pt x="1836" y="641"/>
                  </a:lnTo>
                  <a:lnTo>
                    <a:pt x="1615" y="12"/>
                  </a:lnTo>
                  <a:close/>
                  <a:moveTo>
                    <a:pt x="2224" y="638"/>
                  </a:moveTo>
                  <a:lnTo>
                    <a:pt x="2224" y="12"/>
                  </a:lnTo>
                  <a:lnTo>
                    <a:pt x="2266" y="12"/>
                  </a:lnTo>
                  <a:lnTo>
                    <a:pt x="2266" y="638"/>
                  </a:lnTo>
                  <a:lnTo>
                    <a:pt x="2224" y="638"/>
                  </a:lnTo>
                  <a:close/>
                  <a:moveTo>
                    <a:pt x="2443" y="638"/>
                  </a:moveTo>
                  <a:lnTo>
                    <a:pt x="2443" y="12"/>
                  </a:lnTo>
                  <a:lnTo>
                    <a:pt x="2594" y="12"/>
                  </a:lnTo>
                  <a:cubicBezTo>
                    <a:pt x="2697" y="12"/>
                    <a:pt x="2774" y="39"/>
                    <a:pt x="2825" y="93"/>
                  </a:cubicBezTo>
                  <a:cubicBezTo>
                    <a:pt x="2875" y="148"/>
                    <a:pt x="2900" y="225"/>
                    <a:pt x="2900" y="325"/>
                  </a:cubicBezTo>
                  <a:cubicBezTo>
                    <a:pt x="2900" y="425"/>
                    <a:pt x="2875" y="502"/>
                    <a:pt x="2824" y="557"/>
                  </a:cubicBezTo>
                  <a:cubicBezTo>
                    <a:pt x="2773" y="611"/>
                    <a:pt x="2696" y="638"/>
                    <a:pt x="2594" y="638"/>
                  </a:cubicBezTo>
                  <a:lnTo>
                    <a:pt x="2443" y="638"/>
                  </a:lnTo>
                  <a:close/>
                  <a:moveTo>
                    <a:pt x="2486" y="600"/>
                  </a:moveTo>
                  <a:lnTo>
                    <a:pt x="2603" y="600"/>
                  </a:lnTo>
                  <a:cubicBezTo>
                    <a:pt x="2684" y="600"/>
                    <a:pt x="2746" y="578"/>
                    <a:pt x="2791" y="534"/>
                  </a:cubicBezTo>
                  <a:cubicBezTo>
                    <a:pt x="2836" y="490"/>
                    <a:pt x="2858" y="420"/>
                    <a:pt x="2858" y="325"/>
                  </a:cubicBezTo>
                  <a:cubicBezTo>
                    <a:pt x="2858" y="278"/>
                    <a:pt x="2852" y="237"/>
                    <a:pt x="2841" y="203"/>
                  </a:cubicBezTo>
                  <a:cubicBezTo>
                    <a:pt x="2829" y="168"/>
                    <a:pt x="2812" y="140"/>
                    <a:pt x="2791" y="117"/>
                  </a:cubicBezTo>
                  <a:cubicBezTo>
                    <a:pt x="2769" y="94"/>
                    <a:pt x="2742" y="78"/>
                    <a:pt x="2710" y="67"/>
                  </a:cubicBezTo>
                  <a:cubicBezTo>
                    <a:pt x="2678" y="56"/>
                    <a:pt x="2642" y="50"/>
                    <a:pt x="2602" y="50"/>
                  </a:cubicBezTo>
                  <a:lnTo>
                    <a:pt x="2486" y="50"/>
                  </a:lnTo>
                  <a:lnTo>
                    <a:pt x="2486" y="600"/>
                  </a:lnTo>
                  <a:close/>
                  <a:moveTo>
                    <a:pt x="3025" y="433"/>
                  </a:moveTo>
                  <a:lnTo>
                    <a:pt x="3025" y="12"/>
                  </a:lnTo>
                  <a:lnTo>
                    <a:pt x="3068" y="12"/>
                  </a:lnTo>
                  <a:lnTo>
                    <a:pt x="3068" y="423"/>
                  </a:lnTo>
                  <a:cubicBezTo>
                    <a:pt x="3068" y="450"/>
                    <a:pt x="3071" y="475"/>
                    <a:pt x="3078" y="497"/>
                  </a:cubicBezTo>
                  <a:cubicBezTo>
                    <a:pt x="3085" y="520"/>
                    <a:pt x="3096" y="540"/>
                    <a:pt x="3111" y="557"/>
                  </a:cubicBezTo>
                  <a:cubicBezTo>
                    <a:pt x="3126" y="574"/>
                    <a:pt x="3144" y="587"/>
                    <a:pt x="3167" y="597"/>
                  </a:cubicBezTo>
                  <a:cubicBezTo>
                    <a:pt x="3189" y="607"/>
                    <a:pt x="3216" y="612"/>
                    <a:pt x="3248" y="612"/>
                  </a:cubicBezTo>
                  <a:cubicBezTo>
                    <a:pt x="3279" y="612"/>
                    <a:pt x="3306" y="607"/>
                    <a:pt x="3328" y="598"/>
                  </a:cubicBezTo>
                  <a:cubicBezTo>
                    <a:pt x="3351" y="588"/>
                    <a:pt x="3370" y="575"/>
                    <a:pt x="3384" y="558"/>
                  </a:cubicBezTo>
                  <a:cubicBezTo>
                    <a:pt x="3399" y="542"/>
                    <a:pt x="3410" y="522"/>
                    <a:pt x="3417" y="499"/>
                  </a:cubicBezTo>
                  <a:cubicBezTo>
                    <a:pt x="3424" y="476"/>
                    <a:pt x="3427" y="452"/>
                    <a:pt x="3427" y="425"/>
                  </a:cubicBezTo>
                  <a:lnTo>
                    <a:pt x="3427" y="12"/>
                  </a:lnTo>
                  <a:lnTo>
                    <a:pt x="3470" y="12"/>
                  </a:lnTo>
                  <a:lnTo>
                    <a:pt x="3470" y="431"/>
                  </a:lnTo>
                  <a:cubicBezTo>
                    <a:pt x="3470" y="460"/>
                    <a:pt x="3465" y="488"/>
                    <a:pt x="3456" y="515"/>
                  </a:cubicBezTo>
                  <a:cubicBezTo>
                    <a:pt x="3446" y="541"/>
                    <a:pt x="3432" y="565"/>
                    <a:pt x="3414" y="585"/>
                  </a:cubicBezTo>
                  <a:cubicBezTo>
                    <a:pt x="3395" y="605"/>
                    <a:pt x="3372" y="621"/>
                    <a:pt x="3344" y="633"/>
                  </a:cubicBezTo>
                  <a:cubicBezTo>
                    <a:pt x="3317" y="644"/>
                    <a:pt x="3284" y="650"/>
                    <a:pt x="3247" y="650"/>
                  </a:cubicBezTo>
                  <a:cubicBezTo>
                    <a:pt x="3210" y="650"/>
                    <a:pt x="3178" y="645"/>
                    <a:pt x="3150" y="633"/>
                  </a:cubicBezTo>
                  <a:cubicBezTo>
                    <a:pt x="3123" y="621"/>
                    <a:pt x="3100" y="606"/>
                    <a:pt x="3081" y="586"/>
                  </a:cubicBezTo>
                  <a:cubicBezTo>
                    <a:pt x="3062" y="566"/>
                    <a:pt x="3048" y="543"/>
                    <a:pt x="3039" y="517"/>
                  </a:cubicBezTo>
                  <a:cubicBezTo>
                    <a:pt x="3030" y="491"/>
                    <a:pt x="3025" y="463"/>
                    <a:pt x="3025" y="433"/>
                  </a:cubicBezTo>
                  <a:close/>
                  <a:moveTo>
                    <a:pt x="3558" y="638"/>
                  </a:moveTo>
                  <a:lnTo>
                    <a:pt x="3780" y="9"/>
                  </a:lnTo>
                  <a:lnTo>
                    <a:pt x="3830" y="9"/>
                  </a:lnTo>
                  <a:lnTo>
                    <a:pt x="4052" y="638"/>
                  </a:lnTo>
                  <a:lnTo>
                    <a:pt x="4007" y="638"/>
                  </a:lnTo>
                  <a:lnTo>
                    <a:pt x="3934" y="429"/>
                  </a:lnTo>
                  <a:lnTo>
                    <a:pt x="3674" y="429"/>
                  </a:lnTo>
                  <a:lnTo>
                    <a:pt x="3601" y="638"/>
                  </a:lnTo>
                  <a:lnTo>
                    <a:pt x="3558" y="638"/>
                  </a:lnTo>
                  <a:close/>
                  <a:moveTo>
                    <a:pt x="3687" y="390"/>
                  </a:moveTo>
                  <a:lnTo>
                    <a:pt x="3920" y="390"/>
                  </a:lnTo>
                  <a:lnTo>
                    <a:pt x="3804" y="57"/>
                  </a:lnTo>
                  <a:lnTo>
                    <a:pt x="3803" y="57"/>
                  </a:lnTo>
                  <a:lnTo>
                    <a:pt x="3687" y="390"/>
                  </a:lnTo>
                  <a:close/>
                  <a:moveTo>
                    <a:pt x="4169" y="638"/>
                  </a:moveTo>
                  <a:lnTo>
                    <a:pt x="4169" y="12"/>
                  </a:lnTo>
                  <a:lnTo>
                    <a:pt x="4212" y="12"/>
                  </a:lnTo>
                  <a:lnTo>
                    <a:pt x="4212" y="600"/>
                  </a:lnTo>
                  <a:lnTo>
                    <a:pt x="4524" y="600"/>
                  </a:lnTo>
                  <a:lnTo>
                    <a:pt x="4524" y="638"/>
                  </a:lnTo>
                  <a:lnTo>
                    <a:pt x="4169" y="638"/>
                  </a:lnTo>
                  <a:close/>
                  <a:moveTo>
                    <a:pt x="4653" y="638"/>
                  </a:moveTo>
                  <a:lnTo>
                    <a:pt x="4653" y="12"/>
                  </a:lnTo>
                  <a:lnTo>
                    <a:pt x="4695" y="12"/>
                  </a:lnTo>
                  <a:lnTo>
                    <a:pt x="4695" y="638"/>
                  </a:lnTo>
                  <a:lnTo>
                    <a:pt x="4653" y="638"/>
                  </a:lnTo>
                  <a:close/>
                  <a:moveTo>
                    <a:pt x="4826" y="638"/>
                  </a:moveTo>
                  <a:lnTo>
                    <a:pt x="4826" y="608"/>
                  </a:lnTo>
                  <a:lnTo>
                    <a:pt x="5213" y="50"/>
                  </a:lnTo>
                  <a:lnTo>
                    <a:pt x="4852" y="50"/>
                  </a:lnTo>
                  <a:lnTo>
                    <a:pt x="4852" y="12"/>
                  </a:lnTo>
                  <a:lnTo>
                    <a:pt x="5263" y="12"/>
                  </a:lnTo>
                  <a:lnTo>
                    <a:pt x="5263" y="45"/>
                  </a:lnTo>
                  <a:lnTo>
                    <a:pt x="4876" y="603"/>
                  </a:lnTo>
                  <a:lnTo>
                    <a:pt x="5263" y="603"/>
                  </a:lnTo>
                  <a:lnTo>
                    <a:pt x="5263" y="638"/>
                  </a:lnTo>
                  <a:lnTo>
                    <a:pt x="4826" y="638"/>
                  </a:lnTo>
                  <a:close/>
                  <a:moveTo>
                    <a:pt x="5343" y="638"/>
                  </a:moveTo>
                  <a:lnTo>
                    <a:pt x="5565" y="9"/>
                  </a:lnTo>
                  <a:lnTo>
                    <a:pt x="5615" y="9"/>
                  </a:lnTo>
                  <a:lnTo>
                    <a:pt x="5837" y="638"/>
                  </a:lnTo>
                  <a:lnTo>
                    <a:pt x="5792" y="638"/>
                  </a:lnTo>
                  <a:lnTo>
                    <a:pt x="5719" y="429"/>
                  </a:lnTo>
                  <a:lnTo>
                    <a:pt x="5459" y="429"/>
                  </a:lnTo>
                  <a:lnTo>
                    <a:pt x="5386" y="638"/>
                  </a:lnTo>
                  <a:lnTo>
                    <a:pt x="5343" y="638"/>
                  </a:lnTo>
                  <a:close/>
                  <a:moveTo>
                    <a:pt x="5472" y="390"/>
                  </a:moveTo>
                  <a:lnTo>
                    <a:pt x="5705" y="390"/>
                  </a:lnTo>
                  <a:lnTo>
                    <a:pt x="5589" y="57"/>
                  </a:lnTo>
                  <a:lnTo>
                    <a:pt x="5588" y="57"/>
                  </a:lnTo>
                  <a:lnTo>
                    <a:pt x="5472" y="390"/>
                  </a:lnTo>
                  <a:close/>
                  <a:moveTo>
                    <a:pt x="5827" y="50"/>
                  </a:moveTo>
                  <a:lnTo>
                    <a:pt x="5827" y="12"/>
                  </a:lnTo>
                  <a:lnTo>
                    <a:pt x="6280" y="12"/>
                  </a:lnTo>
                  <a:lnTo>
                    <a:pt x="6280" y="50"/>
                  </a:lnTo>
                  <a:lnTo>
                    <a:pt x="6074" y="50"/>
                  </a:lnTo>
                  <a:lnTo>
                    <a:pt x="6074" y="638"/>
                  </a:lnTo>
                  <a:lnTo>
                    <a:pt x="6031" y="638"/>
                  </a:lnTo>
                  <a:lnTo>
                    <a:pt x="6031" y="50"/>
                  </a:lnTo>
                  <a:lnTo>
                    <a:pt x="5827" y="50"/>
                  </a:lnTo>
                  <a:close/>
                  <a:moveTo>
                    <a:pt x="6404" y="638"/>
                  </a:moveTo>
                  <a:lnTo>
                    <a:pt x="6404" y="12"/>
                  </a:lnTo>
                  <a:lnTo>
                    <a:pt x="6446" y="12"/>
                  </a:lnTo>
                  <a:lnTo>
                    <a:pt x="6446" y="638"/>
                  </a:lnTo>
                  <a:lnTo>
                    <a:pt x="6404" y="638"/>
                  </a:lnTo>
                  <a:close/>
                  <a:moveTo>
                    <a:pt x="6593" y="325"/>
                  </a:moveTo>
                  <a:cubicBezTo>
                    <a:pt x="6593" y="277"/>
                    <a:pt x="6599" y="233"/>
                    <a:pt x="6612" y="193"/>
                  </a:cubicBezTo>
                  <a:cubicBezTo>
                    <a:pt x="6624" y="153"/>
                    <a:pt x="6642" y="119"/>
                    <a:pt x="6665" y="90"/>
                  </a:cubicBezTo>
                  <a:cubicBezTo>
                    <a:pt x="6687" y="62"/>
                    <a:pt x="6714" y="39"/>
                    <a:pt x="6746" y="24"/>
                  </a:cubicBezTo>
                  <a:cubicBezTo>
                    <a:pt x="6777" y="8"/>
                    <a:pt x="6812" y="0"/>
                    <a:pt x="6850" y="0"/>
                  </a:cubicBezTo>
                  <a:cubicBezTo>
                    <a:pt x="6888" y="0"/>
                    <a:pt x="6923" y="8"/>
                    <a:pt x="6954" y="24"/>
                  </a:cubicBezTo>
                  <a:cubicBezTo>
                    <a:pt x="6985" y="39"/>
                    <a:pt x="7012" y="62"/>
                    <a:pt x="7035" y="90"/>
                  </a:cubicBezTo>
                  <a:cubicBezTo>
                    <a:pt x="7057" y="119"/>
                    <a:pt x="7075" y="153"/>
                    <a:pt x="7088" y="193"/>
                  </a:cubicBezTo>
                  <a:cubicBezTo>
                    <a:pt x="7100" y="233"/>
                    <a:pt x="7107" y="277"/>
                    <a:pt x="7107" y="325"/>
                  </a:cubicBezTo>
                  <a:cubicBezTo>
                    <a:pt x="7107" y="373"/>
                    <a:pt x="7100" y="417"/>
                    <a:pt x="7088" y="457"/>
                  </a:cubicBezTo>
                  <a:cubicBezTo>
                    <a:pt x="7075" y="497"/>
                    <a:pt x="7057" y="531"/>
                    <a:pt x="7035" y="560"/>
                  </a:cubicBezTo>
                  <a:cubicBezTo>
                    <a:pt x="7012" y="588"/>
                    <a:pt x="6985" y="611"/>
                    <a:pt x="6954" y="627"/>
                  </a:cubicBezTo>
                  <a:cubicBezTo>
                    <a:pt x="6923" y="642"/>
                    <a:pt x="6888" y="650"/>
                    <a:pt x="6850" y="650"/>
                  </a:cubicBezTo>
                  <a:cubicBezTo>
                    <a:pt x="6812" y="650"/>
                    <a:pt x="6777" y="642"/>
                    <a:pt x="6746" y="627"/>
                  </a:cubicBezTo>
                  <a:cubicBezTo>
                    <a:pt x="6714" y="611"/>
                    <a:pt x="6687" y="588"/>
                    <a:pt x="6665" y="560"/>
                  </a:cubicBezTo>
                  <a:cubicBezTo>
                    <a:pt x="6642" y="531"/>
                    <a:pt x="6624" y="497"/>
                    <a:pt x="6612" y="457"/>
                  </a:cubicBezTo>
                  <a:cubicBezTo>
                    <a:pt x="6599" y="417"/>
                    <a:pt x="6593" y="373"/>
                    <a:pt x="6593" y="325"/>
                  </a:cubicBezTo>
                  <a:close/>
                  <a:moveTo>
                    <a:pt x="6635" y="325"/>
                  </a:moveTo>
                  <a:cubicBezTo>
                    <a:pt x="6635" y="370"/>
                    <a:pt x="6640" y="410"/>
                    <a:pt x="6651" y="446"/>
                  </a:cubicBezTo>
                  <a:cubicBezTo>
                    <a:pt x="6662" y="481"/>
                    <a:pt x="6677" y="511"/>
                    <a:pt x="6696" y="536"/>
                  </a:cubicBezTo>
                  <a:cubicBezTo>
                    <a:pt x="6715" y="561"/>
                    <a:pt x="6738" y="579"/>
                    <a:pt x="6764" y="593"/>
                  </a:cubicBezTo>
                  <a:cubicBezTo>
                    <a:pt x="6791" y="606"/>
                    <a:pt x="6819" y="612"/>
                    <a:pt x="6850" y="612"/>
                  </a:cubicBezTo>
                  <a:cubicBezTo>
                    <a:pt x="6881" y="612"/>
                    <a:pt x="6909" y="606"/>
                    <a:pt x="6935" y="593"/>
                  </a:cubicBezTo>
                  <a:cubicBezTo>
                    <a:pt x="6961" y="579"/>
                    <a:pt x="6984" y="561"/>
                    <a:pt x="7003" y="536"/>
                  </a:cubicBezTo>
                  <a:cubicBezTo>
                    <a:pt x="7023" y="511"/>
                    <a:pt x="7037" y="481"/>
                    <a:pt x="7048" y="446"/>
                  </a:cubicBezTo>
                  <a:cubicBezTo>
                    <a:pt x="7059" y="410"/>
                    <a:pt x="7064" y="370"/>
                    <a:pt x="7064" y="325"/>
                  </a:cubicBezTo>
                  <a:cubicBezTo>
                    <a:pt x="7064" y="280"/>
                    <a:pt x="7059" y="240"/>
                    <a:pt x="7048" y="205"/>
                  </a:cubicBezTo>
                  <a:cubicBezTo>
                    <a:pt x="7037" y="169"/>
                    <a:pt x="7023" y="139"/>
                    <a:pt x="7003" y="114"/>
                  </a:cubicBezTo>
                  <a:cubicBezTo>
                    <a:pt x="6984" y="89"/>
                    <a:pt x="6961" y="71"/>
                    <a:pt x="6935" y="58"/>
                  </a:cubicBezTo>
                  <a:cubicBezTo>
                    <a:pt x="6909" y="45"/>
                    <a:pt x="6881" y="38"/>
                    <a:pt x="6850" y="38"/>
                  </a:cubicBezTo>
                  <a:cubicBezTo>
                    <a:pt x="6819" y="38"/>
                    <a:pt x="6791" y="45"/>
                    <a:pt x="6764" y="58"/>
                  </a:cubicBezTo>
                  <a:cubicBezTo>
                    <a:pt x="6738" y="71"/>
                    <a:pt x="6715" y="89"/>
                    <a:pt x="6696" y="114"/>
                  </a:cubicBezTo>
                  <a:cubicBezTo>
                    <a:pt x="6677" y="139"/>
                    <a:pt x="6662" y="169"/>
                    <a:pt x="6651" y="205"/>
                  </a:cubicBezTo>
                  <a:cubicBezTo>
                    <a:pt x="6640" y="240"/>
                    <a:pt x="6635" y="280"/>
                    <a:pt x="6635" y="325"/>
                  </a:cubicBezTo>
                  <a:close/>
                  <a:moveTo>
                    <a:pt x="7244" y="638"/>
                  </a:moveTo>
                  <a:lnTo>
                    <a:pt x="7244" y="12"/>
                  </a:lnTo>
                  <a:lnTo>
                    <a:pt x="7292" y="12"/>
                  </a:lnTo>
                  <a:lnTo>
                    <a:pt x="7656" y="555"/>
                  </a:lnTo>
                  <a:lnTo>
                    <a:pt x="7658" y="555"/>
                  </a:lnTo>
                  <a:lnTo>
                    <a:pt x="7658" y="12"/>
                  </a:lnTo>
                  <a:lnTo>
                    <a:pt x="7698" y="12"/>
                  </a:lnTo>
                  <a:lnTo>
                    <a:pt x="7698" y="638"/>
                  </a:lnTo>
                  <a:lnTo>
                    <a:pt x="7662" y="638"/>
                  </a:lnTo>
                  <a:lnTo>
                    <a:pt x="7286" y="76"/>
                  </a:lnTo>
                  <a:lnTo>
                    <a:pt x="7284" y="76"/>
                  </a:lnTo>
                  <a:lnTo>
                    <a:pt x="7284" y="638"/>
                  </a:lnTo>
                  <a:lnTo>
                    <a:pt x="7244" y="6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</p:grpSp>
      <p:grpSp>
        <p:nvGrpSpPr>
          <p:cNvPr id="334" name="Gruppieren 333"/>
          <p:cNvGrpSpPr/>
          <p:nvPr/>
        </p:nvGrpSpPr>
        <p:grpSpPr>
          <a:xfrm>
            <a:off x="133" y="4269162"/>
            <a:ext cx="9143735" cy="343256"/>
            <a:chOff x="0" y="1887345"/>
            <a:chExt cx="9144000" cy="323181"/>
          </a:xfrm>
        </p:grpSpPr>
        <p:sp>
          <p:nvSpPr>
            <p:cNvPr id="335" name="Rechteck 334"/>
            <p:cNvSpPr/>
            <p:nvPr/>
          </p:nvSpPr>
          <p:spPr>
            <a:xfrm>
              <a:off x="0" y="1887345"/>
              <a:ext cx="9144000" cy="50829"/>
            </a:xfrm>
            <a:prstGeom prst="rect">
              <a:avLst/>
            </a:prstGeom>
            <a:gradFill>
              <a:gsLst>
                <a:gs pos="0">
                  <a:schemeClr val="tx1">
                    <a:alpha val="3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36" name="Rechteck 335"/>
            <p:cNvSpPr/>
            <p:nvPr/>
          </p:nvSpPr>
          <p:spPr>
            <a:xfrm flipV="1">
              <a:off x="0" y="2159697"/>
              <a:ext cx="9144000" cy="50829"/>
            </a:xfrm>
            <a:prstGeom prst="rect">
              <a:avLst/>
            </a:prstGeom>
            <a:gradFill>
              <a:gsLst>
                <a:gs pos="0">
                  <a:schemeClr val="tx1">
                    <a:alpha val="3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352" name="Freihandform 351"/>
          <p:cNvSpPr/>
          <p:nvPr/>
        </p:nvSpPr>
        <p:spPr bwMode="gray">
          <a:xfrm>
            <a:off x="2471956" y="3884282"/>
            <a:ext cx="1660530" cy="0"/>
          </a:xfrm>
          <a:custGeom>
            <a:avLst/>
            <a:gdLst>
              <a:gd name="connsiteX0" fmla="*/ 0 w 2602523"/>
              <a:gd name="connsiteY0" fmla="*/ 1239738 h 1239738"/>
              <a:gd name="connsiteX1" fmla="*/ 1213339 w 2602523"/>
              <a:gd name="connsiteY1" fmla="*/ 23 h 1239738"/>
              <a:gd name="connsiteX2" fmla="*/ 2602523 w 2602523"/>
              <a:gd name="connsiteY2" fmla="*/ 1213361 h 1239738"/>
              <a:gd name="connsiteX0" fmla="*/ 0 w 2602523"/>
              <a:gd name="connsiteY0" fmla="*/ 1239743 h 1239743"/>
              <a:gd name="connsiteX1" fmla="*/ 1213339 w 2602523"/>
              <a:gd name="connsiteY1" fmla="*/ 28 h 1239743"/>
              <a:gd name="connsiteX2" fmla="*/ 2602523 w 2602523"/>
              <a:gd name="connsiteY2" fmla="*/ 1213366 h 1239743"/>
              <a:gd name="connsiteX0" fmla="*/ 0 w 2602523"/>
              <a:gd name="connsiteY0" fmla="*/ 1239743 h 1239743"/>
              <a:gd name="connsiteX1" fmla="*/ 1213339 w 2602523"/>
              <a:gd name="connsiteY1" fmla="*/ 28 h 1239743"/>
              <a:gd name="connsiteX2" fmla="*/ 2602523 w 2602523"/>
              <a:gd name="connsiteY2" fmla="*/ 1213366 h 1239743"/>
              <a:gd name="connsiteX0" fmla="*/ 0 w 2602523"/>
              <a:gd name="connsiteY0" fmla="*/ 1230952 h 1230952"/>
              <a:gd name="connsiteX1" fmla="*/ 1336431 w 2602523"/>
              <a:gd name="connsiteY1" fmla="*/ 30 h 1230952"/>
              <a:gd name="connsiteX2" fmla="*/ 2602523 w 2602523"/>
              <a:gd name="connsiteY2" fmla="*/ 1204575 h 1230952"/>
              <a:gd name="connsiteX0" fmla="*/ 0 w 2602523"/>
              <a:gd name="connsiteY0" fmla="*/ 1230952 h 1230952"/>
              <a:gd name="connsiteX1" fmla="*/ 1336431 w 2602523"/>
              <a:gd name="connsiteY1" fmla="*/ 30 h 1230952"/>
              <a:gd name="connsiteX2" fmla="*/ 2602523 w 2602523"/>
              <a:gd name="connsiteY2" fmla="*/ 1204575 h 1230952"/>
              <a:gd name="connsiteX0" fmla="*/ 0 w 2602523"/>
              <a:gd name="connsiteY0" fmla="*/ 1230952 h 1230952"/>
              <a:gd name="connsiteX1" fmla="*/ 1336431 w 2602523"/>
              <a:gd name="connsiteY1" fmla="*/ 30 h 1230952"/>
              <a:gd name="connsiteX2" fmla="*/ 2602523 w 2602523"/>
              <a:gd name="connsiteY2" fmla="*/ 1204575 h 1230952"/>
              <a:gd name="connsiteX0" fmla="*/ 0 w 2602523"/>
              <a:gd name="connsiteY0" fmla="*/ 1230952 h 1230952"/>
              <a:gd name="connsiteX1" fmla="*/ 1336431 w 2602523"/>
              <a:gd name="connsiteY1" fmla="*/ 30 h 1230952"/>
              <a:gd name="connsiteX2" fmla="*/ 2602523 w 2602523"/>
              <a:gd name="connsiteY2" fmla="*/ 1204575 h 1230952"/>
              <a:gd name="connsiteX0" fmla="*/ 0 w 2719147"/>
              <a:gd name="connsiteY0" fmla="*/ 852776 h 1231693"/>
              <a:gd name="connsiteX1" fmla="*/ 1453055 w 2719147"/>
              <a:gd name="connsiteY1" fmla="*/ 27148 h 1231693"/>
              <a:gd name="connsiteX2" fmla="*/ 2719147 w 2719147"/>
              <a:gd name="connsiteY2" fmla="*/ 1231693 h 1231693"/>
              <a:gd name="connsiteX0" fmla="*/ 0 w 2719147"/>
              <a:gd name="connsiteY0" fmla="*/ 847337 h 1226254"/>
              <a:gd name="connsiteX1" fmla="*/ 1453055 w 2719147"/>
              <a:gd name="connsiteY1" fmla="*/ 21709 h 1226254"/>
              <a:gd name="connsiteX2" fmla="*/ 2719147 w 2719147"/>
              <a:gd name="connsiteY2" fmla="*/ 1226254 h 1226254"/>
              <a:gd name="connsiteX0" fmla="*/ 0 w 2719147"/>
              <a:gd name="connsiteY0" fmla="*/ 0 h 378917"/>
              <a:gd name="connsiteX1" fmla="*/ 2719147 w 2719147"/>
              <a:gd name="connsiteY1" fmla="*/ 378917 h 378917"/>
              <a:gd name="connsiteX0" fmla="*/ 0 w 2719147"/>
              <a:gd name="connsiteY0" fmla="*/ 0 h 378917"/>
              <a:gd name="connsiteX1" fmla="*/ 2719147 w 2719147"/>
              <a:gd name="connsiteY1" fmla="*/ 378917 h 378917"/>
              <a:gd name="connsiteX0" fmla="*/ 0 w 2719147"/>
              <a:gd name="connsiteY0" fmla="*/ 174113 h 553030"/>
              <a:gd name="connsiteX1" fmla="*/ 2719147 w 2719147"/>
              <a:gd name="connsiteY1" fmla="*/ 553030 h 553030"/>
              <a:gd name="connsiteX0" fmla="*/ 0 w 2719147"/>
              <a:gd name="connsiteY0" fmla="*/ 470944 h 849861"/>
              <a:gd name="connsiteX1" fmla="*/ 2719147 w 2719147"/>
              <a:gd name="connsiteY1" fmla="*/ 849861 h 849861"/>
              <a:gd name="connsiteX0" fmla="*/ 0 w 2719147"/>
              <a:gd name="connsiteY0" fmla="*/ 541258 h 920175"/>
              <a:gd name="connsiteX1" fmla="*/ 2719147 w 2719147"/>
              <a:gd name="connsiteY1" fmla="*/ 920175 h 920175"/>
              <a:gd name="connsiteX0" fmla="*/ 0 w 2754134"/>
              <a:gd name="connsiteY0" fmla="*/ 509455 h 972807"/>
              <a:gd name="connsiteX1" fmla="*/ 2754134 w 2754134"/>
              <a:gd name="connsiteY1" fmla="*/ 972807 h 972807"/>
              <a:gd name="connsiteX0" fmla="*/ 0 w 2754134"/>
              <a:gd name="connsiteY0" fmla="*/ 529676 h 993028"/>
              <a:gd name="connsiteX1" fmla="*/ 2754134 w 2754134"/>
              <a:gd name="connsiteY1" fmla="*/ 993028 h 993028"/>
              <a:gd name="connsiteX0" fmla="*/ 0 w 2800783"/>
              <a:gd name="connsiteY0" fmla="*/ 749580 h 749580"/>
              <a:gd name="connsiteX1" fmla="*/ 2800783 w 2800783"/>
              <a:gd name="connsiteY1" fmla="*/ 740090 h 749580"/>
              <a:gd name="connsiteX0" fmla="*/ 0 w 2800783"/>
              <a:gd name="connsiteY0" fmla="*/ 872423 h 872423"/>
              <a:gd name="connsiteX1" fmla="*/ 2800783 w 2800783"/>
              <a:gd name="connsiteY1" fmla="*/ 862933 h 872423"/>
              <a:gd name="connsiteX0" fmla="*/ 0 w 2800783"/>
              <a:gd name="connsiteY0" fmla="*/ 866035 h 866035"/>
              <a:gd name="connsiteX1" fmla="*/ 2800783 w 2800783"/>
              <a:gd name="connsiteY1" fmla="*/ 856545 h 866035"/>
              <a:gd name="connsiteX0" fmla="*/ 0 w 2800783"/>
              <a:gd name="connsiteY0" fmla="*/ 9490 h 9490"/>
              <a:gd name="connsiteX1" fmla="*/ 2800783 w 2800783"/>
              <a:gd name="connsiteY1" fmla="*/ 0 h 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0783" h="9490">
                <a:moveTo>
                  <a:pt x="0" y="9490"/>
                </a:moveTo>
                <a:lnTo>
                  <a:pt x="2800783" y="0"/>
                </a:lnTo>
              </a:path>
            </a:pathLst>
          </a:custGeom>
          <a:ln w="19050" cap="rnd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 defTabSz="685731"/>
            <a:endParaRPr lang="de-DE" sz="1350" dirty="0">
              <a:solidFill>
                <a:srgbClr val="000000"/>
              </a:solidFill>
            </a:endParaRPr>
          </a:p>
        </p:txBody>
      </p:sp>
      <p:grpSp>
        <p:nvGrpSpPr>
          <p:cNvPr id="164" name="Gruppieren 1"/>
          <p:cNvGrpSpPr/>
          <p:nvPr/>
        </p:nvGrpSpPr>
        <p:grpSpPr>
          <a:xfrm>
            <a:off x="4345894" y="1101938"/>
            <a:ext cx="1448309" cy="2781743"/>
            <a:chOff x="5796034" y="1469535"/>
            <a:chExt cx="1931582" cy="3709956"/>
          </a:xfrm>
        </p:grpSpPr>
        <p:sp>
          <p:nvSpPr>
            <p:cNvPr id="165" name="Ellipse 259"/>
            <p:cNvSpPr/>
            <p:nvPr/>
          </p:nvSpPr>
          <p:spPr bwMode="gray">
            <a:xfrm>
              <a:off x="5934597" y="1608094"/>
              <a:ext cx="1580134" cy="1580088"/>
            </a:xfrm>
            <a:prstGeom prst="ellipse">
              <a:avLst/>
            </a:prstGeom>
            <a:solidFill>
              <a:schemeClr val="accent5">
                <a:alpha val="55000"/>
              </a:schemeClr>
            </a:solidFill>
            <a:ln w="24289" algn="ctr">
              <a:noFill/>
              <a:miter lim="800000"/>
              <a:headEnd type="oval"/>
              <a:tailEnd type="oval"/>
            </a:ln>
          </p:spPr>
          <p:txBody>
            <a:bodyPr lIns="38235" tIns="30587" rIns="38235" bIns="30587" rtlCol="0" anchor="ctr"/>
            <a:lstStyle/>
            <a:p>
              <a:pPr algn="ctr" defTabSz="45700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975" kern="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7195320" y="4834811"/>
              <a:ext cx="532296" cy="339687"/>
            </a:xfrm>
            <a:custGeom>
              <a:avLst/>
              <a:gdLst/>
              <a:ahLst/>
              <a:cxnLst/>
              <a:rect l="0" t="0" r="r" b="b"/>
              <a:pathLst/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1" tIns="22850" rIns="45701" bIns="22850" numCol="1" anchor="t" anchorCtr="0" compatLnSpc="1">
              <a:prstTxWarp prst="textNoShape">
                <a:avLst/>
              </a:prstTxWarp>
            </a:bodyPr>
            <a:lstStyle/>
            <a:p>
              <a:pPr defTabSz="685731"/>
              <a:endParaRPr lang="de-DE" sz="1350">
                <a:solidFill>
                  <a:srgbClr val="000000"/>
                </a:solidFill>
              </a:endParaRPr>
            </a:p>
          </p:txBody>
        </p:sp>
        <p:grpSp>
          <p:nvGrpSpPr>
            <p:cNvPr id="175" name="Gruppieren 253"/>
            <p:cNvGrpSpPr/>
            <p:nvPr/>
          </p:nvGrpSpPr>
          <p:grpSpPr>
            <a:xfrm>
              <a:off x="6048848" y="1687773"/>
              <a:ext cx="1351632" cy="1420729"/>
              <a:chOff x="14941812" y="2597386"/>
              <a:chExt cx="2856178" cy="3002276"/>
            </a:xfrm>
            <a:solidFill>
              <a:schemeClr val="accent5">
                <a:alpha val="20000"/>
              </a:schemeClr>
            </a:solidFill>
          </p:grpSpPr>
          <p:sp>
            <p:nvSpPr>
              <p:cNvPr id="236" name="Oval 6"/>
              <p:cNvSpPr>
                <a:spLocks noChangeArrowheads="1"/>
              </p:cNvSpPr>
              <p:nvPr/>
            </p:nvSpPr>
            <p:spPr bwMode="auto">
              <a:xfrm>
                <a:off x="15905896" y="3634519"/>
                <a:ext cx="928010" cy="928009"/>
              </a:xfrm>
              <a:prstGeom prst="ellipse">
                <a:avLst/>
              </a:pr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r>
                  <a:rPr lang="de-DE" sz="900" kern="0" dirty="0">
                    <a:solidFill>
                      <a:srgbClr val="CCCCCC"/>
                    </a:solidFill>
                    <a:ea typeface="ＭＳ Ｐゴシック" pitchFamily="34" charset="-128"/>
                  </a:rPr>
                  <a:t>…</a:t>
                </a:r>
              </a:p>
            </p:txBody>
          </p:sp>
          <p:sp>
            <p:nvSpPr>
              <p:cNvPr id="237" name="Oval 7"/>
              <p:cNvSpPr>
                <a:spLocks noChangeArrowheads="1"/>
              </p:cNvSpPr>
              <p:nvPr/>
            </p:nvSpPr>
            <p:spPr bwMode="auto">
              <a:xfrm>
                <a:off x="15905896" y="2597386"/>
                <a:ext cx="928010" cy="927107"/>
              </a:xfrm>
              <a:prstGeom prst="ellipse">
                <a:avLst/>
              </a:pr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8" name="Freeform 8"/>
              <p:cNvSpPr>
                <a:spLocks/>
              </p:cNvSpPr>
              <p:nvPr/>
            </p:nvSpPr>
            <p:spPr bwMode="auto">
              <a:xfrm>
                <a:off x="14941812" y="3050117"/>
                <a:ext cx="1058779" cy="1058778"/>
              </a:xfrm>
              <a:custGeom>
                <a:avLst/>
                <a:gdLst>
                  <a:gd name="T0" fmla="*/ 828 w 6853"/>
                  <a:gd name="T1" fmla="*/ 1927 h 6853"/>
                  <a:gd name="T2" fmla="*/ 4926 w 6853"/>
                  <a:gd name="T3" fmla="*/ 829 h 6853"/>
                  <a:gd name="T4" fmla="*/ 6024 w 6853"/>
                  <a:gd name="T5" fmla="*/ 4927 h 6853"/>
                  <a:gd name="T6" fmla="*/ 1926 w 6853"/>
                  <a:gd name="T7" fmla="*/ 6025 h 6853"/>
                  <a:gd name="T8" fmla="*/ 828 w 6853"/>
                  <a:gd name="T9" fmla="*/ 1927 h 6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53" h="6853">
                    <a:moveTo>
                      <a:pt x="828" y="1927"/>
                    </a:moveTo>
                    <a:cubicBezTo>
                      <a:pt x="1656" y="492"/>
                      <a:pt x="3491" y="0"/>
                      <a:pt x="4926" y="829"/>
                    </a:cubicBezTo>
                    <a:cubicBezTo>
                      <a:pt x="6361" y="1657"/>
                      <a:pt x="6853" y="3492"/>
                      <a:pt x="6024" y="4927"/>
                    </a:cubicBezTo>
                    <a:cubicBezTo>
                      <a:pt x="5196" y="6362"/>
                      <a:pt x="3361" y="6853"/>
                      <a:pt x="1926" y="6025"/>
                    </a:cubicBezTo>
                    <a:cubicBezTo>
                      <a:pt x="491" y="5196"/>
                      <a:pt x="0" y="3362"/>
                      <a:pt x="828" y="19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9" name="Freeform 9"/>
              <p:cNvSpPr>
                <a:spLocks/>
              </p:cNvSpPr>
              <p:nvPr/>
            </p:nvSpPr>
            <p:spPr bwMode="auto">
              <a:xfrm>
                <a:off x="14941812" y="4087251"/>
                <a:ext cx="1058779" cy="1059680"/>
              </a:xfrm>
              <a:custGeom>
                <a:avLst/>
                <a:gdLst>
                  <a:gd name="T0" fmla="*/ 828 w 6853"/>
                  <a:gd name="T1" fmla="*/ 4926 h 6853"/>
                  <a:gd name="T2" fmla="*/ 1926 w 6853"/>
                  <a:gd name="T3" fmla="*/ 828 h 6853"/>
                  <a:gd name="T4" fmla="*/ 6024 w 6853"/>
                  <a:gd name="T5" fmla="*/ 1926 h 6853"/>
                  <a:gd name="T6" fmla="*/ 4926 w 6853"/>
                  <a:gd name="T7" fmla="*/ 6024 h 6853"/>
                  <a:gd name="T8" fmla="*/ 828 w 6853"/>
                  <a:gd name="T9" fmla="*/ 4926 h 6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53" h="6853">
                    <a:moveTo>
                      <a:pt x="828" y="4926"/>
                    </a:moveTo>
                    <a:cubicBezTo>
                      <a:pt x="0" y="3492"/>
                      <a:pt x="491" y="1657"/>
                      <a:pt x="1926" y="828"/>
                    </a:cubicBezTo>
                    <a:cubicBezTo>
                      <a:pt x="3361" y="0"/>
                      <a:pt x="5196" y="492"/>
                      <a:pt x="6024" y="1926"/>
                    </a:cubicBezTo>
                    <a:cubicBezTo>
                      <a:pt x="6853" y="3361"/>
                      <a:pt x="6361" y="5196"/>
                      <a:pt x="4926" y="6024"/>
                    </a:cubicBezTo>
                    <a:cubicBezTo>
                      <a:pt x="3491" y="6853"/>
                      <a:pt x="1656" y="6361"/>
                      <a:pt x="828" y="49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0" name="Oval 10"/>
              <p:cNvSpPr>
                <a:spLocks noChangeArrowheads="1"/>
              </p:cNvSpPr>
              <p:nvPr/>
            </p:nvSpPr>
            <p:spPr bwMode="auto">
              <a:xfrm>
                <a:off x="15905896" y="4672555"/>
                <a:ext cx="928010" cy="927107"/>
              </a:xfrm>
              <a:prstGeom prst="ellipse">
                <a:avLst/>
              </a:pr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1" name="Freeform 11"/>
              <p:cNvSpPr>
                <a:spLocks/>
              </p:cNvSpPr>
              <p:nvPr/>
            </p:nvSpPr>
            <p:spPr bwMode="auto">
              <a:xfrm>
                <a:off x="16738309" y="4087251"/>
                <a:ext cx="1059681" cy="1059680"/>
              </a:xfrm>
              <a:custGeom>
                <a:avLst/>
                <a:gdLst>
                  <a:gd name="T0" fmla="*/ 6025 w 6853"/>
                  <a:gd name="T1" fmla="*/ 4926 h 6853"/>
                  <a:gd name="T2" fmla="*/ 1927 w 6853"/>
                  <a:gd name="T3" fmla="*/ 6024 h 6853"/>
                  <a:gd name="T4" fmla="*/ 829 w 6853"/>
                  <a:gd name="T5" fmla="*/ 1926 h 6853"/>
                  <a:gd name="T6" fmla="*/ 4927 w 6853"/>
                  <a:gd name="T7" fmla="*/ 828 h 6853"/>
                  <a:gd name="T8" fmla="*/ 6025 w 6853"/>
                  <a:gd name="T9" fmla="*/ 4926 h 6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53" h="6853">
                    <a:moveTo>
                      <a:pt x="6025" y="4926"/>
                    </a:moveTo>
                    <a:cubicBezTo>
                      <a:pt x="5196" y="6361"/>
                      <a:pt x="3362" y="6853"/>
                      <a:pt x="1927" y="6024"/>
                    </a:cubicBezTo>
                    <a:cubicBezTo>
                      <a:pt x="492" y="5196"/>
                      <a:pt x="0" y="3361"/>
                      <a:pt x="829" y="1926"/>
                    </a:cubicBezTo>
                    <a:cubicBezTo>
                      <a:pt x="1657" y="492"/>
                      <a:pt x="3492" y="0"/>
                      <a:pt x="4927" y="828"/>
                    </a:cubicBezTo>
                    <a:cubicBezTo>
                      <a:pt x="6362" y="1657"/>
                      <a:pt x="6853" y="3492"/>
                      <a:pt x="6025" y="49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2" name="Freeform 12"/>
              <p:cNvSpPr>
                <a:spLocks/>
              </p:cNvSpPr>
              <p:nvPr/>
            </p:nvSpPr>
            <p:spPr bwMode="auto">
              <a:xfrm>
                <a:off x="16738309" y="3050117"/>
                <a:ext cx="1059681" cy="1058778"/>
              </a:xfrm>
              <a:custGeom>
                <a:avLst/>
                <a:gdLst>
                  <a:gd name="T0" fmla="*/ 6025 w 6853"/>
                  <a:gd name="T1" fmla="*/ 1927 h 6853"/>
                  <a:gd name="T2" fmla="*/ 4927 w 6853"/>
                  <a:gd name="T3" fmla="*/ 6025 h 6853"/>
                  <a:gd name="T4" fmla="*/ 829 w 6853"/>
                  <a:gd name="T5" fmla="*/ 4927 h 6853"/>
                  <a:gd name="T6" fmla="*/ 1927 w 6853"/>
                  <a:gd name="T7" fmla="*/ 829 h 6853"/>
                  <a:gd name="T8" fmla="*/ 6025 w 6853"/>
                  <a:gd name="T9" fmla="*/ 1927 h 6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53" h="6853">
                    <a:moveTo>
                      <a:pt x="6025" y="1927"/>
                    </a:moveTo>
                    <a:cubicBezTo>
                      <a:pt x="6853" y="3362"/>
                      <a:pt x="6362" y="5196"/>
                      <a:pt x="4927" y="6025"/>
                    </a:cubicBezTo>
                    <a:cubicBezTo>
                      <a:pt x="3492" y="6853"/>
                      <a:pt x="1657" y="6362"/>
                      <a:pt x="829" y="4927"/>
                    </a:cubicBezTo>
                    <a:cubicBezTo>
                      <a:pt x="0" y="3492"/>
                      <a:pt x="492" y="1657"/>
                      <a:pt x="1927" y="829"/>
                    </a:cubicBezTo>
                    <a:cubicBezTo>
                      <a:pt x="3362" y="0"/>
                      <a:pt x="5196" y="492"/>
                      <a:pt x="6025" y="19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4289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 vert="horz" wrap="square" lIns="38779" tIns="19386" rIns="38779" bIns="1938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584839"/>
                <a:endParaRPr lang="de-DE" sz="1050" kern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76" name="Rectangle 22"/>
            <p:cNvSpPr/>
            <p:nvPr/>
          </p:nvSpPr>
          <p:spPr>
            <a:xfrm>
              <a:off x="5796034" y="1469535"/>
              <a:ext cx="1857260" cy="185720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0" rtlCol="0" fromWordArt="0" anchor="ctr" anchorCtr="0" forceAA="0" compatLnSpc="1">
              <a:prstTxWarp prst="textArchUp">
                <a:avLst/>
              </a:prstTxWarp>
              <a:noAutofit/>
            </a:bodyPr>
            <a:lstStyle/>
            <a:p>
              <a:pPr algn="ctr" defTabSz="685686"/>
              <a:r>
                <a:rPr lang="en-US" sz="1500" dirty="0">
                  <a:solidFill>
                    <a:srgbClr val="47B882"/>
                  </a:solidFill>
                </a:rPr>
                <a:t>IoT-Applications</a:t>
              </a:r>
            </a:p>
          </p:txBody>
        </p:sp>
        <p:grpSp>
          <p:nvGrpSpPr>
            <p:cNvPr id="201" name="Gruppieren 7"/>
            <p:cNvGrpSpPr/>
            <p:nvPr/>
          </p:nvGrpSpPr>
          <p:grpSpPr>
            <a:xfrm>
              <a:off x="6181832" y="1838210"/>
              <a:ext cx="1095636" cy="1139127"/>
              <a:chOff x="6181832" y="1838210"/>
              <a:chExt cx="1095636" cy="1139127"/>
            </a:xfrm>
            <a:solidFill>
              <a:schemeClr val="bg1"/>
            </a:solidFill>
          </p:grpSpPr>
          <p:grpSp>
            <p:nvGrpSpPr>
              <p:cNvPr id="213" name="Group 885"/>
              <p:cNvGrpSpPr/>
              <p:nvPr/>
            </p:nvGrpSpPr>
            <p:grpSpPr>
              <a:xfrm>
                <a:off x="6181832" y="2539469"/>
                <a:ext cx="219660" cy="191512"/>
                <a:chOff x="37520563" y="42171938"/>
                <a:chExt cx="4568825" cy="4025900"/>
              </a:xfrm>
              <a:grpFill/>
            </p:grpSpPr>
            <p:sp>
              <p:nvSpPr>
                <p:cNvPr id="232" name="Freeform 47"/>
                <p:cNvSpPr>
                  <a:spLocks noChangeArrowheads="1"/>
                </p:cNvSpPr>
                <p:nvPr/>
              </p:nvSpPr>
              <p:spPr bwMode="auto">
                <a:xfrm>
                  <a:off x="37520563" y="42760900"/>
                  <a:ext cx="3211512" cy="3155950"/>
                </a:xfrm>
                <a:custGeom>
                  <a:avLst/>
                  <a:gdLst>
                    <a:gd name="T0" fmla="*/ 3615 w 8922"/>
                    <a:gd name="T1" fmla="*/ 4005 h 8766"/>
                    <a:gd name="T2" fmla="*/ 3615 w 8922"/>
                    <a:gd name="T3" fmla="*/ 4005 h 8766"/>
                    <a:gd name="T4" fmla="*/ 8270 w 8922"/>
                    <a:gd name="T5" fmla="*/ 4759 h 8766"/>
                    <a:gd name="T6" fmla="*/ 6944 w 8922"/>
                    <a:gd name="T7" fmla="*/ 884 h 8766"/>
                    <a:gd name="T8" fmla="*/ 6710 w 8922"/>
                    <a:gd name="T9" fmla="*/ 520 h 8766"/>
                    <a:gd name="T10" fmla="*/ 3823 w 8922"/>
                    <a:gd name="T11" fmla="*/ 520 h 8766"/>
                    <a:gd name="T12" fmla="*/ 3615 w 8922"/>
                    <a:gd name="T13" fmla="*/ 702 h 8766"/>
                    <a:gd name="T14" fmla="*/ 3615 w 8922"/>
                    <a:gd name="T15" fmla="*/ 4005 h 8766"/>
                    <a:gd name="T16" fmla="*/ 3823 w 8922"/>
                    <a:gd name="T17" fmla="*/ 0 h 8766"/>
                    <a:gd name="T18" fmla="*/ 3823 w 8922"/>
                    <a:gd name="T19" fmla="*/ 0 h 8766"/>
                    <a:gd name="T20" fmla="*/ 6710 w 8922"/>
                    <a:gd name="T21" fmla="*/ 0 h 8766"/>
                    <a:gd name="T22" fmla="*/ 7412 w 8922"/>
                    <a:gd name="T23" fmla="*/ 702 h 8766"/>
                    <a:gd name="T24" fmla="*/ 8921 w 8922"/>
                    <a:gd name="T25" fmla="*/ 5072 h 8766"/>
                    <a:gd name="T26" fmla="*/ 8921 w 8922"/>
                    <a:gd name="T27" fmla="*/ 6762 h 8766"/>
                    <a:gd name="T28" fmla="*/ 7204 w 8922"/>
                    <a:gd name="T29" fmla="*/ 5826 h 8766"/>
                    <a:gd name="T30" fmla="*/ 5176 w 8922"/>
                    <a:gd name="T31" fmla="*/ 7829 h 8766"/>
                    <a:gd name="T32" fmla="*/ 5384 w 8922"/>
                    <a:gd name="T33" fmla="*/ 8765 h 8766"/>
                    <a:gd name="T34" fmla="*/ 2730 w 8922"/>
                    <a:gd name="T35" fmla="*/ 8765 h 8766"/>
                    <a:gd name="T36" fmla="*/ 2809 w 8922"/>
                    <a:gd name="T37" fmla="*/ 8323 h 8766"/>
                    <a:gd name="T38" fmla="*/ 1248 w 8922"/>
                    <a:gd name="T39" fmla="*/ 6762 h 8766"/>
                    <a:gd name="T40" fmla="*/ 0 w 8922"/>
                    <a:gd name="T41" fmla="*/ 7386 h 8766"/>
                    <a:gd name="T42" fmla="*/ 0 w 8922"/>
                    <a:gd name="T43" fmla="*/ 5150 h 8766"/>
                    <a:gd name="T44" fmla="*/ 1144 w 8922"/>
                    <a:gd name="T45" fmla="*/ 4005 h 8766"/>
                    <a:gd name="T46" fmla="*/ 3121 w 8922"/>
                    <a:gd name="T47" fmla="*/ 4005 h 8766"/>
                    <a:gd name="T48" fmla="*/ 3121 w 8922"/>
                    <a:gd name="T49" fmla="*/ 702 h 8766"/>
                    <a:gd name="T50" fmla="*/ 3823 w 8922"/>
                    <a:gd name="T51" fmla="*/ 0 h 8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922" h="8766">
                      <a:moveTo>
                        <a:pt x="3615" y="4005"/>
                      </a:moveTo>
                      <a:lnTo>
                        <a:pt x="3615" y="4005"/>
                      </a:lnTo>
                      <a:cubicBezTo>
                        <a:pt x="8270" y="4759"/>
                        <a:pt x="8270" y="4759"/>
                        <a:pt x="8270" y="4759"/>
                      </a:cubicBezTo>
                      <a:cubicBezTo>
                        <a:pt x="6944" y="884"/>
                        <a:pt x="6944" y="884"/>
                        <a:pt x="6944" y="884"/>
                      </a:cubicBezTo>
                      <a:cubicBezTo>
                        <a:pt x="6918" y="806"/>
                        <a:pt x="6814" y="520"/>
                        <a:pt x="6710" y="520"/>
                      </a:cubicBezTo>
                      <a:cubicBezTo>
                        <a:pt x="3823" y="520"/>
                        <a:pt x="3823" y="520"/>
                        <a:pt x="3823" y="520"/>
                      </a:cubicBezTo>
                      <a:cubicBezTo>
                        <a:pt x="3719" y="520"/>
                        <a:pt x="3615" y="598"/>
                        <a:pt x="3615" y="702"/>
                      </a:cubicBezTo>
                      <a:lnTo>
                        <a:pt x="3615" y="4005"/>
                      </a:lnTo>
                      <a:close/>
                      <a:moveTo>
                        <a:pt x="3823" y="0"/>
                      </a:moveTo>
                      <a:lnTo>
                        <a:pt x="3823" y="0"/>
                      </a:lnTo>
                      <a:cubicBezTo>
                        <a:pt x="6710" y="0"/>
                        <a:pt x="6710" y="0"/>
                        <a:pt x="6710" y="0"/>
                      </a:cubicBezTo>
                      <a:cubicBezTo>
                        <a:pt x="7100" y="0"/>
                        <a:pt x="7282" y="338"/>
                        <a:pt x="7412" y="702"/>
                      </a:cubicBezTo>
                      <a:cubicBezTo>
                        <a:pt x="8921" y="5072"/>
                        <a:pt x="8921" y="5072"/>
                        <a:pt x="8921" y="5072"/>
                      </a:cubicBezTo>
                      <a:cubicBezTo>
                        <a:pt x="8921" y="6762"/>
                        <a:pt x="8921" y="6762"/>
                        <a:pt x="8921" y="6762"/>
                      </a:cubicBezTo>
                      <a:cubicBezTo>
                        <a:pt x="8557" y="6190"/>
                        <a:pt x="7906" y="5826"/>
                        <a:pt x="7204" y="5826"/>
                      </a:cubicBezTo>
                      <a:cubicBezTo>
                        <a:pt x="6085" y="5826"/>
                        <a:pt x="5176" y="6710"/>
                        <a:pt x="5176" y="7829"/>
                      </a:cubicBezTo>
                      <a:cubicBezTo>
                        <a:pt x="5176" y="8167"/>
                        <a:pt x="5253" y="8479"/>
                        <a:pt x="5384" y="8765"/>
                      </a:cubicBezTo>
                      <a:cubicBezTo>
                        <a:pt x="2730" y="8765"/>
                        <a:pt x="2730" y="8765"/>
                        <a:pt x="2730" y="8765"/>
                      </a:cubicBezTo>
                      <a:cubicBezTo>
                        <a:pt x="2783" y="8609"/>
                        <a:pt x="2809" y="8479"/>
                        <a:pt x="2809" y="8323"/>
                      </a:cubicBezTo>
                      <a:cubicBezTo>
                        <a:pt x="2809" y="7464"/>
                        <a:pt x="2106" y="6762"/>
                        <a:pt x="1248" y="6762"/>
                      </a:cubicBezTo>
                      <a:cubicBezTo>
                        <a:pt x="754" y="6762"/>
                        <a:pt x="286" y="6997"/>
                        <a:pt x="0" y="7386"/>
                      </a:cubicBezTo>
                      <a:cubicBezTo>
                        <a:pt x="0" y="5150"/>
                        <a:pt x="0" y="5150"/>
                        <a:pt x="0" y="5150"/>
                      </a:cubicBezTo>
                      <a:cubicBezTo>
                        <a:pt x="0" y="4500"/>
                        <a:pt x="520" y="4005"/>
                        <a:pt x="1144" y="4005"/>
                      </a:cubicBezTo>
                      <a:cubicBezTo>
                        <a:pt x="3121" y="4005"/>
                        <a:pt x="3121" y="4005"/>
                        <a:pt x="3121" y="4005"/>
                      </a:cubicBezTo>
                      <a:cubicBezTo>
                        <a:pt x="3121" y="702"/>
                        <a:pt x="3121" y="702"/>
                        <a:pt x="3121" y="702"/>
                      </a:cubicBezTo>
                      <a:cubicBezTo>
                        <a:pt x="3121" y="312"/>
                        <a:pt x="3433" y="0"/>
                        <a:pt x="3823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3" name="Freeform 48"/>
                <p:cNvSpPr>
                  <a:spLocks noChangeArrowheads="1"/>
                </p:cNvSpPr>
                <p:nvPr/>
              </p:nvSpPr>
              <p:spPr bwMode="auto">
                <a:xfrm>
                  <a:off x="37520563" y="45307250"/>
                  <a:ext cx="898525" cy="890588"/>
                </a:xfrm>
                <a:custGeom>
                  <a:avLst/>
                  <a:gdLst>
                    <a:gd name="T0" fmla="*/ 1248 w 2498"/>
                    <a:gd name="T1" fmla="*/ 547 h 2472"/>
                    <a:gd name="T2" fmla="*/ 1248 w 2498"/>
                    <a:gd name="T3" fmla="*/ 547 h 2472"/>
                    <a:gd name="T4" fmla="*/ 1951 w 2498"/>
                    <a:gd name="T5" fmla="*/ 1249 h 2472"/>
                    <a:gd name="T6" fmla="*/ 1248 w 2498"/>
                    <a:gd name="T7" fmla="*/ 1925 h 2472"/>
                    <a:gd name="T8" fmla="*/ 546 w 2498"/>
                    <a:gd name="T9" fmla="*/ 1249 h 2472"/>
                    <a:gd name="T10" fmla="*/ 1248 w 2498"/>
                    <a:gd name="T11" fmla="*/ 547 h 2472"/>
                    <a:gd name="T12" fmla="*/ 1248 w 2498"/>
                    <a:gd name="T13" fmla="*/ 0 h 2472"/>
                    <a:gd name="T14" fmla="*/ 1248 w 2498"/>
                    <a:gd name="T15" fmla="*/ 0 h 2472"/>
                    <a:gd name="T16" fmla="*/ 2497 w 2498"/>
                    <a:gd name="T17" fmla="*/ 1249 h 2472"/>
                    <a:gd name="T18" fmla="*/ 1248 w 2498"/>
                    <a:gd name="T19" fmla="*/ 2471 h 2472"/>
                    <a:gd name="T20" fmla="*/ 0 w 2498"/>
                    <a:gd name="T21" fmla="*/ 1249 h 2472"/>
                    <a:gd name="T22" fmla="*/ 1248 w 2498"/>
                    <a:gd name="T23" fmla="*/ 0 h 2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98" h="2472">
                      <a:moveTo>
                        <a:pt x="1248" y="547"/>
                      </a:moveTo>
                      <a:lnTo>
                        <a:pt x="1248" y="547"/>
                      </a:lnTo>
                      <a:cubicBezTo>
                        <a:pt x="1638" y="547"/>
                        <a:pt x="1951" y="859"/>
                        <a:pt x="1951" y="1249"/>
                      </a:cubicBezTo>
                      <a:cubicBezTo>
                        <a:pt x="1951" y="1613"/>
                        <a:pt x="1638" y="1925"/>
                        <a:pt x="1248" y="1925"/>
                      </a:cubicBezTo>
                      <a:cubicBezTo>
                        <a:pt x="858" y="1925"/>
                        <a:pt x="546" y="1613"/>
                        <a:pt x="546" y="1249"/>
                      </a:cubicBezTo>
                      <a:cubicBezTo>
                        <a:pt x="546" y="859"/>
                        <a:pt x="858" y="547"/>
                        <a:pt x="1248" y="547"/>
                      </a:cubicBezTo>
                      <a:close/>
                      <a:moveTo>
                        <a:pt x="1248" y="0"/>
                      </a:moveTo>
                      <a:lnTo>
                        <a:pt x="1248" y="0"/>
                      </a:lnTo>
                      <a:cubicBezTo>
                        <a:pt x="1924" y="0"/>
                        <a:pt x="2497" y="547"/>
                        <a:pt x="2497" y="1249"/>
                      </a:cubicBezTo>
                      <a:cubicBezTo>
                        <a:pt x="2497" y="1925"/>
                        <a:pt x="1924" y="2471"/>
                        <a:pt x="1248" y="2471"/>
                      </a:cubicBezTo>
                      <a:cubicBezTo>
                        <a:pt x="571" y="2471"/>
                        <a:pt x="0" y="1925"/>
                        <a:pt x="0" y="1249"/>
                      </a:cubicBezTo>
                      <a:cubicBezTo>
                        <a:pt x="0" y="547"/>
                        <a:pt x="571" y="0"/>
                        <a:pt x="1248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4" name="Freeform 49"/>
                <p:cNvSpPr>
                  <a:spLocks noChangeArrowheads="1"/>
                </p:cNvSpPr>
                <p:nvPr/>
              </p:nvSpPr>
              <p:spPr bwMode="auto">
                <a:xfrm>
                  <a:off x="39495413" y="44970700"/>
                  <a:ext cx="1236662" cy="1227138"/>
                </a:xfrm>
                <a:custGeom>
                  <a:avLst/>
                  <a:gdLst>
                    <a:gd name="T0" fmla="*/ 1716 w 3434"/>
                    <a:gd name="T1" fmla="*/ 547 h 3408"/>
                    <a:gd name="T2" fmla="*/ 1716 w 3434"/>
                    <a:gd name="T3" fmla="*/ 547 h 3408"/>
                    <a:gd name="T4" fmla="*/ 2886 w 3434"/>
                    <a:gd name="T5" fmla="*/ 1691 h 3408"/>
                    <a:gd name="T6" fmla="*/ 1716 w 3434"/>
                    <a:gd name="T7" fmla="*/ 2861 h 3408"/>
                    <a:gd name="T8" fmla="*/ 546 w 3434"/>
                    <a:gd name="T9" fmla="*/ 1691 h 3408"/>
                    <a:gd name="T10" fmla="*/ 1716 w 3434"/>
                    <a:gd name="T11" fmla="*/ 547 h 3408"/>
                    <a:gd name="T12" fmla="*/ 1716 w 3434"/>
                    <a:gd name="T13" fmla="*/ 0 h 3408"/>
                    <a:gd name="T14" fmla="*/ 1716 w 3434"/>
                    <a:gd name="T15" fmla="*/ 0 h 3408"/>
                    <a:gd name="T16" fmla="*/ 3433 w 3434"/>
                    <a:gd name="T17" fmla="*/ 1691 h 3408"/>
                    <a:gd name="T18" fmla="*/ 1716 w 3434"/>
                    <a:gd name="T19" fmla="*/ 3407 h 3408"/>
                    <a:gd name="T20" fmla="*/ 0 w 3434"/>
                    <a:gd name="T21" fmla="*/ 1691 h 3408"/>
                    <a:gd name="T22" fmla="*/ 1716 w 3434"/>
                    <a:gd name="T23" fmla="*/ 0 h 3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34" h="3408">
                      <a:moveTo>
                        <a:pt x="1716" y="547"/>
                      </a:moveTo>
                      <a:lnTo>
                        <a:pt x="1716" y="547"/>
                      </a:lnTo>
                      <a:cubicBezTo>
                        <a:pt x="2366" y="547"/>
                        <a:pt x="2886" y="1067"/>
                        <a:pt x="2886" y="1691"/>
                      </a:cubicBezTo>
                      <a:cubicBezTo>
                        <a:pt x="2886" y="2341"/>
                        <a:pt x="2366" y="2861"/>
                        <a:pt x="1716" y="2861"/>
                      </a:cubicBezTo>
                      <a:cubicBezTo>
                        <a:pt x="1066" y="2861"/>
                        <a:pt x="546" y="2341"/>
                        <a:pt x="546" y="1691"/>
                      </a:cubicBezTo>
                      <a:cubicBezTo>
                        <a:pt x="546" y="1067"/>
                        <a:pt x="1066" y="547"/>
                        <a:pt x="1716" y="547"/>
                      </a:cubicBezTo>
                      <a:close/>
                      <a:moveTo>
                        <a:pt x="1716" y="0"/>
                      </a:moveTo>
                      <a:lnTo>
                        <a:pt x="1716" y="0"/>
                      </a:lnTo>
                      <a:cubicBezTo>
                        <a:pt x="2652" y="0"/>
                        <a:pt x="3433" y="755"/>
                        <a:pt x="3433" y="1691"/>
                      </a:cubicBezTo>
                      <a:cubicBezTo>
                        <a:pt x="3433" y="2653"/>
                        <a:pt x="2652" y="3407"/>
                        <a:pt x="1716" y="3407"/>
                      </a:cubicBezTo>
                      <a:cubicBezTo>
                        <a:pt x="780" y="3407"/>
                        <a:pt x="0" y="2653"/>
                        <a:pt x="0" y="1691"/>
                      </a:cubicBezTo>
                      <a:cubicBezTo>
                        <a:pt x="0" y="755"/>
                        <a:pt x="780" y="0"/>
                        <a:pt x="1716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5" name="Freeform 50"/>
                <p:cNvSpPr>
                  <a:spLocks noChangeArrowheads="1"/>
                </p:cNvSpPr>
                <p:nvPr/>
              </p:nvSpPr>
              <p:spPr bwMode="auto">
                <a:xfrm>
                  <a:off x="40843200" y="42171938"/>
                  <a:ext cx="1246188" cy="3886200"/>
                </a:xfrm>
                <a:custGeom>
                  <a:avLst/>
                  <a:gdLst>
                    <a:gd name="T0" fmla="*/ 416 w 3460"/>
                    <a:gd name="T1" fmla="*/ 0 h 10794"/>
                    <a:gd name="T2" fmla="*/ 416 w 3460"/>
                    <a:gd name="T3" fmla="*/ 0 h 10794"/>
                    <a:gd name="T4" fmla="*/ 416 w 3460"/>
                    <a:gd name="T5" fmla="*/ 0 h 10794"/>
                    <a:gd name="T6" fmla="*/ 832 w 3460"/>
                    <a:gd name="T7" fmla="*/ 416 h 10794"/>
                    <a:gd name="T8" fmla="*/ 832 w 3460"/>
                    <a:gd name="T9" fmla="*/ 9961 h 10794"/>
                    <a:gd name="T10" fmla="*/ 3069 w 3460"/>
                    <a:gd name="T11" fmla="*/ 9961 h 10794"/>
                    <a:gd name="T12" fmla="*/ 3459 w 3460"/>
                    <a:gd name="T13" fmla="*/ 10377 h 10794"/>
                    <a:gd name="T14" fmla="*/ 3069 w 3460"/>
                    <a:gd name="T15" fmla="*/ 10793 h 10794"/>
                    <a:gd name="T16" fmla="*/ 416 w 3460"/>
                    <a:gd name="T17" fmla="*/ 10793 h 10794"/>
                    <a:gd name="T18" fmla="*/ 0 w 3460"/>
                    <a:gd name="T19" fmla="*/ 10377 h 10794"/>
                    <a:gd name="T20" fmla="*/ 0 w 3460"/>
                    <a:gd name="T21" fmla="*/ 416 h 10794"/>
                    <a:gd name="T22" fmla="*/ 416 w 3460"/>
                    <a:gd name="T23" fmla="*/ 0 h 10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60" h="10794">
                      <a:moveTo>
                        <a:pt x="416" y="0"/>
                      </a:moveTo>
                      <a:lnTo>
                        <a:pt x="416" y="0"/>
                      </a:lnTo>
                      <a:lnTo>
                        <a:pt x="416" y="0"/>
                      </a:lnTo>
                      <a:cubicBezTo>
                        <a:pt x="650" y="0"/>
                        <a:pt x="832" y="181"/>
                        <a:pt x="832" y="416"/>
                      </a:cubicBezTo>
                      <a:cubicBezTo>
                        <a:pt x="832" y="9961"/>
                        <a:pt x="832" y="9961"/>
                        <a:pt x="832" y="9961"/>
                      </a:cubicBezTo>
                      <a:cubicBezTo>
                        <a:pt x="3069" y="9961"/>
                        <a:pt x="3069" y="9961"/>
                        <a:pt x="3069" y="9961"/>
                      </a:cubicBezTo>
                      <a:cubicBezTo>
                        <a:pt x="3277" y="9961"/>
                        <a:pt x="3459" y="10143"/>
                        <a:pt x="3459" y="10377"/>
                      </a:cubicBezTo>
                      <a:cubicBezTo>
                        <a:pt x="3459" y="10611"/>
                        <a:pt x="3277" y="10793"/>
                        <a:pt x="3069" y="10793"/>
                      </a:cubicBezTo>
                      <a:cubicBezTo>
                        <a:pt x="416" y="10793"/>
                        <a:pt x="416" y="10793"/>
                        <a:pt x="416" y="10793"/>
                      </a:cubicBezTo>
                      <a:cubicBezTo>
                        <a:pt x="182" y="10793"/>
                        <a:pt x="0" y="10611"/>
                        <a:pt x="0" y="10377"/>
                      </a:cubicBezTo>
                      <a:cubicBezTo>
                        <a:pt x="0" y="416"/>
                        <a:pt x="0" y="416"/>
                        <a:pt x="0" y="416"/>
                      </a:cubicBezTo>
                      <a:cubicBezTo>
                        <a:pt x="0" y="181"/>
                        <a:pt x="182" y="0"/>
                        <a:pt x="416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14" name="Group 902"/>
              <p:cNvGrpSpPr/>
              <p:nvPr/>
            </p:nvGrpSpPr>
            <p:grpSpPr>
              <a:xfrm>
                <a:off x="6569567" y="1838210"/>
                <a:ext cx="314457" cy="142378"/>
                <a:chOff x="28025725" y="7967663"/>
                <a:chExt cx="4381500" cy="2005012"/>
              </a:xfrm>
              <a:grpFill/>
            </p:grpSpPr>
            <p:sp>
              <p:nvSpPr>
                <p:cNvPr id="227" name="Freeform 5"/>
                <p:cNvSpPr>
                  <a:spLocks noChangeArrowheads="1"/>
                </p:cNvSpPr>
                <p:nvPr/>
              </p:nvSpPr>
              <p:spPr bwMode="auto">
                <a:xfrm>
                  <a:off x="28025725" y="7967663"/>
                  <a:ext cx="2930525" cy="1265237"/>
                </a:xfrm>
                <a:custGeom>
                  <a:avLst/>
                  <a:gdLst>
                    <a:gd name="T0" fmla="*/ 8141 w 8142"/>
                    <a:gd name="T1" fmla="*/ 0 h 3513"/>
                    <a:gd name="T2" fmla="*/ 0 w 8142"/>
                    <a:gd name="T3" fmla="*/ 0 h 3513"/>
                    <a:gd name="T4" fmla="*/ 0 w 8142"/>
                    <a:gd name="T5" fmla="*/ 3512 h 3513"/>
                    <a:gd name="T6" fmla="*/ 8141 w 8142"/>
                    <a:gd name="T7" fmla="*/ 3512 h 3513"/>
                    <a:gd name="T8" fmla="*/ 8141 w 8142"/>
                    <a:gd name="T9" fmla="*/ 0 h 3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42" h="3513">
                      <a:moveTo>
                        <a:pt x="8141" y="0"/>
                      </a:moveTo>
                      <a:lnTo>
                        <a:pt x="0" y="0"/>
                      </a:lnTo>
                      <a:lnTo>
                        <a:pt x="0" y="3512"/>
                      </a:lnTo>
                      <a:lnTo>
                        <a:pt x="8141" y="3512"/>
                      </a:lnTo>
                      <a:lnTo>
                        <a:pt x="8141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8" name="Freeform 6"/>
                <p:cNvSpPr>
                  <a:spLocks noChangeArrowheads="1"/>
                </p:cNvSpPr>
                <p:nvPr/>
              </p:nvSpPr>
              <p:spPr bwMode="auto">
                <a:xfrm>
                  <a:off x="31340425" y="9269413"/>
                  <a:ext cx="693738" cy="703262"/>
                </a:xfrm>
                <a:custGeom>
                  <a:avLst/>
                  <a:gdLst>
                    <a:gd name="T0" fmla="*/ 962 w 1925"/>
                    <a:gd name="T1" fmla="*/ 0 h 1952"/>
                    <a:gd name="T2" fmla="*/ 962 w 1925"/>
                    <a:gd name="T3" fmla="*/ 0 h 1952"/>
                    <a:gd name="T4" fmla="*/ 0 w 1925"/>
                    <a:gd name="T5" fmla="*/ 989 h 1952"/>
                    <a:gd name="T6" fmla="*/ 962 w 1925"/>
                    <a:gd name="T7" fmla="*/ 1951 h 1952"/>
                    <a:gd name="T8" fmla="*/ 1924 w 1925"/>
                    <a:gd name="T9" fmla="*/ 989 h 1952"/>
                    <a:gd name="T10" fmla="*/ 962 w 1925"/>
                    <a:gd name="T11" fmla="*/ 0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25" h="1952">
                      <a:moveTo>
                        <a:pt x="962" y="0"/>
                      </a:moveTo>
                      <a:lnTo>
                        <a:pt x="962" y="0"/>
                      </a:lnTo>
                      <a:cubicBezTo>
                        <a:pt x="441" y="0"/>
                        <a:pt x="0" y="442"/>
                        <a:pt x="0" y="989"/>
                      </a:cubicBezTo>
                      <a:cubicBezTo>
                        <a:pt x="0" y="1509"/>
                        <a:pt x="441" y="1951"/>
                        <a:pt x="962" y="1951"/>
                      </a:cubicBezTo>
                      <a:cubicBezTo>
                        <a:pt x="1508" y="1951"/>
                        <a:pt x="1924" y="1509"/>
                        <a:pt x="1924" y="989"/>
                      </a:cubicBezTo>
                      <a:cubicBezTo>
                        <a:pt x="1924" y="442"/>
                        <a:pt x="1508" y="0"/>
                        <a:pt x="9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9" name="Freeform 7"/>
                <p:cNvSpPr>
                  <a:spLocks noChangeArrowheads="1"/>
                </p:cNvSpPr>
                <p:nvPr/>
              </p:nvSpPr>
              <p:spPr bwMode="auto">
                <a:xfrm>
                  <a:off x="28025725" y="9334500"/>
                  <a:ext cx="590550" cy="355600"/>
                </a:xfrm>
                <a:custGeom>
                  <a:avLst/>
                  <a:gdLst>
                    <a:gd name="T0" fmla="*/ 0 w 1640"/>
                    <a:gd name="T1" fmla="*/ 0 h 989"/>
                    <a:gd name="T2" fmla="*/ 0 w 1640"/>
                    <a:gd name="T3" fmla="*/ 0 h 989"/>
                    <a:gd name="T4" fmla="*/ 1639 w 1640"/>
                    <a:gd name="T5" fmla="*/ 0 h 989"/>
                    <a:gd name="T6" fmla="*/ 1326 w 1640"/>
                    <a:gd name="T7" fmla="*/ 807 h 989"/>
                    <a:gd name="T8" fmla="*/ 1326 w 1640"/>
                    <a:gd name="T9" fmla="*/ 962 h 989"/>
                    <a:gd name="T10" fmla="*/ 0 w 1640"/>
                    <a:gd name="T11" fmla="*/ 754 h 989"/>
                    <a:gd name="T12" fmla="*/ 0 w 1640"/>
                    <a:gd name="T13" fmla="*/ 0 h 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0" h="989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39" y="0"/>
                        <a:pt x="1639" y="0"/>
                        <a:pt x="1639" y="0"/>
                      </a:cubicBezTo>
                      <a:cubicBezTo>
                        <a:pt x="1431" y="208"/>
                        <a:pt x="1326" y="624"/>
                        <a:pt x="1326" y="807"/>
                      </a:cubicBezTo>
                      <a:cubicBezTo>
                        <a:pt x="1326" y="988"/>
                        <a:pt x="1326" y="911"/>
                        <a:pt x="1326" y="962"/>
                      </a:cubicBezTo>
                      <a:cubicBezTo>
                        <a:pt x="0" y="754"/>
                        <a:pt x="0" y="754"/>
                        <a:pt x="0" y="754"/>
                      </a:cubicBezTo>
                      <a:lnTo>
                        <a:pt x="0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0" name="Freeform 8"/>
                <p:cNvSpPr>
                  <a:spLocks noChangeArrowheads="1"/>
                </p:cNvSpPr>
                <p:nvPr/>
              </p:nvSpPr>
              <p:spPr bwMode="auto">
                <a:xfrm>
                  <a:off x="29241750" y="7967663"/>
                  <a:ext cx="3165475" cy="1724025"/>
                </a:xfrm>
                <a:custGeom>
                  <a:avLst/>
                  <a:gdLst>
                    <a:gd name="T0" fmla="*/ 6268 w 8792"/>
                    <a:gd name="T1" fmla="*/ 1119 h 4787"/>
                    <a:gd name="T2" fmla="*/ 6268 w 8792"/>
                    <a:gd name="T3" fmla="*/ 1119 h 4787"/>
                    <a:gd name="T4" fmla="*/ 6268 w 8792"/>
                    <a:gd name="T5" fmla="*/ 2393 h 4787"/>
                    <a:gd name="T6" fmla="*/ 8298 w 8792"/>
                    <a:gd name="T7" fmla="*/ 2679 h 4787"/>
                    <a:gd name="T8" fmla="*/ 7803 w 8792"/>
                    <a:gd name="T9" fmla="*/ 1223 h 4787"/>
                    <a:gd name="T10" fmla="*/ 6268 w 8792"/>
                    <a:gd name="T11" fmla="*/ 1119 h 4787"/>
                    <a:gd name="T12" fmla="*/ 6217 w 8792"/>
                    <a:gd name="T13" fmla="*/ 755 h 4787"/>
                    <a:gd name="T14" fmla="*/ 6217 w 8792"/>
                    <a:gd name="T15" fmla="*/ 755 h 4787"/>
                    <a:gd name="T16" fmla="*/ 6217 w 8792"/>
                    <a:gd name="T17" fmla="*/ 625 h 4787"/>
                    <a:gd name="T18" fmla="*/ 5020 w 8792"/>
                    <a:gd name="T19" fmla="*/ 0 h 4787"/>
                    <a:gd name="T20" fmla="*/ 5020 w 8792"/>
                    <a:gd name="T21" fmla="*/ 3798 h 4787"/>
                    <a:gd name="T22" fmla="*/ 0 w 8792"/>
                    <a:gd name="T23" fmla="*/ 3798 h 4787"/>
                    <a:gd name="T24" fmla="*/ 313 w 8792"/>
                    <a:gd name="T25" fmla="*/ 4605 h 4787"/>
                    <a:gd name="T26" fmla="*/ 313 w 8792"/>
                    <a:gd name="T27" fmla="*/ 4760 h 4787"/>
                    <a:gd name="T28" fmla="*/ 5618 w 8792"/>
                    <a:gd name="T29" fmla="*/ 4760 h 4787"/>
                    <a:gd name="T30" fmla="*/ 5593 w 8792"/>
                    <a:gd name="T31" fmla="*/ 4605 h 4787"/>
                    <a:gd name="T32" fmla="*/ 5905 w 8792"/>
                    <a:gd name="T33" fmla="*/ 3798 h 4787"/>
                    <a:gd name="T34" fmla="*/ 6789 w 8792"/>
                    <a:gd name="T35" fmla="*/ 3408 h 4787"/>
                    <a:gd name="T36" fmla="*/ 7673 w 8792"/>
                    <a:gd name="T37" fmla="*/ 3798 h 4787"/>
                    <a:gd name="T38" fmla="*/ 7985 w 8792"/>
                    <a:gd name="T39" fmla="*/ 4605 h 4787"/>
                    <a:gd name="T40" fmla="*/ 7985 w 8792"/>
                    <a:gd name="T41" fmla="*/ 4760 h 4787"/>
                    <a:gd name="T42" fmla="*/ 8402 w 8792"/>
                    <a:gd name="T43" fmla="*/ 4760 h 4787"/>
                    <a:gd name="T44" fmla="*/ 7933 w 8792"/>
                    <a:gd name="T45" fmla="*/ 1067 h 4787"/>
                    <a:gd name="T46" fmla="*/ 6217 w 8792"/>
                    <a:gd name="T47" fmla="*/ 755 h 4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92" h="4787">
                      <a:moveTo>
                        <a:pt x="6268" y="1119"/>
                      </a:moveTo>
                      <a:lnTo>
                        <a:pt x="6268" y="1119"/>
                      </a:lnTo>
                      <a:cubicBezTo>
                        <a:pt x="6268" y="2393"/>
                        <a:pt x="6268" y="2393"/>
                        <a:pt x="6268" y="2393"/>
                      </a:cubicBezTo>
                      <a:cubicBezTo>
                        <a:pt x="8298" y="2679"/>
                        <a:pt x="8298" y="2679"/>
                        <a:pt x="8298" y="2679"/>
                      </a:cubicBezTo>
                      <a:cubicBezTo>
                        <a:pt x="7803" y="1223"/>
                        <a:pt x="7803" y="1223"/>
                        <a:pt x="7803" y="1223"/>
                      </a:cubicBezTo>
                      <a:lnTo>
                        <a:pt x="6268" y="1119"/>
                      </a:lnTo>
                      <a:close/>
                      <a:moveTo>
                        <a:pt x="6217" y="755"/>
                      </a:moveTo>
                      <a:lnTo>
                        <a:pt x="6217" y="755"/>
                      </a:lnTo>
                      <a:cubicBezTo>
                        <a:pt x="6217" y="625"/>
                        <a:pt x="6217" y="625"/>
                        <a:pt x="6217" y="625"/>
                      </a:cubicBezTo>
                      <a:cubicBezTo>
                        <a:pt x="6217" y="235"/>
                        <a:pt x="5436" y="0"/>
                        <a:pt x="5020" y="0"/>
                      </a:cubicBezTo>
                      <a:cubicBezTo>
                        <a:pt x="5020" y="3798"/>
                        <a:pt x="5020" y="3798"/>
                        <a:pt x="5020" y="3798"/>
                      </a:cubicBezTo>
                      <a:cubicBezTo>
                        <a:pt x="0" y="3798"/>
                        <a:pt x="0" y="3798"/>
                        <a:pt x="0" y="3798"/>
                      </a:cubicBezTo>
                      <a:cubicBezTo>
                        <a:pt x="208" y="4006"/>
                        <a:pt x="313" y="4422"/>
                        <a:pt x="313" y="4605"/>
                      </a:cubicBezTo>
                      <a:cubicBezTo>
                        <a:pt x="313" y="4786"/>
                        <a:pt x="313" y="4709"/>
                        <a:pt x="313" y="4760"/>
                      </a:cubicBezTo>
                      <a:cubicBezTo>
                        <a:pt x="5618" y="4760"/>
                        <a:pt x="5618" y="4760"/>
                        <a:pt x="5618" y="4760"/>
                      </a:cubicBezTo>
                      <a:cubicBezTo>
                        <a:pt x="5593" y="4709"/>
                        <a:pt x="5593" y="4656"/>
                        <a:pt x="5593" y="4605"/>
                      </a:cubicBezTo>
                      <a:cubicBezTo>
                        <a:pt x="5593" y="4292"/>
                        <a:pt x="5722" y="4006"/>
                        <a:pt x="5905" y="3798"/>
                      </a:cubicBezTo>
                      <a:cubicBezTo>
                        <a:pt x="6139" y="3564"/>
                        <a:pt x="6451" y="3408"/>
                        <a:pt x="6789" y="3408"/>
                      </a:cubicBezTo>
                      <a:cubicBezTo>
                        <a:pt x="7153" y="3408"/>
                        <a:pt x="7465" y="3564"/>
                        <a:pt x="7673" y="3798"/>
                      </a:cubicBezTo>
                      <a:cubicBezTo>
                        <a:pt x="7855" y="4006"/>
                        <a:pt x="7985" y="4292"/>
                        <a:pt x="7985" y="4605"/>
                      </a:cubicBezTo>
                      <a:cubicBezTo>
                        <a:pt x="7985" y="4656"/>
                        <a:pt x="7985" y="4709"/>
                        <a:pt x="7985" y="4760"/>
                      </a:cubicBezTo>
                      <a:cubicBezTo>
                        <a:pt x="8402" y="4760"/>
                        <a:pt x="8402" y="4760"/>
                        <a:pt x="8402" y="4760"/>
                      </a:cubicBezTo>
                      <a:cubicBezTo>
                        <a:pt x="8791" y="2913"/>
                        <a:pt x="8610" y="2888"/>
                        <a:pt x="7933" y="1067"/>
                      </a:cubicBezTo>
                      <a:lnTo>
                        <a:pt x="6217" y="7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1" name="Freeform 9"/>
                <p:cNvSpPr>
                  <a:spLocks noChangeArrowheads="1"/>
                </p:cNvSpPr>
                <p:nvPr/>
              </p:nvSpPr>
              <p:spPr bwMode="auto">
                <a:xfrm>
                  <a:off x="28578175" y="9269413"/>
                  <a:ext cx="693738" cy="703262"/>
                </a:xfrm>
                <a:custGeom>
                  <a:avLst/>
                  <a:gdLst>
                    <a:gd name="T0" fmla="*/ 962 w 1926"/>
                    <a:gd name="T1" fmla="*/ 0 h 1952"/>
                    <a:gd name="T2" fmla="*/ 962 w 1926"/>
                    <a:gd name="T3" fmla="*/ 0 h 1952"/>
                    <a:gd name="T4" fmla="*/ 0 w 1926"/>
                    <a:gd name="T5" fmla="*/ 989 h 1952"/>
                    <a:gd name="T6" fmla="*/ 962 w 1926"/>
                    <a:gd name="T7" fmla="*/ 1951 h 1952"/>
                    <a:gd name="T8" fmla="*/ 1925 w 1926"/>
                    <a:gd name="T9" fmla="*/ 989 h 1952"/>
                    <a:gd name="T10" fmla="*/ 962 w 1926"/>
                    <a:gd name="T11" fmla="*/ 0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26" h="1952">
                      <a:moveTo>
                        <a:pt x="962" y="0"/>
                      </a:moveTo>
                      <a:lnTo>
                        <a:pt x="962" y="0"/>
                      </a:lnTo>
                      <a:cubicBezTo>
                        <a:pt x="416" y="0"/>
                        <a:pt x="0" y="442"/>
                        <a:pt x="0" y="989"/>
                      </a:cubicBezTo>
                      <a:cubicBezTo>
                        <a:pt x="0" y="1509"/>
                        <a:pt x="416" y="1951"/>
                        <a:pt x="962" y="1951"/>
                      </a:cubicBezTo>
                      <a:cubicBezTo>
                        <a:pt x="1508" y="1951"/>
                        <a:pt x="1925" y="1509"/>
                        <a:pt x="1925" y="989"/>
                      </a:cubicBezTo>
                      <a:cubicBezTo>
                        <a:pt x="1925" y="442"/>
                        <a:pt x="1508" y="0"/>
                        <a:pt x="962" y="0"/>
                      </a:cubicBez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15" name="Group 891"/>
              <p:cNvGrpSpPr/>
              <p:nvPr/>
            </p:nvGrpSpPr>
            <p:grpSpPr>
              <a:xfrm>
                <a:off x="7007284" y="2527042"/>
                <a:ext cx="270184" cy="258352"/>
                <a:chOff x="39055675" y="32331025"/>
                <a:chExt cx="3924300" cy="3792538"/>
              </a:xfrm>
              <a:grpFill/>
            </p:grpSpPr>
            <p:sp>
              <p:nvSpPr>
                <p:cNvPr id="219" name="Freeform 14"/>
                <p:cNvSpPr>
                  <a:spLocks noChangeArrowheads="1"/>
                </p:cNvSpPr>
                <p:nvPr/>
              </p:nvSpPr>
              <p:spPr bwMode="auto">
                <a:xfrm>
                  <a:off x="39373175" y="32612013"/>
                  <a:ext cx="336550" cy="1404937"/>
                </a:xfrm>
                <a:custGeom>
                  <a:avLst/>
                  <a:gdLst>
                    <a:gd name="T0" fmla="*/ 755 w 937"/>
                    <a:gd name="T1" fmla="*/ 3901 h 3902"/>
                    <a:gd name="T2" fmla="*/ 755 w 937"/>
                    <a:gd name="T3" fmla="*/ 3901 h 3902"/>
                    <a:gd name="T4" fmla="*/ 0 w 937"/>
                    <a:gd name="T5" fmla="*/ 1950 h 3902"/>
                    <a:gd name="T6" fmla="*/ 0 w 937"/>
                    <a:gd name="T7" fmla="*/ 1950 h 3902"/>
                    <a:gd name="T8" fmla="*/ 0 w 937"/>
                    <a:gd name="T9" fmla="*/ 1950 h 3902"/>
                    <a:gd name="T10" fmla="*/ 755 w 937"/>
                    <a:gd name="T11" fmla="*/ 0 h 3902"/>
                    <a:gd name="T12" fmla="*/ 936 w 937"/>
                    <a:gd name="T13" fmla="*/ 156 h 3902"/>
                    <a:gd name="T14" fmla="*/ 235 w 937"/>
                    <a:gd name="T15" fmla="*/ 1950 h 3902"/>
                    <a:gd name="T16" fmla="*/ 936 w 937"/>
                    <a:gd name="T17" fmla="*/ 3745 h 3902"/>
                    <a:gd name="T18" fmla="*/ 755 w 937"/>
                    <a:gd name="T19" fmla="*/ 3901 h 3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7" h="3902">
                      <a:moveTo>
                        <a:pt x="755" y="3901"/>
                      </a:moveTo>
                      <a:lnTo>
                        <a:pt x="755" y="3901"/>
                      </a:lnTo>
                      <a:cubicBezTo>
                        <a:pt x="286" y="3407"/>
                        <a:pt x="0" y="2705"/>
                        <a:pt x="0" y="1950"/>
                      </a:cubicBezTo>
                      <a:lnTo>
                        <a:pt x="0" y="1950"/>
                      </a:lnTo>
                      <a:lnTo>
                        <a:pt x="0" y="1950"/>
                      </a:lnTo>
                      <a:cubicBezTo>
                        <a:pt x="0" y="1196"/>
                        <a:pt x="286" y="520"/>
                        <a:pt x="755" y="0"/>
                      </a:cubicBezTo>
                      <a:cubicBezTo>
                        <a:pt x="936" y="156"/>
                        <a:pt x="936" y="156"/>
                        <a:pt x="936" y="156"/>
                      </a:cubicBezTo>
                      <a:cubicBezTo>
                        <a:pt x="520" y="624"/>
                        <a:pt x="235" y="1275"/>
                        <a:pt x="235" y="1950"/>
                      </a:cubicBezTo>
                      <a:cubicBezTo>
                        <a:pt x="235" y="2653"/>
                        <a:pt x="520" y="3277"/>
                        <a:pt x="936" y="3745"/>
                      </a:cubicBezTo>
                      <a:lnTo>
                        <a:pt x="755" y="390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0" name="Freeform 15"/>
                <p:cNvSpPr>
                  <a:spLocks noChangeArrowheads="1"/>
                </p:cNvSpPr>
                <p:nvPr/>
              </p:nvSpPr>
              <p:spPr bwMode="auto">
                <a:xfrm>
                  <a:off x="39692263" y="32826325"/>
                  <a:ext cx="252412" cy="974725"/>
                </a:xfrm>
                <a:custGeom>
                  <a:avLst/>
                  <a:gdLst>
                    <a:gd name="T0" fmla="*/ 520 w 703"/>
                    <a:gd name="T1" fmla="*/ 2705 h 2706"/>
                    <a:gd name="T2" fmla="*/ 520 w 703"/>
                    <a:gd name="T3" fmla="*/ 2705 h 2706"/>
                    <a:gd name="T4" fmla="*/ 0 w 703"/>
                    <a:gd name="T5" fmla="*/ 1352 h 2706"/>
                    <a:gd name="T6" fmla="*/ 520 w 703"/>
                    <a:gd name="T7" fmla="*/ 0 h 2706"/>
                    <a:gd name="T8" fmla="*/ 702 w 703"/>
                    <a:gd name="T9" fmla="*/ 156 h 2706"/>
                    <a:gd name="T10" fmla="*/ 234 w 703"/>
                    <a:gd name="T11" fmla="*/ 1352 h 2706"/>
                    <a:gd name="T12" fmla="*/ 702 w 703"/>
                    <a:gd name="T13" fmla="*/ 2549 h 2706"/>
                    <a:gd name="T14" fmla="*/ 520 w 703"/>
                    <a:gd name="T15" fmla="*/ 2705 h 2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3" h="2706">
                      <a:moveTo>
                        <a:pt x="520" y="2705"/>
                      </a:moveTo>
                      <a:lnTo>
                        <a:pt x="520" y="2705"/>
                      </a:lnTo>
                      <a:cubicBezTo>
                        <a:pt x="208" y="2367"/>
                        <a:pt x="0" y="1873"/>
                        <a:pt x="0" y="1352"/>
                      </a:cubicBezTo>
                      <a:cubicBezTo>
                        <a:pt x="0" y="832"/>
                        <a:pt x="208" y="365"/>
                        <a:pt x="520" y="0"/>
                      </a:cubicBezTo>
                      <a:cubicBezTo>
                        <a:pt x="702" y="156"/>
                        <a:pt x="702" y="156"/>
                        <a:pt x="702" y="156"/>
                      </a:cubicBezTo>
                      <a:cubicBezTo>
                        <a:pt x="416" y="494"/>
                        <a:pt x="234" y="911"/>
                        <a:pt x="234" y="1352"/>
                      </a:cubicBezTo>
                      <a:cubicBezTo>
                        <a:pt x="234" y="1821"/>
                        <a:pt x="416" y="2237"/>
                        <a:pt x="702" y="2549"/>
                      </a:cubicBezTo>
                      <a:lnTo>
                        <a:pt x="520" y="2705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1" name="Freeform 16"/>
                <p:cNvSpPr>
                  <a:spLocks noChangeArrowheads="1"/>
                </p:cNvSpPr>
                <p:nvPr/>
              </p:nvSpPr>
              <p:spPr bwMode="auto">
                <a:xfrm>
                  <a:off x="42313225" y="32612013"/>
                  <a:ext cx="338138" cy="1404937"/>
                </a:xfrm>
                <a:custGeom>
                  <a:avLst/>
                  <a:gdLst>
                    <a:gd name="T0" fmla="*/ 183 w 938"/>
                    <a:gd name="T1" fmla="*/ 3901 h 3902"/>
                    <a:gd name="T2" fmla="*/ 183 w 938"/>
                    <a:gd name="T3" fmla="*/ 3901 h 3902"/>
                    <a:gd name="T4" fmla="*/ 937 w 938"/>
                    <a:gd name="T5" fmla="*/ 1950 h 3902"/>
                    <a:gd name="T6" fmla="*/ 183 w 938"/>
                    <a:gd name="T7" fmla="*/ 0 h 3902"/>
                    <a:gd name="T8" fmla="*/ 0 w 938"/>
                    <a:gd name="T9" fmla="*/ 156 h 3902"/>
                    <a:gd name="T10" fmla="*/ 703 w 938"/>
                    <a:gd name="T11" fmla="*/ 1950 h 3902"/>
                    <a:gd name="T12" fmla="*/ 703 w 938"/>
                    <a:gd name="T13" fmla="*/ 1950 h 3902"/>
                    <a:gd name="T14" fmla="*/ 703 w 938"/>
                    <a:gd name="T15" fmla="*/ 1950 h 3902"/>
                    <a:gd name="T16" fmla="*/ 0 w 938"/>
                    <a:gd name="T17" fmla="*/ 3745 h 3902"/>
                    <a:gd name="T18" fmla="*/ 183 w 938"/>
                    <a:gd name="T19" fmla="*/ 3901 h 3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8" h="3902">
                      <a:moveTo>
                        <a:pt x="183" y="3901"/>
                      </a:moveTo>
                      <a:lnTo>
                        <a:pt x="183" y="3901"/>
                      </a:lnTo>
                      <a:cubicBezTo>
                        <a:pt x="650" y="3407"/>
                        <a:pt x="937" y="2705"/>
                        <a:pt x="937" y="1950"/>
                      </a:cubicBezTo>
                      <a:cubicBezTo>
                        <a:pt x="937" y="1196"/>
                        <a:pt x="650" y="520"/>
                        <a:pt x="183" y="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442" y="624"/>
                        <a:pt x="703" y="1275"/>
                        <a:pt x="703" y="1950"/>
                      </a:cubicBezTo>
                      <a:lnTo>
                        <a:pt x="703" y="1950"/>
                      </a:lnTo>
                      <a:lnTo>
                        <a:pt x="703" y="1950"/>
                      </a:lnTo>
                      <a:cubicBezTo>
                        <a:pt x="703" y="2653"/>
                        <a:pt x="442" y="3277"/>
                        <a:pt x="0" y="3745"/>
                      </a:cubicBezTo>
                      <a:lnTo>
                        <a:pt x="183" y="3901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2" name="Freeform 17"/>
                <p:cNvSpPr>
                  <a:spLocks noChangeArrowheads="1"/>
                </p:cNvSpPr>
                <p:nvPr/>
              </p:nvSpPr>
              <p:spPr bwMode="auto">
                <a:xfrm>
                  <a:off x="42079863" y="32826325"/>
                  <a:ext cx="252412" cy="974725"/>
                </a:xfrm>
                <a:custGeom>
                  <a:avLst/>
                  <a:gdLst>
                    <a:gd name="T0" fmla="*/ 182 w 703"/>
                    <a:gd name="T1" fmla="*/ 2705 h 2706"/>
                    <a:gd name="T2" fmla="*/ 182 w 703"/>
                    <a:gd name="T3" fmla="*/ 2705 h 2706"/>
                    <a:gd name="T4" fmla="*/ 702 w 703"/>
                    <a:gd name="T5" fmla="*/ 1352 h 2706"/>
                    <a:gd name="T6" fmla="*/ 182 w 703"/>
                    <a:gd name="T7" fmla="*/ 0 h 2706"/>
                    <a:gd name="T8" fmla="*/ 0 w 703"/>
                    <a:gd name="T9" fmla="*/ 156 h 2706"/>
                    <a:gd name="T10" fmla="*/ 468 w 703"/>
                    <a:gd name="T11" fmla="*/ 1352 h 2706"/>
                    <a:gd name="T12" fmla="*/ 0 w 703"/>
                    <a:gd name="T13" fmla="*/ 2549 h 2706"/>
                    <a:gd name="T14" fmla="*/ 182 w 703"/>
                    <a:gd name="T15" fmla="*/ 2705 h 2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3" h="2706">
                      <a:moveTo>
                        <a:pt x="182" y="2705"/>
                      </a:moveTo>
                      <a:lnTo>
                        <a:pt x="182" y="2705"/>
                      </a:lnTo>
                      <a:cubicBezTo>
                        <a:pt x="521" y="2367"/>
                        <a:pt x="702" y="1873"/>
                        <a:pt x="702" y="1352"/>
                      </a:cubicBezTo>
                      <a:cubicBezTo>
                        <a:pt x="702" y="832"/>
                        <a:pt x="521" y="365"/>
                        <a:pt x="182" y="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286" y="494"/>
                        <a:pt x="468" y="911"/>
                        <a:pt x="468" y="1352"/>
                      </a:cubicBezTo>
                      <a:cubicBezTo>
                        <a:pt x="468" y="1821"/>
                        <a:pt x="286" y="2237"/>
                        <a:pt x="0" y="2549"/>
                      </a:cubicBezTo>
                      <a:lnTo>
                        <a:pt x="182" y="2705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3" name="Freeform 18"/>
                <p:cNvSpPr>
                  <a:spLocks noChangeArrowheads="1"/>
                </p:cNvSpPr>
                <p:nvPr/>
              </p:nvSpPr>
              <p:spPr bwMode="auto">
                <a:xfrm>
                  <a:off x="42548175" y="32396113"/>
                  <a:ext cx="431800" cy="1835150"/>
                </a:xfrm>
                <a:custGeom>
                  <a:avLst/>
                  <a:gdLst>
                    <a:gd name="T0" fmla="*/ 183 w 1198"/>
                    <a:gd name="T1" fmla="*/ 5098 h 5099"/>
                    <a:gd name="T2" fmla="*/ 183 w 1198"/>
                    <a:gd name="T3" fmla="*/ 5098 h 5099"/>
                    <a:gd name="T4" fmla="*/ 1197 w 1198"/>
                    <a:gd name="T5" fmla="*/ 2548 h 5099"/>
                    <a:gd name="T6" fmla="*/ 183 w 1198"/>
                    <a:gd name="T7" fmla="*/ 0 h 5099"/>
                    <a:gd name="T8" fmla="*/ 0 w 1198"/>
                    <a:gd name="T9" fmla="*/ 156 h 5099"/>
                    <a:gd name="T10" fmla="*/ 937 w 1198"/>
                    <a:gd name="T11" fmla="*/ 2548 h 5099"/>
                    <a:gd name="T12" fmla="*/ 0 w 1198"/>
                    <a:gd name="T13" fmla="*/ 4941 h 5099"/>
                    <a:gd name="T14" fmla="*/ 183 w 1198"/>
                    <a:gd name="T15" fmla="*/ 5098 h 5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98" h="5099">
                      <a:moveTo>
                        <a:pt x="183" y="5098"/>
                      </a:moveTo>
                      <a:lnTo>
                        <a:pt x="183" y="5098"/>
                      </a:lnTo>
                      <a:cubicBezTo>
                        <a:pt x="807" y="4447"/>
                        <a:pt x="1197" y="3537"/>
                        <a:pt x="1197" y="2548"/>
                      </a:cubicBezTo>
                      <a:cubicBezTo>
                        <a:pt x="1197" y="1561"/>
                        <a:pt x="807" y="676"/>
                        <a:pt x="183" y="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573" y="806"/>
                        <a:pt x="937" y="1638"/>
                        <a:pt x="937" y="2548"/>
                      </a:cubicBezTo>
                      <a:cubicBezTo>
                        <a:pt x="937" y="3485"/>
                        <a:pt x="573" y="4317"/>
                        <a:pt x="0" y="4941"/>
                      </a:cubicBezTo>
                      <a:lnTo>
                        <a:pt x="183" y="5098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4" name="Freeform 19"/>
                <p:cNvSpPr>
                  <a:spLocks noChangeArrowheads="1"/>
                </p:cNvSpPr>
                <p:nvPr/>
              </p:nvSpPr>
              <p:spPr bwMode="auto">
                <a:xfrm>
                  <a:off x="40206613" y="32331025"/>
                  <a:ext cx="1619250" cy="3792538"/>
                </a:xfrm>
                <a:custGeom>
                  <a:avLst/>
                  <a:gdLst>
                    <a:gd name="T0" fmla="*/ 1716 w 4500"/>
                    <a:gd name="T1" fmla="*/ 0 h 10534"/>
                    <a:gd name="T2" fmla="*/ 2782 w 4500"/>
                    <a:gd name="T3" fmla="*/ 0 h 10534"/>
                    <a:gd name="T4" fmla="*/ 2782 w 4500"/>
                    <a:gd name="T5" fmla="*/ 2497 h 10534"/>
                    <a:gd name="T6" fmla="*/ 3692 w 4500"/>
                    <a:gd name="T7" fmla="*/ 2497 h 10534"/>
                    <a:gd name="T8" fmla="*/ 3692 w 4500"/>
                    <a:gd name="T9" fmla="*/ 650 h 10534"/>
                    <a:gd name="T10" fmla="*/ 4499 w 4500"/>
                    <a:gd name="T11" fmla="*/ 650 h 10534"/>
                    <a:gd name="T12" fmla="*/ 4499 w 4500"/>
                    <a:gd name="T13" fmla="*/ 4811 h 10534"/>
                    <a:gd name="T14" fmla="*/ 3692 w 4500"/>
                    <a:gd name="T15" fmla="*/ 4811 h 10534"/>
                    <a:gd name="T16" fmla="*/ 3692 w 4500"/>
                    <a:gd name="T17" fmla="*/ 2964 h 10534"/>
                    <a:gd name="T18" fmla="*/ 2782 w 4500"/>
                    <a:gd name="T19" fmla="*/ 2964 h 10534"/>
                    <a:gd name="T20" fmla="*/ 2782 w 4500"/>
                    <a:gd name="T21" fmla="*/ 5461 h 10534"/>
                    <a:gd name="T22" fmla="*/ 2470 w 4500"/>
                    <a:gd name="T23" fmla="*/ 5461 h 10534"/>
                    <a:gd name="T24" fmla="*/ 2470 w 4500"/>
                    <a:gd name="T25" fmla="*/ 7958 h 10534"/>
                    <a:gd name="T26" fmla="*/ 2782 w 4500"/>
                    <a:gd name="T27" fmla="*/ 7958 h 10534"/>
                    <a:gd name="T28" fmla="*/ 2782 w 4500"/>
                    <a:gd name="T29" fmla="*/ 10533 h 10534"/>
                    <a:gd name="T30" fmla="*/ 1716 w 4500"/>
                    <a:gd name="T31" fmla="*/ 10533 h 10534"/>
                    <a:gd name="T32" fmla="*/ 1716 w 4500"/>
                    <a:gd name="T33" fmla="*/ 7958 h 10534"/>
                    <a:gd name="T34" fmla="*/ 2028 w 4500"/>
                    <a:gd name="T35" fmla="*/ 7958 h 10534"/>
                    <a:gd name="T36" fmla="*/ 2028 w 4500"/>
                    <a:gd name="T37" fmla="*/ 5461 h 10534"/>
                    <a:gd name="T38" fmla="*/ 1716 w 4500"/>
                    <a:gd name="T39" fmla="*/ 5461 h 10534"/>
                    <a:gd name="T40" fmla="*/ 1716 w 4500"/>
                    <a:gd name="T41" fmla="*/ 2964 h 10534"/>
                    <a:gd name="T42" fmla="*/ 805 w 4500"/>
                    <a:gd name="T43" fmla="*/ 2964 h 10534"/>
                    <a:gd name="T44" fmla="*/ 805 w 4500"/>
                    <a:gd name="T45" fmla="*/ 4811 h 10534"/>
                    <a:gd name="T46" fmla="*/ 0 w 4500"/>
                    <a:gd name="T47" fmla="*/ 4811 h 10534"/>
                    <a:gd name="T48" fmla="*/ 0 w 4500"/>
                    <a:gd name="T49" fmla="*/ 650 h 10534"/>
                    <a:gd name="T50" fmla="*/ 805 w 4500"/>
                    <a:gd name="T51" fmla="*/ 650 h 10534"/>
                    <a:gd name="T52" fmla="*/ 805 w 4500"/>
                    <a:gd name="T53" fmla="*/ 2497 h 10534"/>
                    <a:gd name="T54" fmla="*/ 1716 w 4500"/>
                    <a:gd name="T55" fmla="*/ 2497 h 10534"/>
                    <a:gd name="T56" fmla="*/ 1716 w 4500"/>
                    <a:gd name="T57" fmla="*/ 0 h 10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500" h="10534">
                      <a:moveTo>
                        <a:pt x="1716" y="0"/>
                      </a:moveTo>
                      <a:lnTo>
                        <a:pt x="2782" y="0"/>
                      </a:lnTo>
                      <a:lnTo>
                        <a:pt x="2782" y="2497"/>
                      </a:lnTo>
                      <a:lnTo>
                        <a:pt x="3692" y="2497"/>
                      </a:lnTo>
                      <a:lnTo>
                        <a:pt x="3692" y="650"/>
                      </a:lnTo>
                      <a:lnTo>
                        <a:pt x="4499" y="650"/>
                      </a:lnTo>
                      <a:lnTo>
                        <a:pt x="4499" y="4811"/>
                      </a:lnTo>
                      <a:lnTo>
                        <a:pt x="3692" y="4811"/>
                      </a:lnTo>
                      <a:lnTo>
                        <a:pt x="3692" y="2964"/>
                      </a:lnTo>
                      <a:lnTo>
                        <a:pt x="2782" y="2964"/>
                      </a:lnTo>
                      <a:lnTo>
                        <a:pt x="2782" y="5461"/>
                      </a:lnTo>
                      <a:lnTo>
                        <a:pt x="2470" y="5461"/>
                      </a:lnTo>
                      <a:lnTo>
                        <a:pt x="2470" y="7958"/>
                      </a:lnTo>
                      <a:lnTo>
                        <a:pt x="2782" y="7958"/>
                      </a:lnTo>
                      <a:lnTo>
                        <a:pt x="2782" y="10533"/>
                      </a:lnTo>
                      <a:lnTo>
                        <a:pt x="1716" y="10533"/>
                      </a:lnTo>
                      <a:lnTo>
                        <a:pt x="1716" y="7958"/>
                      </a:lnTo>
                      <a:lnTo>
                        <a:pt x="2028" y="7958"/>
                      </a:lnTo>
                      <a:lnTo>
                        <a:pt x="2028" y="5461"/>
                      </a:lnTo>
                      <a:lnTo>
                        <a:pt x="1716" y="5461"/>
                      </a:lnTo>
                      <a:lnTo>
                        <a:pt x="1716" y="2964"/>
                      </a:lnTo>
                      <a:lnTo>
                        <a:pt x="805" y="2964"/>
                      </a:lnTo>
                      <a:lnTo>
                        <a:pt x="805" y="4811"/>
                      </a:lnTo>
                      <a:lnTo>
                        <a:pt x="0" y="4811"/>
                      </a:lnTo>
                      <a:lnTo>
                        <a:pt x="0" y="650"/>
                      </a:lnTo>
                      <a:lnTo>
                        <a:pt x="805" y="650"/>
                      </a:lnTo>
                      <a:lnTo>
                        <a:pt x="805" y="2497"/>
                      </a:lnTo>
                      <a:lnTo>
                        <a:pt x="1716" y="2497"/>
                      </a:lnTo>
                      <a:lnTo>
                        <a:pt x="1716" y="0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6" name="Freeform 20"/>
                <p:cNvSpPr>
                  <a:spLocks noChangeArrowheads="1"/>
                </p:cNvSpPr>
                <p:nvPr/>
              </p:nvSpPr>
              <p:spPr bwMode="auto">
                <a:xfrm>
                  <a:off x="39055675" y="32396113"/>
                  <a:ext cx="422275" cy="1835150"/>
                </a:xfrm>
                <a:custGeom>
                  <a:avLst/>
                  <a:gdLst>
                    <a:gd name="T0" fmla="*/ 988 w 1171"/>
                    <a:gd name="T1" fmla="*/ 5098 h 5099"/>
                    <a:gd name="T2" fmla="*/ 988 w 1171"/>
                    <a:gd name="T3" fmla="*/ 5098 h 5099"/>
                    <a:gd name="T4" fmla="*/ 0 w 1171"/>
                    <a:gd name="T5" fmla="*/ 2548 h 5099"/>
                    <a:gd name="T6" fmla="*/ 988 w 1171"/>
                    <a:gd name="T7" fmla="*/ 0 h 5099"/>
                    <a:gd name="T8" fmla="*/ 1170 w 1171"/>
                    <a:gd name="T9" fmla="*/ 156 h 5099"/>
                    <a:gd name="T10" fmla="*/ 234 w 1171"/>
                    <a:gd name="T11" fmla="*/ 2548 h 5099"/>
                    <a:gd name="T12" fmla="*/ 260 w 1171"/>
                    <a:gd name="T13" fmla="*/ 2548 h 5099"/>
                    <a:gd name="T14" fmla="*/ 234 w 1171"/>
                    <a:gd name="T15" fmla="*/ 2548 h 5099"/>
                    <a:gd name="T16" fmla="*/ 1170 w 1171"/>
                    <a:gd name="T17" fmla="*/ 4941 h 5099"/>
                    <a:gd name="T18" fmla="*/ 988 w 1171"/>
                    <a:gd name="T19" fmla="*/ 5098 h 5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1" h="5099">
                      <a:moveTo>
                        <a:pt x="988" y="5098"/>
                      </a:moveTo>
                      <a:lnTo>
                        <a:pt x="988" y="5098"/>
                      </a:lnTo>
                      <a:cubicBezTo>
                        <a:pt x="364" y="4447"/>
                        <a:pt x="0" y="3537"/>
                        <a:pt x="0" y="2548"/>
                      </a:cubicBezTo>
                      <a:cubicBezTo>
                        <a:pt x="0" y="1561"/>
                        <a:pt x="364" y="676"/>
                        <a:pt x="988" y="0"/>
                      </a:cubicBezTo>
                      <a:cubicBezTo>
                        <a:pt x="1170" y="156"/>
                        <a:pt x="1170" y="156"/>
                        <a:pt x="1170" y="156"/>
                      </a:cubicBezTo>
                      <a:cubicBezTo>
                        <a:pt x="599" y="806"/>
                        <a:pt x="234" y="1638"/>
                        <a:pt x="234" y="2548"/>
                      </a:cubicBezTo>
                      <a:cubicBezTo>
                        <a:pt x="260" y="2548"/>
                        <a:pt x="260" y="2548"/>
                        <a:pt x="260" y="2548"/>
                      </a:cubicBezTo>
                      <a:cubicBezTo>
                        <a:pt x="234" y="2548"/>
                        <a:pt x="234" y="2548"/>
                        <a:pt x="234" y="2548"/>
                      </a:cubicBezTo>
                      <a:cubicBezTo>
                        <a:pt x="234" y="3485"/>
                        <a:pt x="599" y="4317"/>
                        <a:pt x="1170" y="4941"/>
                      </a:cubicBezTo>
                      <a:lnTo>
                        <a:pt x="988" y="5098"/>
                      </a:lnTo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7672" tIns="13836" rIns="27672" bIns="13836" anchor="ctr"/>
                <a:lstStyle/>
                <a:p>
                  <a:pPr defTabSz="607250">
                    <a:defRPr/>
                  </a:pPr>
                  <a:endParaRPr lang="en-US" sz="1050" kern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16" name="Freeform 55"/>
              <p:cNvSpPr>
                <a:spLocks noChangeArrowheads="1"/>
              </p:cNvSpPr>
              <p:nvPr/>
            </p:nvSpPr>
            <p:spPr bwMode="auto">
              <a:xfrm>
                <a:off x="6212472" y="1995616"/>
                <a:ext cx="159063" cy="300318"/>
              </a:xfrm>
              <a:custGeom>
                <a:avLst/>
                <a:gdLst>
                  <a:gd name="T0" fmla="*/ 5826 w 6243"/>
                  <a:gd name="T1" fmla="*/ 8869 h 11914"/>
                  <a:gd name="T2" fmla="*/ 5773 w 6243"/>
                  <a:gd name="T3" fmla="*/ 8401 h 11914"/>
                  <a:gd name="T4" fmla="*/ 5826 w 6243"/>
                  <a:gd name="T5" fmla="*/ 7959 h 11914"/>
                  <a:gd name="T6" fmla="*/ 5930 w 6243"/>
                  <a:gd name="T7" fmla="*/ 7543 h 11914"/>
                  <a:gd name="T8" fmla="*/ 5722 w 6243"/>
                  <a:gd name="T9" fmla="*/ 11913 h 11914"/>
                  <a:gd name="T10" fmla="*/ 0 w 6243"/>
                  <a:gd name="T11" fmla="*/ 11913 h 11914"/>
                  <a:gd name="T12" fmla="*/ 312 w 6243"/>
                  <a:gd name="T13" fmla="*/ 7543 h 11914"/>
                  <a:gd name="T14" fmla="*/ 441 w 6243"/>
                  <a:gd name="T15" fmla="*/ 8037 h 11914"/>
                  <a:gd name="T16" fmla="*/ 389 w 6243"/>
                  <a:gd name="T17" fmla="*/ 8505 h 11914"/>
                  <a:gd name="T18" fmla="*/ 441 w 6243"/>
                  <a:gd name="T19" fmla="*/ 8973 h 11914"/>
                  <a:gd name="T20" fmla="*/ 0 w 6243"/>
                  <a:gd name="T21" fmla="*/ 8792 h 11914"/>
                  <a:gd name="T22" fmla="*/ 51 w 6243"/>
                  <a:gd name="T23" fmla="*/ 8323 h 11914"/>
                  <a:gd name="T24" fmla="*/ 0 w 6243"/>
                  <a:gd name="T25" fmla="*/ 7855 h 11914"/>
                  <a:gd name="T26" fmla="*/ 155 w 6243"/>
                  <a:gd name="T27" fmla="*/ 7308 h 11914"/>
                  <a:gd name="T28" fmla="*/ 909 w 6243"/>
                  <a:gd name="T29" fmla="*/ 4448 h 11914"/>
                  <a:gd name="T30" fmla="*/ 1066 w 6243"/>
                  <a:gd name="T31" fmla="*/ 4942 h 11914"/>
                  <a:gd name="T32" fmla="*/ 1013 w 6243"/>
                  <a:gd name="T33" fmla="*/ 5384 h 11914"/>
                  <a:gd name="T34" fmla="*/ 1066 w 6243"/>
                  <a:gd name="T35" fmla="*/ 5800 h 11914"/>
                  <a:gd name="T36" fmla="*/ 650 w 6243"/>
                  <a:gd name="T37" fmla="*/ 5956 h 11914"/>
                  <a:gd name="T38" fmla="*/ 701 w 6243"/>
                  <a:gd name="T39" fmla="*/ 5540 h 11914"/>
                  <a:gd name="T40" fmla="*/ 650 w 6243"/>
                  <a:gd name="T41" fmla="*/ 5124 h 11914"/>
                  <a:gd name="T42" fmla="*/ 754 w 6243"/>
                  <a:gd name="T43" fmla="*/ 4682 h 11914"/>
                  <a:gd name="T44" fmla="*/ 2418 w 6243"/>
                  <a:gd name="T45" fmla="*/ 3798 h 11914"/>
                  <a:gd name="T46" fmla="*/ 1533 w 6243"/>
                  <a:gd name="T47" fmla="*/ 2055 h 11914"/>
                  <a:gd name="T48" fmla="*/ 1482 w 6243"/>
                  <a:gd name="T49" fmla="*/ 2471 h 11914"/>
                  <a:gd name="T50" fmla="*/ 1533 w 6243"/>
                  <a:gd name="T51" fmla="*/ 2887 h 11914"/>
                  <a:gd name="T52" fmla="*/ 1429 w 6243"/>
                  <a:gd name="T53" fmla="*/ 3355 h 11914"/>
                  <a:gd name="T54" fmla="*/ 1170 w 6243"/>
                  <a:gd name="T55" fmla="*/ 2991 h 11914"/>
                  <a:gd name="T56" fmla="*/ 1117 w 6243"/>
                  <a:gd name="T57" fmla="*/ 2575 h 11914"/>
                  <a:gd name="T58" fmla="*/ 1170 w 6243"/>
                  <a:gd name="T59" fmla="*/ 2159 h 11914"/>
                  <a:gd name="T60" fmla="*/ 1117 w 6243"/>
                  <a:gd name="T61" fmla="*/ 1717 h 11914"/>
                  <a:gd name="T62" fmla="*/ 3380 w 6243"/>
                  <a:gd name="T63" fmla="*/ 0 h 11914"/>
                  <a:gd name="T64" fmla="*/ 4993 w 6243"/>
                  <a:gd name="T65" fmla="*/ 1717 h 11914"/>
                  <a:gd name="T66" fmla="*/ 5123 w 6243"/>
                  <a:gd name="T67" fmla="*/ 2237 h 11914"/>
                  <a:gd name="T68" fmla="*/ 5097 w 6243"/>
                  <a:gd name="T69" fmla="*/ 2653 h 11914"/>
                  <a:gd name="T70" fmla="*/ 5123 w 6243"/>
                  <a:gd name="T71" fmla="*/ 3070 h 11914"/>
                  <a:gd name="T72" fmla="*/ 4733 w 6243"/>
                  <a:gd name="T73" fmla="*/ 3225 h 11914"/>
                  <a:gd name="T74" fmla="*/ 4759 w 6243"/>
                  <a:gd name="T75" fmla="*/ 2809 h 11914"/>
                  <a:gd name="T76" fmla="*/ 4733 w 6243"/>
                  <a:gd name="T77" fmla="*/ 2393 h 11914"/>
                  <a:gd name="T78" fmla="*/ 4837 w 6243"/>
                  <a:gd name="T79" fmla="*/ 1951 h 11914"/>
                  <a:gd name="T80" fmla="*/ 5565 w 6243"/>
                  <a:gd name="T81" fmla="*/ 4370 h 11914"/>
                  <a:gd name="T82" fmla="*/ 5565 w 6243"/>
                  <a:gd name="T83" fmla="*/ 4786 h 11914"/>
                  <a:gd name="T84" fmla="*/ 5539 w 6243"/>
                  <a:gd name="T85" fmla="*/ 5202 h 11914"/>
                  <a:gd name="T86" fmla="*/ 5565 w 6243"/>
                  <a:gd name="T87" fmla="*/ 5618 h 11914"/>
                  <a:gd name="T88" fmla="*/ 5461 w 6243"/>
                  <a:gd name="T89" fmla="*/ 6060 h 11914"/>
                  <a:gd name="T90" fmla="*/ 5201 w 6243"/>
                  <a:gd name="T91" fmla="*/ 5696 h 11914"/>
                  <a:gd name="T92" fmla="*/ 5175 w 6243"/>
                  <a:gd name="T93" fmla="*/ 5280 h 11914"/>
                  <a:gd name="T94" fmla="*/ 5201 w 6243"/>
                  <a:gd name="T95" fmla="*/ 4864 h 11914"/>
                  <a:gd name="T96" fmla="*/ 3875 w 6243"/>
                  <a:gd name="T97" fmla="*/ 4499 h 11914"/>
                  <a:gd name="T98" fmla="*/ 6059 w 6243"/>
                  <a:gd name="T99" fmla="*/ 7543 h 11914"/>
                  <a:gd name="T100" fmla="*/ 6189 w 6243"/>
                  <a:gd name="T101" fmla="*/ 7959 h 11914"/>
                  <a:gd name="T102" fmla="*/ 6215 w 6243"/>
                  <a:gd name="T103" fmla="*/ 8401 h 11914"/>
                  <a:gd name="T104" fmla="*/ 6189 w 6243"/>
                  <a:gd name="T105" fmla="*/ 8869 h 11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43" h="11914">
                    <a:moveTo>
                      <a:pt x="6111" y="9077"/>
                    </a:moveTo>
                    <a:lnTo>
                      <a:pt x="6111" y="9077"/>
                    </a:lnTo>
                    <a:cubicBezTo>
                      <a:pt x="5903" y="9077"/>
                      <a:pt x="5903" y="9077"/>
                      <a:pt x="5903" y="9077"/>
                    </a:cubicBezTo>
                    <a:cubicBezTo>
                      <a:pt x="5826" y="9077"/>
                      <a:pt x="5773" y="9025"/>
                      <a:pt x="5773" y="8973"/>
                    </a:cubicBezTo>
                    <a:cubicBezTo>
                      <a:pt x="5773" y="8921"/>
                      <a:pt x="5799" y="8896"/>
                      <a:pt x="5826" y="8869"/>
                    </a:cubicBezTo>
                    <a:cubicBezTo>
                      <a:pt x="5799" y="8843"/>
                      <a:pt x="5773" y="8817"/>
                      <a:pt x="5773" y="8792"/>
                    </a:cubicBezTo>
                    <a:cubicBezTo>
                      <a:pt x="5773" y="8739"/>
                      <a:pt x="5799" y="8713"/>
                      <a:pt x="5826" y="8688"/>
                    </a:cubicBezTo>
                    <a:cubicBezTo>
                      <a:pt x="5799" y="8661"/>
                      <a:pt x="5773" y="8635"/>
                      <a:pt x="5773" y="8584"/>
                    </a:cubicBezTo>
                    <a:cubicBezTo>
                      <a:pt x="5773" y="8557"/>
                      <a:pt x="5799" y="8531"/>
                      <a:pt x="5826" y="8505"/>
                    </a:cubicBezTo>
                    <a:cubicBezTo>
                      <a:pt x="5799" y="8480"/>
                      <a:pt x="5773" y="8453"/>
                      <a:pt x="5773" y="8401"/>
                    </a:cubicBezTo>
                    <a:cubicBezTo>
                      <a:pt x="5773" y="8375"/>
                      <a:pt x="5799" y="8349"/>
                      <a:pt x="5826" y="8323"/>
                    </a:cubicBezTo>
                    <a:cubicBezTo>
                      <a:pt x="5799" y="8297"/>
                      <a:pt x="5773" y="8271"/>
                      <a:pt x="5773" y="8219"/>
                    </a:cubicBezTo>
                    <a:cubicBezTo>
                      <a:pt x="5773" y="8193"/>
                      <a:pt x="5799" y="8167"/>
                      <a:pt x="5826" y="8141"/>
                    </a:cubicBezTo>
                    <a:cubicBezTo>
                      <a:pt x="5799" y="8115"/>
                      <a:pt x="5773" y="8089"/>
                      <a:pt x="5773" y="8037"/>
                    </a:cubicBezTo>
                    <a:cubicBezTo>
                      <a:pt x="5773" y="8011"/>
                      <a:pt x="5799" y="7985"/>
                      <a:pt x="5826" y="7959"/>
                    </a:cubicBezTo>
                    <a:cubicBezTo>
                      <a:pt x="5799" y="7933"/>
                      <a:pt x="5773" y="7907"/>
                      <a:pt x="5773" y="7855"/>
                    </a:cubicBezTo>
                    <a:cubicBezTo>
                      <a:pt x="5773" y="7829"/>
                      <a:pt x="5799" y="7803"/>
                      <a:pt x="5826" y="7777"/>
                    </a:cubicBezTo>
                    <a:cubicBezTo>
                      <a:pt x="5799" y="7751"/>
                      <a:pt x="5773" y="7725"/>
                      <a:pt x="5773" y="7673"/>
                    </a:cubicBezTo>
                    <a:cubicBezTo>
                      <a:pt x="5773" y="7621"/>
                      <a:pt x="5826" y="7543"/>
                      <a:pt x="5903" y="7543"/>
                    </a:cubicBezTo>
                    <a:cubicBezTo>
                      <a:pt x="5930" y="7543"/>
                      <a:pt x="5930" y="7543"/>
                      <a:pt x="5930" y="7543"/>
                    </a:cubicBezTo>
                    <a:cubicBezTo>
                      <a:pt x="5930" y="7308"/>
                      <a:pt x="5930" y="7308"/>
                      <a:pt x="5930" y="7308"/>
                    </a:cubicBezTo>
                    <a:cubicBezTo>
                      <a:pt x="4291" y="7387"/>
                      <a:pt x="4291" y="7387"/>
                      <a:pt x="4291" y="7387"/>
                    </a:cubicBezTo>
                    <a:cubicBezTo>
                      <a:pt x="4317" y="7517"/>
                      <a:pt x="4342" y="7647"/>
                      <a:pt x="4369" y="7803"/>
                    </a:cubicBezTo>
                    <a:cubicBezTo>
                      <a:pt x="4551" y="8896"/>
                      <a:pt x="6215" y="11886"/>
                      <a:pt x="6242" y="11913"/>
                    </a:cubicBezTo>
                    <a:cubicBezTo>
                      <a:pt x="5722" y="11913"/>
                      <a:pt x="5722" y="11913"/>
                      <a:pt x="5722" y="11913"/>
                    </a:cubicBezTo>
                    <a:cubicBezTo>
                      <a:pt x="4603" y="10144"/>
                      <a:pt x="4603" y="10144"/>
                      <a:pt x="4603" y="10144"/>
                    </a:cubicBezTo>
                    <a:cubicBezTo>
                      <a:pt x="3121" y="9520"/>
                      <a:pt x="3121" y="9520"/>
                      <a:pt x="3121" y="9520"/>
                    </a:cubicBezTo>
                    <a:cubicBezTo>
                      <a:pt x="1560" y="10144"/>
                      <a:pt x="1560" y="10144"/>
                      <a:pt x="1560" y="10144"/>
                    </a:cubicBezTo>
                    <a:cubicBezTo>
                      <a:pt x="520" y="11913"/>
                      <a:pt x="520" y="11913"/>
                      <a:pt x="520" y="11913"/>
                    </a:cubicBezTo>
                    <a:cubicBezTo>
                      <a:pt x="0" y="11913"/>
                      <a:pt x="0" y="11913"/>
                      <a:pt x="0" y="11913"/>
                    </a:cubicBezTo>
                    <a:cubicBezTo>
                      <a:pt x="0" y="11913"/>
                      <a:pt x="1664" y="8896"/>
                      <a:pt x="1846" y="7803"/>
                    </a:cubicBezTo>
                    <a:cubicBezTo>
                      <a:pt x="1898" y="7647"/>
                      <a:pt x="1898" y="7517"/>
                      <a:pt x="1924" y="7387"/>
                    </a:cubicBezTo>
                    <a:cubicBezTo>
                      <a:pt x="285" y="7308"/>
                      <a:pt x="285" y="7308"/>
                      <a:pt x="285" y="7308"/>
                    </a:cubicBezTo>
                    <a:cubicBezTo>
                      <a:pt x="285" y="7543"/>
                      <a:pt x="285" y="7543"/>
                      <a:pt x="285" y="7543"/>
                    </a:cubicBezTo>
                    <a:cubicBezTo>
                      <a:pt x="312" y="7543"/>
                      <a:pt x="312" y="7543"/>
                      <a:pt x="312" y="7543"/>
                    </a:cubicBezTo>
                    <a:cubicBezTo>
                      <a:pt x="389" y="7543"/>
                      <a:pt x="441" y="7621"/>
                      <a:pt x="441" y="7673"/>
                    </a:cubicBezTo>
                    <a:cubicBezTo>
                      <a:pt x="441" y="7725"/>
                      <a:pt x="416" y="7751"/>
                      <a:pt x="389" y="7777"/>
                    </a:cubicBezTo>
                    <a:cubicBezTo>
                      <a:pt x="416" y="7803"/>
                      <a:pt x="441" y="7829"/>
                      <a:pt x="441" y="7855"/>
                    </a:cubicBezTo>
                    <a:cubicBezTo>
                      <a:pt x="441" y="7907"/>
                      <a:pt x="416" y="7933"/>
                      <a:pt x="389" y="7959"/>
                    </a:cubicBezTo>
                    <a:cubicBezTo>
                      <a:pt x="416" y="7985"/>
                      <a:pt x="441" y="8011"/>
                      <a:pt x="441" y="8037"/>
                    </a:cubicBezTo>
                    <a:cubicBezTo>
                      <a:pt x="441" y="8089"/>
                      <a:pt x="416" y="8115"/>
                      <a:pt x="389" y="8141"/>
                    </a:cubicBezTo>
                    <a:cubicBezTo>
                      <a:pt x="416" y="8167"/>
                      <a:pt x="441" y="8193"/>
                      <a:pt x="441" y="8219"/>
                    </a:cubicBezTo>
                    <a:cubicBezTo>
                      <a:pt x="441" y="8271"/>
                      <a:pt x="416" y="8297"/>
                      <a:pt x="389" y="8323"/>
                    </a:cubicBezTo>
                    <a:cubicBezTo>
                      <a:pt x="416" y="8349"/>
                      <a:pt x="441" y="8375"/>
                      <a:pt x="441" y="8401"/>
                    </a:cubicBezTo>
                    <a:cubicBezTo>
                      <a:pt x="441" y="8453"/>
                      <a:pt x="416" y="8480"/>
                      <a:pt x="389" y="8505"/>
                    </a:cubicBezTo>
                    <a:cubicBezTo>
                      <a:pt x="416" y="8531"/>
                      <a:pt x="441" y="8557"/>
                      <a:pt x="441" y="8584"/>
                    </a:cubicBezTo>
                    <a:cubicBezTo>
                      <a:pt x="441" y="8635"/>
                      <a:pt x="416" y="8661"/>
                      <a:pt x="389" y="8688"/>
                    </a:cubicBezTo>
                    <a:cubicBezTo>
                      <a:pt x="416" y="8713"/>
                      <a:pt x="441" y="8739"/>
                      <a:pt x="441" y="8792"/>
                    </a:cubicBezTo>
                    <a:cubicBezTo>
                      <a:pt x="441" y="8817"/>
                      <a:pt x="416" y="8843"/>
                      <a:pt x="389" y="8869"/>
                    </a:cubicBezTo>
                    <a:cubicBezTo>
                      <a:pt x="416" y="8896"/>
                      <a:pt x="441" y="8921"/>
                      <a:pt x="441" y="8973"/>
                    </a:cubicBezTo>
                    <a:cubicBezTo>
                      <a:pt x="441" y="9025"/>
                      <a:pt x="389" y="9077"/>
                      <a:pt x="312" y="9077"/>
                    </a:cubicBezTo>
                    <a:cubicBezTo>
                      <a:pt x="129" y="9077"/>
                      <a:pt x="129" y="9077"/>
                      <a:pt x="129" y="9077"/>
                    </a:cubicBezTo>
                    <a:cubicBezTo>
                      <a:pt x="51" y="9077"/>
                      <a:pt x="0" y="9025"/>
                      <a:pt x="0" y="8973"/>
                    </a:cubicBezTo>
                    <a:cubicBezTo>
                      <a:pt x="0" y="8921"/>
                      <a:pt x="25" y="8896"/>
                      <a:pt x="51" y="8869"/>
                    </a:cubicBezTo>
                    <a:cubicBezTo>
                      <a:pt x="25" y="8843"/>
                      <a:pt x="0" y="8817"/>
                      <a:pt x="0" y="8792"/>
                    </a:cubicBezTo>
                    <a:cubicBezTo>
                      <a:pt x="0" y="8739"/>
                      <a:pt x="25" y="8713"/>
                      <a:pt x="51" y="8688"/>
                    </a:cubicBezTo>
                    <a:cubicBezTo>
                      <a:pt x="25" y="8661"/>
                      <a:pt x="0" y="8635"/>
                      <a:pt x="0" y="8584"/>
                    </a:cubicBezTo>
                    <a:cubicBezTo>
                      <a:pt x="0" y="8557"/>
                      <a:pt x="25" y="8531"/>
                      <a:pt x="51" y="8505"/>
                    </a:cubicBezTo>
                    <a:cubicBezTo>
                      <a:pt x="25" y="8480"/>
                      <a:pt x="0" y="8453"/>
                      <a:pt x="0" y="8401"/>
                    </a:cubicBezTo>
                    <a:cubicBezTo>
                      <a:pt x="0" y="8375"/>
                      <a:pt x="25" y="8349"/>
                      <a:pt x="51" y="8323"/>
                    </a:cubicBezTo>
                    <a:cubicBezTo>
                      <a:pt x="25" y="8297"/>
                      <a:pt x="0" y="8271"/>
                      <a:pt x="0" y="8219"/>
                    </a:cubicBezTo>
                    <a:cubicBezTo>
                      <a:pt x="0" y="8193"/>
                      <a:pt x="25" y="8167"/>
                      <a:pt x="51" y="8141"/>
                    </a:cubicBezTo>
                    <a:cubicBezTo>
                      <a:pt x="25" y="8115"/>
                      <a:pt x="0" y="8089"/>
                      <a:pt x="0" y="8037"/>
                    </a:cubicBezTo>
                    <a:cubicBezTo>
                      <a:pt x="0" y="8011"/>
                      <a:pt x="25" y="7985"/>
                      <a:pt x="51" y="7959"/>
                    </a:cubicBezTo>
                    <a:cubicBezTo>
                      <a:pt x="25" y="7933"/>
                      <a:pt x="0" y="7907"/>
                      <a:pt x="0" y="7855"/>
                    </a:cubicBezTo>
                    <a:cubicBezTo>
                      <a:pt x="0" y="7829"/>
                      <a:pt x="25" y="7803"/>
                      <a:pt x="51" y="7777"/>
                    </a:cubicBezTo>
                    <a:cubicBezTo>
                      <a:pt x="25" y="7751"/>
                      <a:pt x="0" y="7725"/>
                      <a:pt x="0" y="7673"/>
                    </a:cubicBezTo>
                    <a:cubicBezTo>
                      <a:pt x="0" y="7621"/>
                      <a:pt x="51" y="7543"/>
                      <a:pt x="129" y="7543"/>
                    </a:cubicBezTo>
                    <a:cubicBezTo>
                      <a:pt x="155" y="7543"/>
                      <a:pt x="155" y="7543"/>
                      <a:pt x="155" y="7543"/>
                    </a:cubicBezTo>
                    <a:cubicBezTo>
                      <a:pt x="155" y="7308"/>
                      <a:pt x="155" y="7308"/>
                      <a:pt x="155" y="7308"/>
                    </a:cubicBezTo>
                    <a:cubicBezTo>
                      <a:pt x="0" y="7308"/>
                      <a:pt x="0" y="7308"/>
                      <a:pt x="0" y="7308"/>
                    </a:cubicBezTo>
                    <a:cubicBezTo>
                      <a:pt x="0" y="7204"/>
                      <a:pt x="0" y="7204"/>
                      <a:pt x="0" y="7204"/>
                    </a:cubicBezTo>
                    <a:cubicBezTo>
                      <a:pt x="2080" y="6529"/>
                      <a:pt x="2080" y="6529"/>
                      <a:pt x="2080" y="6529"/>
                    </a:cubicBezTo>
                    <a:cubicBezTo>
                      <a:pt x="2184" y="5800"/>
                      <a:pt x="2288" y="5124"/>
                      <a:pt x="2340" y="4499"/>
                    </a:cubicBezTo>
                    <a:cubicBezTo>
                      <a:pt x="909" y="4448"/>
                      <a:pt x="909" y="4448"/>
                      <a:pt x="909" y="4448"/>
                    </a:cubicBezTo>
                    <a:cubicBezTo>
                      <a:pt x="909" y="4682"/>
                      <a:pt x="909" y="4682"/>
                      <a:pt x="909" y="4682"/>
                    </a:cubicBezTo>
                    <a:cubicBezTo>
                      <a:pt x="936" y="4682"/>
                      <a:pt x="936" y="4682"/>
                      <a:pt x="936" y="4682"/>
                    </a:cubicBezTo>
                    <a:cubicBezTo>
                      <a:pt x="1013" y="4682"/>
                      <a:pt x="1066" y="4734"/>
                      <a:pt x="1066" y="4786"/>
                    </a:cubicBezTo>
                    <a:cubicBezTo>
                      <a:pt x="1066" y="4812"/>
                      <a:pt x="1040" y="4838"/>
                      <a:pt x="1013" y="4864"/>
                    </a:cubicBezTo>
                    <a:cubicBezTo>
                      <a:pt x="1040" y="4890"/>
                      <a:pt x="1066" y="4916"/>
                      <a:pt x="1066" y="4942"/>
                    </a:cubicBezTo>
                    <a:cubicBezTo>
                      <a:pt x="1066" y="4994"/>
                      <a:pt x="1040" y="5020"/>
                      <a:pt x="1013" y="5046"/>
                    </a:cubicBezTo>
                    <a:cubicBezTo>
                      <a:pt x="1040" y="5046"/>
                      <a:pt x="1066" y="5098"/>
                      <a:pt x="1066" y="5124"/>
                    </a:cubicBezTo>
                    <a:cubicBezTo>
                      <a:pt x="1066" y="5150"/>
                      <a:pt x="1040" y="5176"/>
                      <a:pt x="1013" y="5202"/>
                    </a:cubicBezTo>
                    <a:cubicBezTo>
                      <a:pt x="1040" y="5228"/>
                      <a:pt x="1066" y="5254"/>
                      <a:pt x="1066" y="5280"/>
                    </a:cubicBezTo>
                    <a:cubicBezTo>
                      <a:pt x="1066" y="5332"/>
                      <a:pt x="1040" y="5358"/>
                      <a:pt x="1013" y="5384"/>
                    </a:cubicBezTo>
                    <a:cubicBezTo>
                      <a:pt x="1040" y="5384"/>
                      <a:pt x="1066" y="5410"/>
                      <a:pt x="1066" y="5462"/>
                    </a:cubicBezTo>
                    <a:cubicBezTo>
                      <a:pt x="1066" y="5488"/>
                      <a:pt x="1040" y="5514"/>
                      <a:pt x="1013" y="5540"/>
                    </a:cubicBezTo>
                    <a:cubicBezTo>
                      <a:pt x="1040" y="5566"/>
                      <a:pt x="1066" y="5592"/>
                      <a:pt x="1066" y="5618"/>
                    </a:cubicBezTo>
                    <a:cubicBezTo>
                      <a:pt x="1066" y="5644"/>
                      <a:pt x="1040" y="5696"/>
                      <a:pt x="1013" y="5696"/>
                    </a:cubicBezTo>
                    <a:cubicBezTo>
                      <a:pt x="1040" y="5722"/>
                      <a:pt x="1066" y="5748"/>
                      <a:pt x="1066" y="5800"/>
                    </a:cubicBezTo>
                    <a:cubicBezTo>
                      <a:pt x="1066" y="5826"/>
                      <a:pt x="1040" y="5852"/>
                      <a:pt x="1013" y="5879"/>
                    </a:cubicBezTo>
                    <a:cubicBezTo>
                      <a:pt x="1040" y="5904"/>
                      <a:pt x="1066" y="5930"/>
                      <a:pt x="1066" y="5956"/>
                    </a:cubicBezTo>
                    <a:cubicBezTo>
                      <a:pt x="1066" y="6008"/>
                      <a:pt x="1013" y="6060"/>
                      <a:pt x="936" y="6060"/>
                    </a:cubicBezTo>
                    <a:cubicBezTo>
                      <a:pt x="754" y="6060"/>
                      <a:pt x="754" y="6060"/>
                      <a:pt x="754" y="6060"/>
                    </a:cubicBezTo>
                    <a:cubicBezTo>
                      <a:pt x="701" y="6060"/>
                      <a:pt x="650" y="6008"/>
                      <a:pt x="650" y="5956"/>
                    </a:cubicBezTo>
                    <a:cubicBezTo>
                      <a:pt x="650" y="5930"/>
                      <a:pt x="675" y="5904"/>
                      <a:pt x="701" y="5879"/>
                    </a:cubicBezTo>
                    <a:cubicBezTo>
                      <a:pt x="675" y="5852"/>
                      <a:pt x="650" y="5826"/>
                      <a:pt x="650" y="5800"/>
                    </a:cubicBezTo>
                    <a:cubicBezTo>
                      <a:pt x="650" y="5748"/>
                      <a:pt x="675" y="5722"/>
                      <a:pt x="701" y="5696"/>
                    </a:cubicBezTo>
                    <a:cubicBezTo>
                      <a:pt x="675" y="5696"/>
                      <a:pt x="650" y="5644"/>
                      <a:pt x="650" y="5618"/>
                    </a:cubicBezTo>
                    <a:cubicBezTo>
                      <a:pt x="650" y="5592"/>
                      <a:pt x="675" y="5566"/>
                      <a:pt x="701" y="5540"/>
                    </a:cubicBezTo>
                    <a:cubicBezTo>
                      <a:pt x="675" y="5514"/>
                      <a:pt x="650" y="5488"/>
                      <a:pt x="650" y="5462"/>
                    </a:cubicBezTo>
                    <a:cubicBezTo>
                      <a:pt x="650" y="5410"/>
                      <a:pt x="675" y="5384"/>
                      <a:pt x="701" y="5384"/>
                    </a:cubicBezTo>
                    <a:cubicBezTo>
                      <a:pt x="675" y="5358"/>
                      <a:pt x="650" y="5332"/>
                      <a:pt x="650" y="5280"/>
                    </a:cubicBezTo>
                    <a:cubicBezTo>
                      <a:pt x="650" y="5254"/>
                      <a:pt x="675" y="5228"/>
                      <a:pt x="701" y="5202"/>
                    </a:cubicBezTo>
                    <a:cubicBezTo>
                      <a:pt x="675" y="5176"/>
                      <a:pt x="650" y="5150"/>
                      <a:pt x="650" y="5124"/>
                    </a:cubicBezTo>
                    <a:cubicBezTo>
                      <a:pt x="650" y="5098"/>
                      <a:pt x="675" y="5046"/>
                      <a:pt x="701" y="5046"/>
                    </a:cubicBezTo>
                    <a:cubicBezTo>
                      <a:pt x="675" y="5020"/>
                      <a:pt x="650" y="4994"/>
                      <a:pt x="650" y="4942"/>
                    </a:cubicBezTo>
                    <a:cubicBezTo>
                      <a:pt x="650" y="4916"/>
                      <a:pt x="675" y="4890"/>
                      <a:pt x="701" y="4864"/>
                    </a:cubicBezTo>
                    <a:cubicBezTo>
                      <a:pt x="675" y="4838"/>
                      <a:pt x="650" y="4812"/>
                      <a:pt x="650" y="4786"/>
                    </a:cubicBezTo>
                    <a:cubicBezTo>
                      <a:pt x="650" y="4734"/>
                      <a:pt x="701" y="4682"/>
                      <a:pt x="754" y="4682"/>
                    </a:cubicBezTo>
                    <a:cubicBezTo>
                      <a:pt x="779" y="4682"/>
                      <a:pt x="779" y="4682"/>
                      <a:pt x="779" y="4682"/>
                    </a:cubicBezTo>
                    <a:cubicBezTo>
                      <a:pt x="779" y="4448"/>
                      <a:pt x="779" y="4448"/>
                      <a:pt x="779" y="4448"/>
                    </a:cubicBezTo>
                    <a:cubicBezTo>
                      <a:pt x="650" y="4448"/>
                      <a:pt x="650" y="4448"/>
                      <a:pt x="650" y="4448"/>
                    </a:cubicBezTo>
                    <a:cubicBezTo>
                      <a:pt x="650" y="4370"/>
                      <a:pt x="650" y="4370"/>
                      <a:pt x="650" y="4370"/>
                    </a:cubicBezTo>
                    <a:cubicBezTo>
                      <a:pt x="2418" y="3798"/>
                      <a:pt x="2418" y="3798"/>
                      <a:pt x="2418" y="3798"/>
                    </a:cubicBezTo>
                    <a:cubicBezTo>
                      <a:pt x="2496" y="2939"/>
                      <a:pt x="2522" y="2263"/>
                      <a:pt x="2522" y="1769"/>
                    </a:cubicBezTo>
                    <a:cubicBezTo>
                      <a:pt x="1378" y="1743"/>
                      <a:pt x="1378" y="1743"/>
                      <a:pt x="1378" y="1743"/>
                    </a:cubicBezTo>
                    <a:cubicBezTo>
                      <a:pt x="1378" y="1951"/>
                      <a:pt x="1378" y="1951"/>
                      <a:pt x="1378" y="1951"/>
                    </a:cubicBezTo>
                    <a:cubicBezTo>
                      <a:pt x="1429" y="1951"/>
                      <a:pt x="1429" y="1951"/>
                      <a:pt x="1429" y="1951"/>
                    </a:cubicBezTo>
                    <a:cubicBezTo>
                      <a:pt x="1482" y="1951"/>
                      <a:pt x="1533" y="2003"/>
                      <a:pt x="1533" y="2055"/>
                    </a:cubicBezTo>
                    <a:cubicBezTo>
                      <a:pt x="1533" y="2107"/>
                      <a:pt x="1508" y="2133"/>
                      <a:pt x="1482" y="2159"/>
                    </a:cubicBezTo>
                    <a:cubicBezTo>
                      <a:pt x="1508" y="2159"/>
                      <a:pt x="1533" y="2185"/>
                      <a:pt x="1533" y="2237"/>
                    </a:cubicBezTo>
                    <a:cubicBezTo>
                      <a:pt x="1533" y="2263"/>
                      <a:pt x="1508" y="2289"/>
                      <a:pt x="1482" y="2315"/>
                    </a:cubicBezTo>
                    <a:cubicBezTo>
                      <a:pt x="1508" y="2341"/>
                      <a:pt x="1533" y="2367"/>
                      <a:pt x="1533" y="2393"/>
                    </a:cubicBezTo>
                    <a:cubicBezTo>
                      <a:pt x="1533" y="2419"/>
                      <a:pt x="1508" y="2471"/>
                      <a:pt x="1482" y="2471"/>
                    </a:cubicBezTo>
                    <a:cubicBezTo>
                      <a:pt x="1508" y="2497"/>
                      <a:pt x="1533" y="2523"/>
                      <a:pt x="1533" y="2575"/>
                    </a:cubicBezTo>
                    <a:cubicBezTo>
                      <a:pt x="1533" y="2601"/>
                      <a:pt x="1508" y="2627"/>
                      <a:pt x="1482" y="2653"/>
                    </a:cubicBezTo>
                    <a:cubicBezTo>
                      <a:pt x="1508" y="2679"/>
                      <a:pt x="1533" y="2705"/>
                      <a:pt x="1533" y="2731"/>
                    </a:cubicBezTo>
                    <a:cubicBezTo>
                      <a:pt x="1533" y="2757"/>
                      <a:pt x="1508" y="2783"/>
                      <a:pt x="1482" y="2809"/>
                    </a:cubicBezTo>
                    <a:cubicBezTo>
                      <a:pt x="1508" y="2835"/>
                      <a:pt x="1533" y="2862"/>
                      <a:pt x="1533" y="2887"/>
                    </a:cubicBezTo>
                    <a:cubicBezTo>
                      <a:pt x="1533" y="2939"/>
                      <a:pt x="1508" y="2966"/>
                      <a:pt x="1482" y="2991"/>
                    </a:cubicBezTo>
                    <a:cubicBezTo>
                      <a:pt x="1508" y="2991"/>
                      <a:pt x="1533" y="3043"/>
                      <a:pt x="1533" y="3070"/>
                    </a:cubicBezTo>
                    <a:cubicBezTo>
                      <a:pt x="1533" y="3095"/>
                      <a:pt x="1508" y="3121"/>
                      <a:pt x="1482" y="3147"/>
                    </a:cubicBezTo>
                    <a:cubicBezTo>
                      <a:pt x="1508" y="3174"/>
                      <a:pt x="1533" y="3199"/>
                      <a:pt x="1533" y="3225"/>
                    </a:cubicBezTo>
                    <a:cubicBezTo>
                      <a:pt x="1533" y="3303"/>
                      <a:pt x="1482" y="3355"/>
                      <a:pt x="1429" y="3355"/>
                    </a:cubicBezTo>
                    <a:cubicBezTo>
                      <a:pt x="1221" y="3355"/>
                      <a:pt x="1221" y="3355"/>
                      <a:pt x="1221" y="3355"/>
                    </a:cubicBezTo>
                    <a:cubicBezTo>
                      <a:pt x="1170" y="3355"/>
                      <a:pt x="1117" y="3303"/>
                      <a:pt x="1117" y="3225"/>
                    </a:cubicBezTo>
                    <a:cubicBezTo>
                      <a:pt x="1117" y="3199"/>
                      <a:pt x="1144" y="3174"/>
                      <a:pt x="1170" y="3147"/>
                    </a:cubicBezTo>
                    <a:cubicBezTo>
                      <a:pt x="1144" y="3121"/>
                      <a:pt x="1117" y="3095"/>
                      <a:pt x="1117" y="3070"/>
                    </a:cubicBezTo>
                    <a:cubicBezTo>
                      <a:pt x="1117" y="3043"/>
                      <a:pt x="1144" y="2991"/>
                      <a:pt x="1170" y="2991"/>
                    </a:cubicBezTo>
                    <a:cubicBezTo>
                      <a:pt x="1144" y="2966"/>
                      <a:pt x="1117" y="2939"/>
                      <a:pt x="1117" y="2887"/>
                    </a:cubicBezTo>
                    <a:cubicBezTo>
                      <a:pt x="1117" y="2862"/>
                      <a:pt x="1144" y="2835"/>
                      <a:pt x="1170" y="2809"/>
                    </a:cubicBezTo>
                    <a:cubicBezTo>
                      <a:pt x="1144" y="2783"/>
                      <a:pt x="1117" y="2757"/>
                      <a:pt x="1117" y="2731"/>
                    </a:cubicBezTo>
                    <a:cubicBezTo>
                      <a:pt x="1117" y="2705"/>
                      <a:pt x="1144" y="2679"/>
                      <a:pt x="1170" y="2653"/>
                    </a:cubicBezTo>
                    <a:cubicBezTo>
                      <a:pt x="1144" y="2627"/>
                      <a:pt x="1117" y="2601"/>
                      <a:pt x="1117" y="2575"/>
                    </a:cubicBezTo>
                    <a:cubicBezTo>
                      <a:pt x="1117" y="2523"/>
                      <a:pt x="1144" y="2497"/>
                      <a:pt x="1170" y="2471"/>
                    </a:cubicBezTo>
                    <a:cubicBezTo>
                      <a:pt x="1144" y="2471"/>
                      <a:pt x="1117" y="2419"/>
                      <a:pt x="1117" y="2393"/>
                    </a:cubicBezTo>
                    <a:cubicBezTo>
                      <a:pt x="1117" y="2367"/>
                      <a:pt x="1144" y="2341"/>
                      <a:pt x="1170" y="2315"/>
                    </a:cubicBezTo>
                    <a:cubicBezTo>
                      <a:pt x="1144" y="2289"/>
                      <a:pt x="1117" y="2263"/>
                      <a:pt x="1117" y="2237"/>
                    </a:cubicBezTo>
                    <a:cubicBezTo>
                      <a:pt x="1117" y="2185"/>
                      <a:pt x="1144" y="2159"/>
                      <a:pt x="1170" y="2159"/>
                    </a:cubicBezTo>
                    <a:cubicBezTo>
                      <a:pt x="1144" y="2133"/>
                      <a:pt x="1117" y="2107"/>
                      <a:pt x="1117" y="2055"/>
                    </a:cubicBezTo>
                    <a:cubicBezTo>
                      <a:pt x="1117" y="2003"/>
                      <a:pt x="1170" y="1951"/>
                      <a:pt x="1221" y="1951"/>
                    </a:cubicBezTo>
                    <a:cubicBezTo>
                      <a:pt x="1274" y="1951"/>
                      <a:pt x="1274" y="1951"/>
                      <a:pt x="1274" y="1951"/>
                    </a:cubicBezTo>
                    <a:cubicBezTo>
                      <a:pt x="1274" y="1717"/>
                      <a:pt x="1274" y="1717"/>
                      <a:pt x="1274" y="1717"/>
                    </a:cubicBezTo>
                    <a:cubicBezTo>
                      <a:pt x="1117" y="1717"/>
                      <a:pt x="1117" y="1717"/>
                      <a:pt x="1117" y="1717"/>
                    </a:cubicBezTo>
                    <a:cubicBezTo>
                      <a:pt x="1117" y="1665"/>
                      <a:pt x="1117" y="1665"/>
                      <a:pt x="1117" y="1665"/>
                    </a:cubicBezTo>
                    <a:cubicBezTo>
                      <a:pt x="2548" y="1197"/>
                      <a:pt x="2548" y="1197"/>
                      <a:pt x="2548" y="1197"/>
                    </a:cubicBezTo>
                    <a:cubicBezTo>
                      <a:pt x="2522" y="1015"/>
                      <a:pt x="2522" y="936"/>
                      <a:pt x="2522" y="936"/>
                    </a:cubicBezTo>
                    <a:cubicBezTo>
                      <a:pt x="2860" y="0"/>
                      <a:pt x="2860" y="0"/>
                      <a:pt x="2860" y="0"/>
                    </a:cubicBezTo>
                    <a:cubicBezTo>
                      <a:pt x="3380" y="0"/>
                      <a:pt x="3380" y="0"/>
                      <a:pt x="3380" y="0"/>
                    </a:cubicBezTo>
                    <a:cubicBezTo>
                      <a:pt x="3692" y="936"/>
                      <a:pt x="3692" y="936"/>
                      <a:pt x="3692" y="936"/>
                    </a:cubicBezTo>
                    <a:cubicBezTo>
                      <a:pt x="3692" y="936"/>
                      <a:pt x="3692" y="1015"/>
                      <a:pt x="3692" y="1197"/>
                    </a:cubicBezTo>
                    <a:cubicBezTo>
                      <a:pt x="5097" y="1665"/>
                      <a:pt x="5097" y="1665"/>
                      <a:pt x="5097" y="1665"/>
                    </a:cubicBezTo>
                    <a:cubicBezTo>
                      <a:pt x="5097" y="1717"/>
                      <a:pt x="5097" y="1717"/>
                      <a:pt x="5097" y="1717"/>
                    </a:cubicBezTo>
                    <a:cubicBezTo>
                      <a:pt x="4993" y="1717"/>
                      <a:pt x="4993" y="1717"/>
                      <a:pt x="4993" y="1717"/>
                    </a:cubicBezTo>
                    <a:cubicBezTo>
                      <a:pt x="4993" y="1951"/>
                      <a:pt x="4993" y="1951"/>
                      <a:pt x="4993" y="1951"/>
                    </a:cubicBezTo>
                    <a:cubicBezTo>
                      <a:pt x="5019" y="1951"/>
                      <a:pt x="5019" y="1951"/>
                      <a:pt x="5019" y="1951"/>
                    </a:cubicBezTo>
                    <a:cubicBezTo>
                      <a:pt x="5071" y="1951"/>
                      <a:pt x="5123" y="2003"/>
                      <a:pt x="5123" y="2055"/>
                    </a:cubicBezTo>
                    <a:cubicBezTo>
                      <a:pt x="5123" y="2107"/>
                      <a:pt x="5123" y="2133"/>
                      <a:pt x="5097" y="2159"/>
                    </a:cubicBezTo>
                    <a:cubicBezTo>
                      <a:pt x="5123" y="2159"/>
                      <a:pt x="5123" y="2185"/>
                      <a:pt x="5123" y="2237"/>
                    </a:cubicBezTo>
                    <a:cubicBezTo>
                      <a:pt x="5123" y="2263"/>
                      <a:pt x="5123" y="2289"/>
                      <a:pt x="5097" y="2315"/>
                    </a:cubicBezTo>
                    <a:cubicBezTo>
                      <a:pt x="5123" y="2341"/>
                      <a:pt x="5123" y="2367"/>
                      <a:pt x="5123" y="2393"/>
                    </a:cubicBezTo>
                    <a:cubicBezTo>
                      <a:pt x="5123" y="2419"/>
                      <a:pt x="5123" y="2471"/>
                      <a:pt x="5097" y="2471"/>
                    </a:cubicBezTo>
                    <a:cubicBezTo>
                      <a:pt x="5123" y="2497"/>
                      <a:pt x="5123" y="2523"/>
                      <a:pt x="5123" y="2575"/>
                    </a:cubicBezTo>
                    <a:cubicBezTo>
                      <a:pt x="5123" y="2601"/>
                      <a:pt x="5123" y="2627"/>
                      <a:pt x="5097" y="2653"/>
                    </a:cubicBezTo>
                    <a:cubicBezTo>
                      <a:pt x="5123" y="2679"/>
                      <a:pt x="5123" y="2705"/>
                      <a:pt x="5123" y="2731"/>
                    </a:cubicBezTo>
                    <a:cubicBezTo>
                      <a:pt x="5123" y="2757"/>
                      <a:pt x="5123" y="2783"/>
                      <a:pt x="5097" y="2809"/>
                    </a:cubicBezTo>
                    <a:cubicBezTo>
                      <a:pt x="5123" y="2835"/>
                      <a:pt x="5123" y="2862"/>
                      <a:pt x="5123" y="2887"/>
                    </a:cubicBezTo>
                    <a:cubicBezTo>
                      <a:pt x="5123" y="2939"/>
                      <a:pt x="5123" y="2966"/>
                      <a:pt x="5097" y="2991"/>
                    </a:cubicBezTo>
                    <a:cubicBezTo>
                      <a:pt x="5123" y="2991"/>
                      <a:pt x="5123" y="3043"/>
                      <a:pt x="5123" y="3070"/>
                    </a:cubicBezTo>
                    <a:cubicBezTo>
                      <a:pt x="5123" y="3095"/>
                      <a:pt x="5123" y="3121"/>
                      <a:pt x="5097" y="3147"/>
                    </a:cubicBezTo>
                    <a:cubicBezTo>
                      <a:pt x="5123" y="3174"/>
                      <a:pt x="5123" y="3199"/>
                      <a:pt x="5123" y="3225"/>
                    </a:cubicBezTo>
                    <a:cubicBezTo>
                      <a:pt x="5123" y="3303"/>
                      <a:pt x="5071" y="3355"/>
                      <a:pt x="5019" y="3355"/>
                    </a:cubicBezTo>
                    <a:cubicBezTo>
                      <a:pt x="4837" y="3355"/>
                      <a:pt x="4837" y="3355"/>
                      <a:pt x="4837" y="3355"/>
                    </a:cubicBezTo>
                    <a:cubicBezTo>
                      <a:pt x="4785" y="3355"/>
                      <a:pt x="4733" y="3303"/>
                      <a:pt x="4733" y="3225"/>
                    </a:cubicBezTo>
                    <a:cubicBezTo>
                      <a:pt x="4733" y="3199"/>
                      <a:pt x="4733" y="3174"/>
                      <a:pt x="4759" y="3147"/>
                    </a:cubicBezTo>
                    <a:cubicBezTo>
                      <a:pt x="4733" y="3121"/>
                      <a:pt x="4733" y="3095"/>
                      <a:pt x="4733" y="3070"/>
                    </a:cubicBezTo>
                    <a:cubicBezTo>
                      <a:pt x="4733" y="3043"/>
                      <a:pt x="4733" y="2991"/>
                      <a:pt x="4759" y="2991"/>
                    </a:cubicBezTo>
                    <a:cubicBezTo>
                      <a:pt x="4733" y="2966"/>
                      <a:pt x="4733" y="2939"/>
                      <a:pt x="4733" y="2887"/>
                    </a:cubicBezTo>
                    <a:cubicBezTo>
                      <a:pt x="4733" y="2862"/>
                      <a:pt x="4733" y="2835"/>
                      <a:pt x="4759" y="2809"/>
                    </a:cubicBezTo>
                    <a:cubicBezTo>
                      <a:pt x="4733" y="2783"/>
                      <a:pt x="4733" y="2757"/>
                      <a:pt x="4733" y="2731"/>
                    </a:cubicBezTo>
                    <a:cubicBezTo>
                      <a:pt x="4733" y="2705"/>
                      <a:pt x="4733" y="2679"/>
                      <a:pt x="4759" y="2653"/>
                    </a:cubicBezTo>
                    <a:cubicBezTo>
                      <a:pt x="4733" y="2627"/>
                      <a:pt x="4733" y="2601"/>
                      <a:pt x="4733" y="2575"/>
                    </a:cubicBezTo>
                    <a:cubicBezTo>
                      <a:pt x="4733" y="2523"/>
                      <a:pt x="4733" y="2497"/>
                      <a:pt x="4759" y="2471"/>
                    </a:cubicBezTo>
                    <a:cubicBezTo>
                      <a:pt x="4733" y="2471"/>
                      <a:pt x="4733" y="2419"/>
                      <a:pt x="4733" y="2393"/>
                    </a:cubicBezTo>
                    <a:cubicBezTo>
                      <a:pt x="4733" y="2367"/>
                      <a:pt x="4733" y="2341"/>
                      <a:pt x="4759" y="2315"/>
                    </a:cubicBezTo>
                    <a:cubicBezTo>
                      <a:pt x="4733" y="2289"/>
                      <a:pt x="4733" y="2263"/>
                      <a:pt x="4733" y="2237"/>
                    </a:cubicBezTo>
                    <a:cubicBezTo>
                      <a:pt x="4733" y="2185"/>
                      <a:pt x="4733" y="2159"/>
                      <a:pt x="4759" y="2159"/>
                    </a:cubicBezTo>
                    <a:cubicBezTo>
                      <a:pt x="4733" y="2133"/>
                      <a:pt x="4733" y="2107"/>
                      <a:pt x="4733" y="2055"/>
                    </a:cubicBezTo>
                    <a:cubicBezTo>
                      <a:pt x="4733" y="2003"/>
                      <a:pt x="4785" y="1951"/>
                      <a:pt x="4837" y="1951"/>
                    </a:cubicBezTo>
                    <a:cubicBezTo>
                      <a:pt x="4863" y="1951"/>
                      <a:pt x="4863" y="1951"/>
                      <a:pt x="4863" y="1951"/>
                    </a:cubicBezTo>
                    <a:cubicBezTo>
                      <a:pt x="4863" y="1717"/>
                      <a:pt x="4863" y="1717"/>
                      <a:pt x="4863" y="1717"/>
                    </a:cubicBezTo>
                    <a:cubicBezTo>
                      <a:pt x="3692" y="1769"/>
                      <a:pt x="3692" y="1769"/>
                      <a:pt x="3692" y="1769"/>
                    </a:cubicBezTo>
                    <a:cubicBezTo>
                      <a:pt x="3692" y="2263"/>
                      <a:pt x="3718" y="2939"/>
                      <a:pt x="3796" y="3798"/>
                    </a:cubicBezTo>
                    <a:cubicBezTo>
                      <a:pt x="5565" y="4370"/>
                      <a:pt x="5565" y="4370"/>
                      <a:pt x="5565" y="4370"/>
                    </a:cubicBezTo>
                    <a:cubicBezTo>
                      <a:pt x="5565" y="4448"/>
                      <a:pt x="5565" y="4448"/>
                      <a:pt x="5565" y="4448"/>
                    </a:cubicBezTo>
                    <a:cubicBezTo>
                      <a:pt x="5435" y="4448"/>
                      <a:pt x="5435" y="4448"/>
                      <a:pt x="5435" y="4448"/>
                    </a:cubicBezTo>
                    <a:cubicBezTo>
                      <a:pt x="5435" y="4682"/>
                      <a:pt x="5435" y="4682"/>
                      <a:pt x="5435" y="4682"/>
                    </a:cubicBezTo>
                    <a:cubicBezTo>
                      <a:pt x="5461" y="4682"/>
                      <a:pt x="5461" y="4682"/>
                      <a:pt x="5461" y="4682"/>
                    </a:cubicBezTo>
                    <a:cubicBezTo>
                      <a:pt x="5513" y="4682"/>
                      <a:pt x="5565" y="4734"/>
                      <a:pt x="5565" y="4786"/>
                    </a:cubicBezTo>
                    <a:cubicBezTo>
                      <a:pt x="5565" y="4812"/>
                      <a:pt x="5565" y="4838"/>
                      <a:pt x="5539" y="4864"/>
                    </a:cubicBezTo>
                    <a:cubicBezTo>
                      <a:pt x="5565" y="4890"/>
                      <a:pt x="5565" y="4916"/>
                      <a:pt x="5565" y="4942"/>
                    </a:cubicBezTo>
                    <a:cubicBezTo>
                      <a:pt x="5565" y="4994"/>
                      <a:pt x="5565" y="5020"/>
                      <a:pt x="5539" y="5046"/>
                    </a:cubicBezTo>
                    <a:cubicBezTo>
                      <a:pt x="5565" y="5046"/>
                      <a:pt x="5565" y="5098"/>
                      <a:pt x="5565" y="5124"/>
                    </a:cubicBezTo>
                    <a:cubicBezTo>
                      <a:pt x="5565" y="5150"/>
                      <a:pt x="5565" y="5176"/>
                      <a:pt x="5539" y="5202"/>
                    </a:cubicBezTo>
                    <a:cubicBezTo>
                      <a:pt x="5565" y="5228"/>
                      <a:pt x="5565" y="5254"/>
                      <a:pt x="5565" y="5280"/>
                    </a:cubicBezTo>
                    <a:cubicBezTo>
                      <a:pt x="5565" y="5332"/>
                      <a:pt x="5565" y="5358"/>
                      <a:pt x="5539" y="5384"/>
                    </a:cubicBezTo>
                    <a:cubicBezTo>
                      <a:pt x="5565" y="5384"/>
                      <a:pt x="5565" y="5410"/>
                      <a:pt x="5565" y="5462"/>
                    </a:cubicBezTo>
                    <a:cubicBezTo>
                      <a:pt x="5565" y="5488"/>
                      <a:pt x="5565" y="5514"/>
                      <a:pt x="5539" y="5540"/>
                    </a:cubicBezTo>
                    <a:cubicBezTo>
                      <a:pt x="5565" y="5566"/>
                      <a:pt x="5565" y="5592"/>
                      <a:pt x="5565" y="5618"/>
                    </a:cubicBezTo>
                    <a:cubicBezTo>
                      <a:pt x="5565" y="5644"/>
                      <a:pt x="5565" y="5696"/>
                      <a:pt x="5539" y="5696"/>
                    </a:cubicBezTo>
                    <a:cubicBezTo>
                      <a:pt x="5565" y="5722"/>
                      <a:pt x="5565" y="5748"/>
                      <a:pt x="5565" y="5800"/>
                    </a:cubicBezTo>
                    <a:cubicBezTo>
                      <a:pt x="5565" y="5826"/>
                      <a:pt x="5565" y="5852"/>
                      <a:pt x="5539" y="5879"/>
                    </a:cubicBezTo>
                    <a:cubicBezTo>
                      <a:pt x="5565" y="5904"/>
                      <a:pt x="5565" y="5930"/>
                      <a:pt x="5565" y="5956"/>
                    </a:cubicBezTo>
                    <a:cubicBezTo>
                      <a:pt x="5565" y="6008"/>
                      <a:pt x="5513" y="6060"/>
                      <a:pt x="5461" y="6060"/>
                    </a:cubicBezTo>
                    <a:cubicBezTo>
                      <a:pt x="5279" y="6060"/>
                      <a:pt x="5279" y="6060"/>
                      <a:pt x="5279" y="6060"/>
                    </a:cubicBezTo>
                    <a:cubicBezTo>
                      <a:pt x="5227" y="6060"/>
                      <a:pt x="5175" y="6008"/>
                      <a:pt x="5175" y="5956"/>
                    </a:cubicBezTo>
                    <a:cubicBezTo>
                      <a:pt x="5175" y="5930"/>
                      <a:pt x="5175" y="5904"/>
                      <a:pt x="5201" y="5879"/>
                    </a:cubicBezTo>
                    <a:cubicBezTo>
                      <a:pt x="5175" y="5852"/>
                      <a:pt x="5175" y="5826"/>
                      <a:pt x="5175" y="5800"/>
                    </a:cubicBezTo>
                    <a:cubicBezTo>
                      <a:pt x="5175" y="5748"/>
                      <a:pt x="5175" y="5722"/>
                      <a:pt x="5201" y="5696"/>
                    </a:cubicBezTo>
                    <a:cubicBezTo>
                      <a:pt x="5175" y="5696"/>
                      <a:pt x="5175" y="5644"/>
                      <a:pt x="5175" y="5618"/>
                    </a:cubicBezTo>
                    <a:cubicBezTo>
                      <a:pt x="5175" y="5592"/>
                      <a:pt x="5175" y="5566"/>
                      <a:pt x="5201" y="5540"/>
                    </a:cubicBezTo>
                    <a:cubicBezTo>
                      <a:pt x="5175" y="5514"/>
                      <a:pt x="5175" y="5488"/>
                      <a:pt x="5175" y="5462"/>
                    </a:cubicBezTo>
                    <a:cubicBezTo>
                      <a:pt x="5175" y="5410"/>
                      <a:pt x="5175" y="5384"/>
                      <a:pt x="5201" y="5384"/>
                    </a:cubicBezTo>
                    <a:cubicBezTo>
                      <a:pt x="5175" y="5358"/>
                      <a:pt x="5175" y="5332"/>
                      <a:pt x="5175" y="5280"/>
                    </a:cubicBezTo>
                    <a:cubicBezTo>
                      <a:pt x="5175" y="5254"/>
                      <a:pt x="5175" y="5228"/>
                      <a:pt x="5201" y="5202"/>
                    </a:cubicBezTo>
                    <a:cubicBezTo>
                      <a:pt x="5175" y="5176"/>
                      <a:pt x="5175" y="5150"/>
                      <a:pt x="5175" y="5124"/>
                    </a:cubicBezTo>
                    <a:cubicBezTo>
                      <a:pt x="5175" y="5098"/>
                      <a:pt x="5175" y="5046"/>
                      <a:pt x="5201" y="5046"/>
                    </a:cubicBezTo>
                    <a:cubicBezTo>
                      <a:pt x="5175" y="5020"/>
                      <a:pt x="5175" y="4994"/>
                      <a:pt x="5175" y="4942"/>
                    </a:cubicBezTo>
                    <a:cubicBezTo>
                      <a:pt x="5175" y="4916"/>
                      <a:pt x="5175" y="4890"/>
                      <a:pt x="5201" y="4864"/>
                    </a:cubicBezTo>
                    <a:cubicBezTo>
                      <a:pt x="5175" y="4838"/>
                      <a:pt x="5175" y="4812"/>
                      <a:pt x="5175" y="4786"/>
                    </a:cubicBezTo>
                    <a:cubicBezTo>
                      <a:pt x="5175" y="4734"/>
                      <a:pt x="5227" y="4682"/>
                      <a:pt x="5279" y="4682"/>
                    </a:cubicBezTo>
                    <a:cubicBezTo>
                      <a:pt x="5305" y="4682"/>
                      <a:pt x="5305" y="4682"/>
                      <a:pt x="5305" y="4682"/>
                    </a:cubicBezTo>
                    <a:cubicBezTo>
                      <a:pt x="5305" y="4448"/>
                      <a:pt x="5305" y="4448"/>
                      <a:pt x="5305" y="4448"/>
                    </a:cubicBezTo>
                    <a:cubicBezTo>
                      <a:pt x="3875" y="4499"/>
                      <a:pt x="3875" y="4499"/>
                      <a:pt x="3875" y="4499"/>
                    </a:cubicBezTo>
                    <a:cubicBezTo>
                      <a:pt x="3953" y="5124"/>
                      <a:pt x="4030" y="5800"/>
                      <a:pt x="4161" y="6529"/>
                    </a:cubicBezTo>
                    <a:cubicBezTo>
                      <a:pt x="6215" y="7204"/>
                      <a:pt x="6215" y="7204"/>
                      <a:pt x="6215" y="7204"/>
                    </a:cubicBezTo>
                    <a:cubicBezTo>
                      <a:pt x="6215" y="7308"/>
                      <a:pt x="6215" y="7308"/>
                      <a:pt x="6215" y="7308"/>
                    </a:cubicBezTo>
                    <a:cubicBezTo>
                      <a:pt x="6059" y="7308"/>
                      <a:pt x="6059" y="7308"/>
                      <a:pt x="6059" y="7308"/>
                    </a:cubicBezTo>
                    <a:cubicBezTo>
                      <a:pt x="6059" y="7543"/>
                      <a:pt x="6059" y="7543"/>
                      <a:pt x="6059" y="7543"/>
                    </a:cubicBezTo>
                    <a:cubicBezTo>
                      <a:pt x="6111" y="7543"/>
                      <a:pt x="6111" y="7543"/>
                      <a:pt x="6111" y="7543"/>
                    </a:cubicBezTo>
                    <a:cubicBezTo>
                      <a:pt x="6164" y="7543"/>
                      <a:pt x="6215" y="7621"/>
                      <a:pt x="6215" y="7673"/>
                    </a:cubicBezTo>
                    <a:cubicBezTo>
                      <a:pt x="6215" y="7725"/>
                      <a:pt x="6215" y="7751"/>
                      <a:pt x="6189" y="7777"/>
                    </a:cubicBezTo>
                    <a:cubicBezTo>
                      <a:pt x="6215" y="7803"/>
                      <a:pt x="6215" y="7829"/>
                      <a:pt x="6215" y="7855"/>
                    </a:cubicBezTo>
                    <a:cubicBezTo>
                      <a:pt x="6215" y="7907"/>
                      <a:pt x="6215" y="7933"/>
                      <a:pt x="6189" y="7959"/>
                    </a:cubicBezTo>
                    <a:cubicBezTo>
                      <a:pt x="6215" y="7985"/>
                      <a:pt x="6215" y="8011"/>
                      <a:pt x="6215" y="8037"/>
                    </a:cubicBezTo>
                    <a:cubicBezTo>
                      <a:pt x="6215" y="8089"/>
                      <a:pt x="6215" y="8115"/>
                      <a:pt x="6189" y="8141"/>
                    </a:cubicBezTo>
                    <a:cubicBezTo>
                      <a:pt x="6215" y="8167"/>
                      <a:pt x="6215" y="8193"/>
                      <a:pt x="6215" y="8219"/>
                    </a:cubicBezTo>
                    <a:cubicBezTo>
                      <a:pt x="6215" y="8271"/>
                      <a:pt x="6215" y="8297"/>
                      <a:pt x="6189" y="8323"/>
                    </a:cubicBezTo>
                    <a:cubicBezTo>
                      <a:pt x="6215" y="8349"/>
                      <a:pt x="6215" y="8375"/>
                      <a:pt x="6215" y="8401"/>
                    </a:cubicBezTo>
                    <a:cubicBezTo>
                      <a:pt x="6215" y="8453"/>
                      <a:pt x="6215" y="8480"/>
                      <a:pt x="6189" y="8505"/>
                    </a:cubicBezTo>
                    <a:cubicBezTo>
                      <a:pt x="6215" y="8531"/>
                      <a:pt x="6215" y="8557"/>
                      <a:pt x="6215" y="8584"/>
                    </a:cubicBezTo>
                    <a:cubicBezTo>
                      <a:pt x="6215" y="8635"/>
                      <a:pt x="6215" y="8661"/>
                      <a:pt x="6189" y="8688"/>
                    </a:cubicBezTo>
                    <a:cubicBezTo>
                      <a:pt x="6215" y="8713"/>
                      <a:pt x="6215" y="8739"/>
                      <a:pt x="6215" y="8792"/>
                    </a:cubicBezTo>
                    <a:cubicBezTo>
                      <a:pt x="6215" y="8817"/>
                      <a:pt x="6215" y="8843"/>
                      <a:pt x="6189" y="8869"/>
                    </a:cubicBezTo>
                    <a:cubicBezTo>
                      <a:pt x="6215" y="8896"/>
                      <a:pt x="6215" y="8921"/>
                      <a:pt x="6215" y="8973"/>
                    </a:cubicBezTo>
                    <a:cubicBezTo>
                      <a:pt x="6215" y="9025"/>
                      <a:pt x="6164" y="9077"/>
                      <a:pt x="6111" y="9077"/>
                    </a:cubicBezTo>
                  </a:path>
                </a:pathLst>
              </a:custGeom>
              <a:grpFill/>
              <a:ln>
                <a:noFill/>
                <a:prstDash val="sysDash"/>
              </a:ln>
              <a:effectLst/>
            </p:spPr>
            <p:txBody>
              <a:bodyPr wrap="none" lIns="36904" tIns="18452" rIns="36904" bIns="18452" anchor="ctr"/>
              <a:lstStyle/>
              <a:p>
                <a:pPr defTabSz="607250">
                  <a:defRPr/>
                </a:pPr>
                <a:endParaRPr lang="en-US" sz="1050" kern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7" name="Freeform 12"/>
              <p:cNvSpPr>
                <a:spLocks noChangeArrowheads="1"/>
              </p:cNvSpPr>
              <p:nvPr/>
            </p:nvSpPr>
            <p:spPr bwMode="auto">
              <a:xfrm>
                <a:off x="7051876" y="2031114"/>
                <a:ext cx="180996" cy="243411"/>
              </a:xfrm>
              <a:custGeom>
                <a:avLst/>
                <a:gdLst>
                  <a:gd name="T0" fmla="*/ 391 w 7674"/>
                  <a:gd name="T1" fmla="*/ 0 h 10430"/>
                  <a:gd name="T2" fmla="*/ 7673 w 7674"/>
                  <a:gd name="T3" fmla="*/ 363 h 10430"/>
                  <a:gd name="T4" fmla="*/ 7283 w 7674"/>
                  <a:gd name="T5" fmla="*/ 10429 h 10430"/>
                  <a:gd name="T6" fmla="*/ 0 w 7674"/>
                  <a:gd name="T7" fmla="*/ 10066 h 10430"/>
                  <a:gd name="T8" fmla="*/ 391 w 7674"/>
                  <a:gd name="T9" fmla="*/ 0 h 10430"/>
                  <a:gd name="T10" fmla="*/ 1067 w 7674"/>
                  <a:gd name="T11" fmla="*/ 1222 h 10430"/>
                  <a:gd name="T12" fmla="*/ 4813 w 7674"/>
                  <a:gd name="T13" fmla="*/ 6866 h 10430"/>
                  <a:gd name="T14" fmla="*/ 1067 w 7674"/>
                  <a:gd name="T15" fmla="*/ 1222 h 10430"/>
                  <a:gd name="T16" fmla="*/ 5749 w 7674"/>
                  <a:gd name="T17" fmla="*/ 1586 h 10430"/>
                  <a:gd name="T18" fmla="*/ 5749 w 7674"/>
                  <a:gd name="T19" fmla="*/ 2236 h 10430"/>
                  <a:gd name="T20" fmla="*/ 5749 w 7674"/>
                  <a:gd name="T21" fmla="*/ 1586 h 10430"/>
                  <a:gd name="T22" fmla="*/ 6737 w 7674"/>
                  <a:gd name="T23" fmla="*/ 1586 h 10430"/>
                  <a:gd name="T24" fmla="*/ 6737 w 7674"/>
                  <a:gd name="T25" fmla="*/ 2236 h 10430"/>
                  <a:gd name="T26" fmla="*/ 6737 w 7674"/>
                  <a:gd name="T27" fmla="*/ 1586 h 10430"/>
                  <a:gd name="T28" fmla="*/ 5749 w 7674"/>
                  <a:gd name="T29" fmla="*/ 2652 h 10430"/>
                  <a:gd name="T30" fmla="*/ 5749 w 7674"/>
                  <a:gd name="T31" fmla="*/ 3303 h 10430"/>
                  <a:gd name="T32" fmla="*/ 5749 w 7674"/>
                  <a:gd name="T33" fmla="*/ 2652 h 10430"/>
                  <a:gd name="T34" fmla="*/ 6737 w 7674"/>
                  <a:gd name="T35" fmla="*/ 2652 h 10430"/>
                  <a:gd name="T36" fmla="*/ 6737 w 7674"/>
                  <a:gd name="T37" fmla="*/ 3303 h 10430"/>
                  <a:gd name="T38" fmla="*/ 6737 w 7674"/>
                  <a:gd name="T39" fmla="*/ 2652 h 10430"/>
                  <a:gd name="T40" fmla="*/ 5749 w 7674"/>
                  <a:gd name="T41" fmla="*/ 3745 h 10430"/>
                  <a:gd name="T42" fmla="*/ 5749 w 7674"/>
                  <a:gd name="T43" fmla="*/ 4369 h 10430"/>
                  <a:gd name="T44" fmla="*/ 5749 w 7674"/>
                  <a:gd name="T45" fmla="*/ 3745 h 10430"/>
                  <a:gd name="T46" fmla="*/ 6737 w 7674"/>
                  <a:gd name="T47" fmla="*/ 3745 h 10430"/>
                  <a:gd name="T48" fmla="*/ 6737 w 7674"/>
                  <a:gd name="T49" fmla="*/ 4369 h 10430"/>
                  <a:gd name="T50" fmla="*/ 6737 w 7674"/>
                  <a:gd name="T51" fmla="*/ 3745 h 10430"/>
                  <a:gd name="T52" fmla="*/ 5749 w 7674"/>
                  <a:gd name="T53" fmla="*/ 4785 h 10430"/>
                  <a:gd name="T54" fmla="*/ 5749 w 7674"/>
                  <a:gd name="T55" fmla="*/ 5436 h 10430"/>
                  <a:gd name="T56" fmla="*/ 5749 w 7674"/>
                  <a:gd name="T57" fmla="*/ 4785 h 10430"/>
                  <a:gd name="T58" fmla="*/ 6737 w 7674"/>
                  <a:gd name="T59" fmla="*/ 4785 h 10430"/>
                  <a:gd name="T60" fmla="*/ 6737 w 7674"/>
                  <a:gd name="T61" fmla="*/ 5436 h 10430"/>
                  <a:gd name="T62" fmla="*/ 6737 w 7674"/>
                  <a:gd name="T63" fmla="*/ 4785 h 10430"/>
                  <a:gd name="T64" fmla="*/ 5749 w 7674"/>
                  <a:gd name="T65" fmla="*/ 5773 h 10430"/>
                  <a:gd name="T66" fmla="*/ 5749 w 7674"/>
                  <a:gd name="T67" fmla="*/ 6450 h 10430"/>
                  <a:gd name="T68" fmla="*/ 5749 w 7674"/>
                  <a:gd name="T69" fmla="*/ 5773 h 10430"/>
                  <a:gd name="T70" fmla="*/ 6737 w 7674"/>
                  <a:gd name="T71" fmla="*/ 5773 h 10430"/>
                  <a:gd name="T72" fmla="*/ 6737 w 7674"/>
                  <a:gd name="T73" fmla="*/ 6450 h 10430"/>
                  <a:gd name="T74" fmla="*/ 6737 w 7674"/>
                  <a:gd name="T75" fmla="*/ 5773 h 10430"/>
                  <a:gd name="T76" fmla="*/ 1067 w 7674"/>
                  <a:gd name="T77" fmla="*/ 7620 h 10430"/>
                  <a:gd name="T78" fmla="*/ 4813 w 7674"/>
                  <a:gd name="T79" fmla="*/ 9181 h 10430"/>
                  <a:gd name="T80" fmla="*/ 1067 w 7674"/>
                  <a:gd name="T81" fmla="*/ 7620 h 10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4" h="10430">
                    <a:moveTo>
                      <a:pt x="391" y="0"/>
                    </a:moveTo>
                    <a:lnTo>
                      <a:pt x="391" y="0"/>
                    </a:lnTo>
                    <a:cubicBezTo>
                      <a:pt x="7283" y="0"/>
                      <a:pt x="7283" y="0"/>
                      <a:pt x="7283" y="0"/>
                    </a:cubicBezTo>
                    <a:cubicBezTo>
                      <a:pt x="7518" y="0"/>
                      <a:pt x="7673" y="155"/>
                      <a:pt x="7673" y="363"/>
                    </a:cubicBezTo>
                    <a:cubicBezTo>
                      <a:pt x="7673" y="10066"/>
                      <a:pt x="7673" y="10066"/>
                      <a:pt x="7673" y="10066"/>
                    </a:cubicBezTo>
                    <a:cubicBezTo>
                      <a:pt x="7673" y="10274"/>
                      <a:pt x="7518" y="10429"/>
                      <a:pt x="7283" y="10429"/>
                    </a:cubicBezTo>
                    <a:cubicBezTo>
                      <a:pt x="391" y="10429"/>
                      <a:pt x="391" y="10429"/>
                      <a:pt x="391" y="10429"/>
                    </a:cubicBezTo>
                    <a:cubicBezTo>
                      <a:pt x="157" y="10429"/>
                      <a:pt x="0" y="10274"/>
                      <a:pt x="0" y="10066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155"/>
                      <a:pt x="157" y="0"/>
                      <a:pt x="391" y="0"/>
                    </a:cubicBezTo>
                    <a:close/>
                    <a:moveTo>
                      <a:pt x="1067" y="1222"/>
                    </a:moveTo>
                    <a:lnTo>
                      <a:pt x="1067" y="1222"/>
                    </a:lnTo>
                    <a:cubicBezTo>
                      <a:pt x="1067" y="6866"/>
                      <a:pt x="1067" y="6866"/>
                      <a:pt x="1067" y="6866"/>
                    </a:cubicBezTo>
                    <a:cubicBezTo>
                      <a:pt x="4813" y="6866"/>
                      <a:pt x="4813" y="6866"/>
                      <a:pt x="4813" y="6866"/>
                    </a:cubicBezTo>
                    <a:cubicBezTo>
                      <a:pt x="4813" y="1222"/>
                      <a:pt x="4813" y="1222"/>
                      <a:pt x="4813" y="1222"/>
                    </a:cubicBezTo>
                    <a:lnTo>
                      <a:pt x="1067" y="1222"/>
                    </a:lnTo>
                    <a:close/>
                    <a:moveTo>
                      <a:pt x="5749" y="1586"/>
                    </a:moveTo>
                    <a:lnTo>
                      <a:pt x="5749" y="1586"/>
                    </a:lnTo>
                    <a:cubicBezTo>
                      <a:pt x="5567" y="1586"/>
                      <a:pt x="5410" y="1743"/>
                      <a:pt x="5410" y="1924"/>
                    </a:cubicBezTo>
                    <a:cubicBezTo>
                      <a:pt x="5410" y="2106"/>
                      <a:pt x="5567" y="2236"/>
                      <a:pt x="5749" y="2236"/>
                    </a:cubicBezTo>
                    <a:cubicBezTo>
                      <a:pt x="5957" y="2236"/>
                      <a:pt x="6113" y="2106"/>
                      <a:pt x="6113" y="1924"/>
                    </a:cubicBezTo>
                    <a:cubicBezTo>
                      <a:pt x="6113" y="1743"/>
                      <a:pt x="5957" y="1586"/>
                      <a:pt x="5749" y="1586"/>
                    </a:cubicBezTo>
                    <a:close/>
                    <a:moveTo>
                      <a:pt x="6737" y="1586"/>
                    </a:moveTo>
                    <a:lnTo>
                      <a:pt x="6737" y="1586"/>
                    </a:lnTo>
                    <a:cubicBezTo>
                      <a:pt x="6529" y="1586"/>
                      <a:pt x="6373" y="1743"/>
                      <a:pt x="6373" y="1924"/>
                    </a:cubicBezTo>
                    <a:cubicBezTo>
                      <a:pt x="6373" y="2106"/>
                      <a:pt x="6529" y="2236"/>
                      <a:pt x="6737" y="2236"/>
                    </a:cubicBezTo>
                    <a:cubicBezTo>
                      <a:pt x="6919" y="2236"/>
                      <a:pt x="7075" y="2106"/>
                      <a:pt x="7075" y="1924"/>
                    </a:cubicBezTo>
                    <a:cubicBezTo>
                      <a:pt x="7075" y="1743"/>
                      <a:pt x="6919" y="1586"/>
                      <a:pt x="6737" y="1586"/>
                    </a:cubicBezTo>
                    <a:close/>
                    <a:moveTo>
                      <a:pt x="5749" y="2652"/>
                    </a:moveTo>
                    <a:lnTo>
                      <a:pt x="5749" y="2652"/>
                    </a:lnTo>
                    <a:cubicBezTo>
                      <a:pt x="5567" y="2652"/>
                      <a:pt x="5410" y="2809"/>
                      <a:pt x="5410" y="2964"/>
                    </a:cubicBezTo>
                    <a:cubicBezTo>
                      <a:pt x="5410" y="3147"/>
                      <a:pt x="5567" y="3303"/>
                      <a:pt x="5749" y="3303"/>
                    </a:cubicBezTo>
                    <a:cubicBezTo>
                      <a:pt x="5957" y="3303"/>
                      <a:pt x="6113" y="3147"/>
                      <a:pt x="6113" y="2964"/>
                    </a:cubicBezTo>
                    <a:cubicBezTo>
                      <a:pt x="6113" y="2809"/>
                      <a:pt x="5957" y="2652"/>
                      <a:pt x="5749" y="2652"/>
                    </a:cubicBezTo>
                    <a:close/>
                    <a:moveTo>
                      <a:pt x="6737" y="2652"/>
                    </a:moveTo>
                    <a:lnTo>
                      <a:pt x="6737" y="2652"/>
                    </a:lnTo>
                    <a:cubicBezTo>
                      <a:pt x="6529" y="2652"/>
                      <a:pt x="6373" y="2809"/>
                      <a:pt x="6373" y="2964"/>
                    </a:cubicBezTo>
                    <a:cubicBezTo>
                      <a:pt x="6373" y="3147"/>
                      <a:pt x="6529" y="3303"/>
                      <a:pt x="6737" y="3303"/>
                    </a:cubicBezTo>
                    <a:cubicBezTo>
                      <a:pt x="6919" y="3303"/>
                      <a:pt x="7075" y="3147"/>
                      <a:pt x="7075" y="2964"/>
                    </a:cubicBezTo>
                    <a:cubicBezTo>
                      <a:pt x="7075" y="2809"/>
                      <a:pt x="6919" y="2652"/>
                      <a:pt x="6737" y="2652"/>
                    </a:cubicBezTo>
                    <a:close/>
                    <a:moveTo>
                      <a:pt x="5749" y="3745"/>
                    </a:moveTo>
                    <a:lnTo>
                      <a:pt x="5749" y="3745"/>
                    </a:lnTo>
                    <a:cubicBezTo>
                      <a:pt x="5567" y="3745"/>
                      <a:pt x="5410" y="3875"/>
                      <a:pt x="5410" y="4057"/>
                    </a:cubicBezTo>
                    <a:cubicBezTo>
                      <a:pt x="5410" y="4239"/>
                      <a:pt x="5567" y="4369"/>
                      <a:pt x="5749" y="4369"/>
                    </a:cubicBezTo>
                    <a:cubicBezTo>
                      <a:pt x="5957" y="4369"/>
                      <a:pt x="6113" y="4239"/>
                      <a:pt x="6113" y="4057"/>
                    </a:cubicBezTo>
                    <a:cubicBezTo>
                      <a:pt x="6113" y="3875"/>
                      <a:pt x="5957" y="3745"/>
                      <a:pt x="5749" y="3745"/>
                    </a:cubicBezTo>
                    <a:close/>
                    <a:moveTo>
                      <a:pt x="6737" y="3745"/>
                    </a:moveTo>
                    <a:lnTo>
                      <a:pt x="6737" y="3745"/>
                    </a:lnTo>
                    <a:cubicBezTo>
                      <a:pt x="6529" y="3745"/>
                      <a:pt x="6373" y="3875"/>
                      <a:pt x="6373" y="4057"/>
                    </a:cubicBezTo>
                    <a:cubicBezTo>
                      <a:pt x="6373" y="4239"/>
                      <a:pt x="6529" y="4369"/>
                      <a:pt x="6737" y="4369"/>
                    </a:cubicBezTo>
                    <a:cubicBezTo>
                      <a:pt x="6919" y="4369"/>
                      <a:pt x="7075" y="4239"/>
                      <a:pt x="7075" y="4057"/>
                    </a:cubicBezTo>
                    <a:cubicBezTo>
                      <a:pt x="7075" y="3875"/>
                      <a:pt x="6919" y="3745"/>
                      <a:pt x="6737" y="3745"/>
                    </a:cubicBezTo>
                    <a:close/>
                    <a:moveTo>
                      <a:pt x="5749" y="4785"/>
                    </a:moveTo>
                    <a:lnTo>
                      <a:pt x="5749" y="4785"/>
                    </a:lnTo>
                    <a:cubicBezTo>
                      <a:pt x="5567" y="4785"/>
                      <a:pt x="5410" y="4915"/>
                      <a:pt x="5410" y="5123"/>
                    </a:cubicBezTo>
                    <a:cubicBezTo>
                      <a:pt x="5410" y="5306"/>
                      <a:pt x="5567" y="5436"/>
                      <a:pt x="5749" y="5436"/>
                    </a:cubicBezTo>
                    <a:cubicBezTo>
                      <a:pt x="5957" y="5436"/>
                      <a:pt x="6113" y="5306"/>
                      <a:pt x="6113" y="5123"/>
                    </a:cubicBezTo>
                    <a:cubicBezTo>
                      <a:pt x="6113" y="4915"/>
                      <a:pt x="5957" y="4785"/>
                      <a:pt x="5749" y="4785"/>
                    </a:cubicBezTo>
                    <a:close/>
                    <a:moveTo>
                      <a:pt x="6737" y="4785"/>
                    </a:moveTo>
                    <a:lnTo>
                      <a:pt x="6737" y="4785"/>
                    </a:lnTo>
                    <a:cubicBezTo>
                      <a:pt x="6529" y="4785"/>
                      <a:pt x="6373" y="4915"/>
                      <a:pt x="6373" y="5123"/>
                    </a:cubicBezTo>
                    <a:cubicBezTo>
                      <a:pt x="6373" y="5306"/>
                      <a:pt x="6529" y="5436"/>
                      <a:pt x="6737" y="5436"/>
                    </a:cubicBezTo>
                    <a:cubicBezTo>
                      <a:pt x="6919" y="5436"/>
                      <a:pt x="7075" y="5306"/>
                      <a:pt x="7075" y="5123"/>
                    </a:cubicBezTo>
                    <a:cubicBezTo>
                      <a:pt x="7075" y="4915"/>
                      <a:pt x="6919" y="4785"/>
                      <a:pt x="6737" y="4785"/>
                    </a:cubicBezTo>
                    <a:close/>
                    <a:moveTo>
                      <a:pt x="5749" y="5773"/>
                    </a:moveTo>
                    <a:lnTo>
                      <a:pt x="5749" y="5773"/>
                    </a:lnTo>
                    <a:cubicBezTo>
                      <a:pt x="5567" y="5773"/>
                      <a:pt x="5410" y="5930"/>
                      <a:pt x="5410" y="6112"/>
                    </a:cubicBezTo>
                    <a:cubicBezTo>
                      <a:pt x="5410" y="6294"/>
                      <a:pt x="5567" y="6450"/>
                      <a:pt x="5749" y="6450"/>
                    </a:cubicBezTo>
                    <a:cubicBezTo>
                      <a:pt x="5957" y="6450"/>
                      <a:pt x="6113" y="6294"/>
                      <a:pt x="6113" y="6112"/>
                    </a:cubicBezTo>
                    <a:cubicBezTo>
                      <a:pt x="6113" y="5930"/>
                      <a:pt x="5957" y="5773"/>
                      <a:pt x="5749" y="5773"/>
                    </a:cubicBezTo>
                    <a:close/>
                    <a:moveTo>
                      <a:pt x="6737" y="5773"/>
                    </a:moveTo>
                    <a:lnTo>
                      <a:pt x="6737" y="5773"/>
                    </a:lnTo>
                    <a:cubicBezTo>
                      <a:pt x="6529" y="5773"/>
                      <a:pt x="6373" y="5930"/>
                      <a:pt x="6373" y="6112"/>
                    </a:cubicBezTo>
                    <a:cubicBezTo>
                      <a:pt x="6373" y="6294"/>
                      <a:pt x="6529" y="6450"/>
                      <a:pt x="6737" y="6450"/>
                    </a:cubicBezTo>
                    <a:cubicBezTo>
                      <a:pt x="6919" y="6450"/>
                      <a:pt x="7075" y="6294"/>
                      <a:pt x="7075" y="6112"/>
                    </a:cubicBezTo>
                    <a:cubicBezTo>
                      <a:pt x="7075" y="5930"/>
                      <a:pt x="6919" y="5773"/>
                      <a:pt x="6737" y="5773"/>
                    </a:cubicBezTo>
                    <a:close/>
                    <a:moveTo>
                      <a:pt x="1067" y="7620"/>
                    </a:moveTo>
                    <a:lnTo>
                      <a:pt x="1067" y="7620"/>
                    </a:lnTo>
                    <a:cubicBezTo>
                      <a:pt x="1067" y="9181"/>
                      <a:pt x="1067" y="9181"/>
                      <a:pt x="1067" y="9181"/>
                    </a:cubicBezTo>
                    <a:cubicBezTo>
                      <a:pt x="4813" y="9181"/>
                      <a:pt x="4813" y="9181"/>
                      <a:pt x="4813" y="9181"/>
                    </a:cubicBezTo>
                    <a:cubicBezTo>
                      <a:pt x="4813" y="7620"/>
                      <a:pt x="4813" y="7620"/>
                      <a:pt x="4813" y="7620"/>
                    </a:cubicBezTo>
                    <a:lnTo>
                      <a:pt x="1067" y="7620"/>
                    </a:lnTo>
                    <a:close/>
                  </a:path>
                </a:pathLst>
              </a:custGeom>
              <a:grpFill/>
              <a:ln>
                <a:noFill/>
                <a:prstDash val="sysDash"/>
              </a:ln>
              <a:effectLst/>
            </p:spPr>
            <p:txBody>
              <a:bodyPr wrap="none" lIns="36904" tIns="18452" rIns="36904" bIns="18452" anchor="ctr"/>
              <a:lstStyle/>
              <a:p>
                <a:pPr defTabSz="607250">
                  <a:defRPr/>
                </a:pPr>
                <a:endParaRPr lang="en-US" sz="1050" kern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8" name="Freeform 57"/>
              <p:cNvSpPr>
                <a:spLocks noChangeArrowheads="1"/>
              </p:cNvSpPr>
              <p:nvPr/>
            </p:nvSpPr>
            <p:spPr bwMode="auto">
              <a:xfrm>
                <a:off x="6600349" y="2798661"/>
                <a:ext cx="231688" cy="178676"/>
              </a:xfrm>
              <a:custGeom>
                <a:avLst/>
                <a:gdLst>
                  <a:gd name="T0" fmla="*/ 7543 w 11315"/>
                  <a:gd name="T1" fmla="*/ 2913 h 8818"/>
                  <a:gd name="T2" fmla="*/ 7543 w 11315"/>
                  <a:gd name="T3" fmla="*/ 7465 h 8818"/>
                  <a:gd name="T4" fmla="*/ 8921 w 11315"/>
                  <a:gd name="T5" fmla="*/ 7465 h 8818"/>
                  <a:gd name="T6" fmla="*/ 8921 w 11315"/>
                  <a:gd name="T7" fmla="*/ 2913 h 8818"/>
                  <a:gd name="T8" fmla="*/ 7543 w 11315"/>
                  <a:gd name="T9" fmla="*/ 2913 h 8818"/>
                  <a:gd name="T10" fmla="*/ 4968 w 11315"/>
                  <a:gd name="T11" fmla="*/ 2913 h 8818"/>
                  <a:gd name="T12" fmla="*/ 4968 w 11315"/>
                  <a:gd name="T13" fmla="*/ 7465 h 8818"/>
                  <a:gd name="T14" fmla="*/ 6346 w 11315"/>
                  <a:gd name="T15" fmla="*/ 7465 h 8818"/>
                  <a:gd name="T16" fmla="*/ 6346 w 11315"/>
                  <a:gd name="T17" fmla="*/ 2913 h 8818"/>
                  <a:gd name="T18" fmla="*/ 4968 w 11315"/>
                  <a:gd name="T19" fmla="*/ 2913 h 8818"/>
                  <a:gd name="T20" fmla="*/ 2393 w 11315"/>
                  <a:gd name="T21" fmla="*/ 2913 h 8818"/>
                  <a:gd name="T22" fmla="*/ 2393 w 11315"/>
                  <a:gd name="T23" fmla="*/ 7465 h 8818"/>
                  <a:gd name="T24" fmla="*/ 3772 w 11315"/>
                  <a:gd name="T25" fmla="*/ 7465 h 8818"/>
                  <a:gd name="T26" fmla="*/ 3772 w 11315"/>
                  <a:gd name="T27" fmla="*/ 2913 h 8818"/>
                  <a:gd name="T28" fmla="*/ 2393 w 11315"/>
                  <a:gd name="T29" fmla="*/ 2913 h 8818"/>
                  <a:gd name="T30" fmla="*/ 1197 w 11315"/>
                  <a:gd name="T31" fmla="*/ 7465 h 8818"/>
                  <a:gd name="T32" fmla="*/ 1197 w 11315"/>
                  <a:gd name="T33" fmla="*/ 2913 h 8818"/>
                  <a:gd name="T34" fmla="*/ 494 w 11315"/>
                  <a:gd name="T35" fmla="*/ 2913 h 8818"/>
                  <a:gd name="T36" fmla="*/ 832 w 11315"/>
                  <a:gd name="T37" fmla="*/ 2601 h 8818"/>
                  <a:gd name="T38" fmla="*/ 416 w 11315"/>
                  <a:gd name="T39" fmla="*/ 2263 h 8818"/>
                  <a:gd name="T40" fmla="*/ 390 w 11315"/>
                  <a:gd name="T41" fmla="*/ 2263 h 8818"/>
                  <a:gd name="T42" fmla="*/ 5671 w 11315"/>
                  <a:gd name="T43" fmla="*/ 0 h 8818"/>
                  <a:gd name="T44" fmla="*/ 10924 w 11315"/>
                  <a:gd name="T45" fmla="*/ 2263 h 8818"/>
                  <a:gd name="T46" fmla="*/ 10924 w 11315"/>
                  <a:gd name="T47" fmla="*/ 2263 h 8818"/>
                  <a:gd name="T48" fmla="*/ 10482 w 11315"/>
                  <a:gd name="T49" fmla="*/ 2601 h 8818"/>
                  <a:gd name="T50" fmla="*/ 10820 w 11315"/>
                  <a:gd name="T51" fmla="*/ 2913 h 8818"/>
                  <a:gd name="T52" fmla="*/ 10118 w 11315"/>
                  <a:gd name="T53" fmla="*/ 2913 h 8818"/>
                  <a:gd name="T54" fmla="*/ 10118 w 11315"/>
                  <a:gd name="T55" fmla="*/ 7465 h 8818"/>
                  <a:gd name="T56" fmla="*/ 10404 w 11315"/>
                  <a:gd name="T57" fmla="*/ 7465 h 8818"/>
                  <a:gd name="T58" fmla="*/ 10404 w 11315"/>
                  <a:gd name="T59" fmla="*/ 7803 h 8818"/>
                  <a:gd name="T60" fmla="*/ 10872 w 11315"/>
                  <a:gd name="T61" fmla="*/ 7803 h 8818"/>
                  <a:gd name="T62" fmla="*/ 10872 w 11315"/>
                  <a:gd name="T63" fmla="*/ 8323 h 8818"/>
                  <a:gd name="T64" fmla="*/ 11314 w 11315"/>
                  <a:gd name="T65" fmla="*/ 8323 h 8818"/>
                  <a:gd name="T66" fmla="*/ 11314 w 11315"/>
                  <a:gd name="T67" fmla="*/ 8817 h 8818"/>
                  <a:gd name="T68" fmla="*/ 0 w 11315"/>
                  <a:gd name="T69" fmla="*/ 8817 h 8818"/>
                  <a:gd name="T70" fmla="*/ 0 w 11315"/>
                  <a:gd name="T71" fmla="*/ 8323 h 8818"/>
                  <a:gd name="T72" fmla="*/ 443 w 11315"/>
                  <a:gd name="T73" fmla="*/ 8323 h 8818"/>
                  <a:gd name="T74" fmla="*/ 443 w 11315"/>
                  <a:gd name="T75" fmla="*/ 7803 h 8818"/>
                  <a:gd name="T76" fmla="*/ 911 w 11315"/>
                  <a:gd name="T77" fmla="*/ 7803 h 8818"/>
                  <a:gd name="T78" fmla="*/ 911 w 11315"/>
                  <a:gd name="T79" fmla="*/ 7465 h 8818"/>
                  <a:gd name="T80" fmla="*/ 1197 w 11315"/>
                  <a:gd name="T81" fmla="*/ 7465 h 8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15" h="8818">
                    <a:moveTo>
                      <a:pt x="7543" y="2913"/>
                    </a:moveTo>
                    <a:lnTo>
                      <a:pt x="7543" y="7465"/>
                    </a:lnTo>
                    <a:lnTo>
                      <a:pt x="8921" y="7465"/>
                    </a:lnTo>
                    <a:lnTo>
                      <a:pt x="8921" y="2913"/>
                    </a:lnTo>
                    <a:lnTo>
                      <a:pt x="7543" y="2913"/>
                    </a:lnTo>
                    <a:close/>
                    <a:moveTo>
                      <a:pt x="4968" y="2913"/>
                    </a:moveTo>
                    <a:lnTo>
                      <a:pt x="4968" y="7465"/>
                    </a:lnTo>
                    <a:lnTo>
                      <a:pt x="6346" y="7465"/>
                    </a:lnTo>
                    <a:lnTo>
                      <a:pt x="6346" y="2913"/>
                    </a:lnTo>
                    <a:lnTo>
                      <a:pt x="4968" y="2913"/>
                    </a:lnTo>
                    <a:close/>
                    <a:moveTo>
                      <a:pt x="2393" y="2913"/>
                    </a:moveTo>
                    <a:lnTo>
                      <a:pt x="2393" y="7465"/>
                    </a:lnTo>
                    <a:lnTo>
                      <a:pt x="3772" y="7465"/>
                    </a:lnTo>
                    <a:lnTo>
                      <a:pt x="3772" y="2913"/>
                    </a:lnTo>
                    <a:lnTo>
                      <a:pt x="2393" y="2913"/>
                    </a:lnTo>
                    <a:close/>
                    <a:moveTo>
                      <a:pt x="1197" y="7465"/>
                    </a:moveTo>
                    <a:lnTo>
                      <a:pt x="1197" y="2913"/>
                    </a:lnTo>
                    <a:lnTo>
                      <a:pt x="494" y="2913"/>
                    </a:lnTo>
                    <a:lnTo>
                      <a:pt x="832" y="2601"/>
                    </a:lnTo>
                    <a:lnTo>
                      <a:pt x="416" y="2263"/>
                    </a:lnTo>
                    <a:lnTo>
                      <a:pt x="390" y="2263"/>
                    </a:lnTo>
                    <a:lnTo>
                      <a:pt x="5671" y="0"/>
                    </a:lnTo>
                    <a:lnTo>
                      <a:pt x="10924" y="2263"/>
                    </a:lnTo>
                    <a:lnTo>
                      <a:pt x="10924" y="2263"/>
                    </a:lnTo>
                    <a:lnTo>
                      <a:pt x="10482" y="2601"/>
                    </a:lnTo>
                    <a:lnTo>
                      <a:pt x="10820" y="2913"/>
                    </a:lnTo>
                    <a:lnTo>
                      <a:pt x="10118" y="2913"/>
                    </a:lnTo>
                    <a:lnTo>
                      <a:pt x="10118" y="7465"/>
                    </a:lnTo>
                    <a:lnTo>
                      <a:pt x="10404" y="7465"/>
                    </a:lnTo>
                    <a:lnTo>
                      <a:pt x="10404" y="7803"/>
                    </a:lnTo>
                    <a:lnTo>
                      <a:pt x="10872" y="7803"/>
                    </a:lnTo>
                    <a:lnTo>
                      <a:pt x="10872" y="8323"/>
                    </a:lnTo>
                    <a:lnTo>
                      <a:pt x="11314" y="8323"/>
                    </a:lnTo>
                    <a:lnTo>
                      <a:pt x="11314" y="8817"/>
                    </a:lnTo>
                    <a:lnTo>
                      <a:pt x="0" y="8817"/>
                    </a:lnTo>
                    <a:lnTo>
                      <a:pt x="0" y="8323"/>
                    </a:lnTo>
                    <a:lnTo>
                      <a:pt x="443" y="8323"/>
                    </a:lnTo>
                    <a:lnTo>
                      <a:pt x="443" y="7803"/>
                    </a:lnTo>
                    <a:lnTo>
                      <a:pt x="911" y="7803"/>
                    </a:lnTo>
                    <a:lnTo>
                      <a:pt x="911" y="7465"/>
                    </a:lnTo>
                    <a:lnTo>
                      <a:pt x="1197" y="7465"/>
                    </a:lnTo>
                    <a:close/>
                  </a:path>
                </a:pathLst>
              </a:custGeom>
              <a:grpFill/>
              <a:ln>
                <a:noFill/>
                <a:prstDash val="sysDash"/>
              </a:ln>
              <a:effectLst/>
            </p:spPr>
            <p:txBody>
              <a:bodyPr wrap="none" lIns="36904" tIns="18452" rIns="36904" bIns="18452" anchor="ctr"/>
              <a:lstStyle/>
              <a:p>
                <a:pPr defTabSz="607250">
                  <a:defRPr/>
                </a:pPr>
                <a:endParaRPr lang="en-US" sz="1050" kern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07" name="Gerade Verbindung 67"/>
            <p:cNvCxnSpPr/>
            <p:nvPr/>
          </p:nvCxnSpPr>
          <p:spPr>
            <a:xfrm>
              <a:off x="6731462" y="4577341"/>
              <a:ext cx="0" cy="251368"/>
            </a:xfrm>
            <a:prstGeom prst="line">
              <a:avLst/>
            </a:prstGeom>
            <a:ln w="12700" cap="rnd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67"/>
            <p:cNvCxnSpPr/>
            <p:nvPr/>
          </p:nvCxnSpPr>
          <p:spPr>
            <a:xfrm>
              <a:off x="6726080" y="3178036"/>
              <a:ext cx="6648" cy="991085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3"/>
            <p:cNvSpPr/>
            <p:nvPr/>
          </p:nvSpPr>
          <p:spPr>
            <a:xfrm>
              <a:off x="6027892" y="4243503"/>
              <a:ext cx="1407140" cy="324786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r>
                <a:rPr lang="en-US" sz="1200" dirty="0">
                  <a:solidFill>
                    <a:srgbClr val="161A1F"/>
                  </a:solidFill>
                </a:rPr>
                <a:t>IoT- Platform</a:t>
              </a:r>
            </a:p>
          </p:txBody>
        </p:sp>
        <p:sp>
          <p:nvSpPr>
            <p:cNvPr id="212" name="Rectangle 22"/>
            <p:cNvSpPr/>
            <p:nvPr/>
          </p:nvSpPr>
          <p:spPr>
            <a:xfrm>
              <a:off x="6029979" y="4828708"/>
              <a:ext cx="1397450" cy="350783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86"/>
              <a:r>
                <a:rPr lang="en-US" sz="1200" dirty="0">
                  <a:solidFill>
                    <a:srgbClr val="161A1F"/>
                  </a:solidFill>
                </a:rPr>
                <a:t>IoT-Services</a:t>
              </a:r>
            </a:p>
          </p:txBody>
        </p:sp>
      </p:grpSp>
      <p:grpSp>
        <p:nvGrpSpPr>
          <p:cNvPr id="257" name="Gruppieren 256"/>
          <p:cNvGrpSpPr/>
          <p:nvPr/>
        </p:nvGrpSpPr>
        <p:grpSpPr>
          <a:xfrm>
            <a:off x="7554931" y="1750775"/>
            <a:ext cx="1142391" cy="1031677"/>
            <a:chOff x="10075864" y="2334876"/>
            <a:chExt cx="1523584" cy="1375927"/>
          </a:xfrm>
        </p:grpSpPr>
        <p:sp>
          <p:nvSpPr>
            <p:cNvPr id="258" name="Freeform 253"/>
            <p:cNvSpPr>
              <a:spLocks noChangeAspect="1" noEditPoints="1"/>
            </p:cNvSpPr>
            <p:nvPr/>
          </p:nvSpPr>
          <p:spPr bwMode="auto">
            <a:xfrm>
              <a:off x="11144706" y="3207744"/>
              <a:ext cx="430025" cy="186929"/>
            </a:xfrm>
            <a:custGeom>
              <a:avLst/>
              <a:gdLst>
                <a:gd name="T0" fmla="*/ 518 w 1292"/>
                <a:gd name="T1" fmla="*/ 0 h 568"/>
                <a:gd name="T2" fmla="*/ 521 w 1292"/>
                <a:gd name="T3" fmla="*/ 147 h 568"/>
                <a:gd name="T4" fmla="*/ 673 w 1292"/>
                <a:gd name="T5" fmla="*/ 113 h 568"/>
                <a:gd name="T6" fmla="*/ 649 w 1292"/>
                <a:gd name="T7" fmla="*/ 42 h 568"/>
                <a:gd name="T8" fmla="*/ 764 w 1292"/>
                <a:gd name="T9" fmla="*/ 94 h 568"/>
                <a:gd name="T10" fmla="*/ 764 w 1292"/>
                <a:gd name="T11" fmla="*/ 28 h 568"/>
                <a:gd name="T12" fmla="*/ 108 w 1292"/>
                <a:gd name="T13" fmla="*/ 210 h 568"/>
                <a:gd name="T14" fmla="*/ 119 w 1292"/>
                <a:gd name="T15" fmla="*/ 254 h 568"/>
                <a:gd name="T16" fmla="*/ 119 w 1292"/>
                <a:gd name="T17" fmla="*/ 337 h 568"/>
                <a:gd name="T18" fmla="*/ 173 w 1292"/>
                <a:gd name="T19" fmla="*/ 252 h 568"/>
                <a:gd name="T20" fmla="*/ 198 w 1292"/>
                <a:gd name="T21" fmla="*/ 338 h 568"/>
                <a:gd name="T22" fmla="*/ 282 w 1292"/>
                <a:gd name="T23" fmla="*/ 337 h 568"/>
                <a:gd name="T24" fmla="*/ 350 w 1292"/>
                <a:gd name="T25" fmla="*/ 337 h 568"/>
                <a:gd name="T26" fmla="*/ 398 w 1292"/>
                <a:gd name="T27" fmla="*/ 311 h 568"/>
                <a:gd name="T28" fmla="*/ 457 w 1292"/>
                <a:gd name="T29" fmla="*/ 259 h 568"/>
                <a:gd name="T30" fmla="*/ 493 w 1292"/>
                <a:gd name="T31" fmla="*/ 375 h 568"/>
                <a:gd name="T32" fmla="*/ 510 w 1292"/>
                <a:gd name="T33" fmla="*/ 324 h 568"/>
                <a:gd name="T34" fmla="*/ 539 w 1292"/>
                <a:gd name="T35" fmla="*/ 325 h 568"/>
                <a:gd name="T36" fmla="*/ 680 w 1292"/>
                <a:gd name="T37" fmla="*/ 286 h 568"/>
                <a:gd name="T38" fmla="*/ 737 w 1292"/>
                <a:gd name="T39" fmla="*/ 235 h 568"/>
                <a:gd name="T40" fmla="*/ 737 w 1292"/>
                <a:gd name="T41" fmla="*/ 271 h 568"/>
                <a:gd name="T42" fmla="*/ 804 w 1292"/>
                <a:gd name="T43" fmla="*/ 235 h 568"/>
                <a:gd name="T44" fmla="*/ 821 w 1292"/>
                <a:gd name="T45" fmla="*/ 309 h 568"/>
                <a:gd name="T46" fmla="*/ 930 w 1292"/>
                <a:gd name="T47" fmla="*/ 271 h 568"/>
                <a:gd name="T48" fmla="*/ 947 w 1292"/>
                <a:gd name="T49" fmla="*/ 312 h 568"/>
                <a:gd name="T50" fmla="*/ 930 w 1292"/>
                <a:gd name="T51" fmla="*/ 282 h 568"/>
                <a:gd name="T52" fmla="*/ 965 w 1292"/>
                <a:gd name="T53" fmla="*/ 235 h 568"/>
                <a:gd name="T54" fmla="*/ 999 w 1292"/>
                <a:gd name="T55" fmla="*/ 249 h 568"/>
                <a:gd name="T56" fmla="*/ 1048 w 1292"/>
                <a:gd name="T57" fmla="*/ 214 h 568"/>
                <a:gd name="T58" fmla="*/ 1065 w 1292"/>
                <a:gd name="T59" fmla="*/ 235 h 568"/>
                <a:gd name="T60" fmla="*/ 1090 w 1292"/>
                <a:gd name="T61" fmla="*/ 286 h 568"/>
                <a:gd name="T62" fmla="*/ 1207 w 1292"/>
                <a:gd name="T63" fmla="*/ 235 h 568"/>
                <a:gd name="T64" fmla="*/ 1275 w 1292"/>
                <a:gd name="T65" fmla="*/ 267 h 568"/>
                <a:gd name="T66" fmla="*/ 103 w 1292"/>
                <a:gd name="T67" fmla="*/ 387 h 568"/>
                <a:gd name="T68" fmla="*/ 197 w 1292"/>
                <a:gd name="T69" fmla="*/ 414 h 568"/>
                <a:gd name="T70" fmla="*/ 96 w 1292"/>
                <a:gd name="T71" fmla="*/ 413 h 568"/>
                <a:gd name="T72" fmla="*/ 252 w 1292"/>
                <a:gd name="T73" fmla="*/ 455 h 568"/>
                <a:gd name="T74" fmla="*/ 308 w 1292"/>
                <a:gd name="T75" fmla="*/ 515 h 568"/>
                <a:gd name="T76" fmla="*/ 308 w 1292"/>
                <a:gd name="T77" fmla="*/ 503 h 568"/>
                <a:gd name="T78" fmla="*/ 437 w 1292"/>
                <a:gd name="T79" fmla="*/ 529 h 568"/>
                <a:gd name="T80" fmla="*/ 459 w 1292"/>
                <a:gd name="T81" fmla="*/ 505 h 568"/>
                <a:gd name="T82" fmla="*/ 543 w 1292"/>
                <a:gd name="T83" fmla="*/ 459 h 568"/>
                <a:gd name="T84" fmla="*/ 527 w 1292"/>
                <a:gd name="T85" fmla="*/ 503 h 568"/>
                <a:gd name="T86" fmla="*/ 570 w 1292"/>
                <a:gd name="T87" fmla="*/ 507 h 568"/>
                <a:gd name="T88" fmla="*/ 644 w 1292"/>
                <a:gd name="T89" fmla="*/ 444 h 568"/>
                <a:gd name="T90" fmla="*/ 659 w 1292"/>
                <a:gd name="T91" fmla="*/ 538 h 568"/>
                <a:gd name="T92" fmla="*/ 575 w 1292"/>
                <a:gd name="T93" fmla="*/ 540 h 568"/>
                <a:gd name="T94" fmla="*/ 634 w 1292"/>
                <a:gd name="T95" fmla="*/ 462 h 568"/>
                <a:gd name="T96" fmla="*/ 750 w 1292"/>
                <a:gd name="T97" fmla="*/ 501 h 568"/>
                <a:gd name="T98" fmla="*/ 745 w 1292"/>
                <a:gd name="T99" fmla="*/ 470 h 568"/>
                <a:gd name="T100" fmla="*/ 902 w 1292"/>
                <a:gd name="T101" fmla="*/ 425 h 568"/>
                <a:gd name="T102" fmla="*/ 866 w 1292"/>
                <a:gd name="T103" fmla="*/ 529 h 568"/>
                <a:gd name="T104" fmla="*/ 954 w 1292"/>
                <a:gd name="T105" fmla="*/ 478 h 568"/>
                <a:gd name="T106" fmla="*/ 1041 w 1292"/>
                <a:gd name="T107" fmla="*/ 509 h 568"/>
                <a:gd name="T108" fmla="*/ 1066 w 1292"/>
                <a:gd name="T109" fmla="*/ 529 h 568"/>
                <a:gd name="T110" fmla="*/ 1134 w 1292"/>
                <a:gd name="T111" fmla="*/ 529 h 568"/>
                <a:gd name="T112" fmla="*/ 1186 w 1292"/>
                <a:gd name="T113" fmla="*/ 441 h 568"/>
                <a:gd name="T114" fmla="*/ 1229 w 1292"/>
                <a:gd name="T115" fmla="*/ 427 h 568"/>
                <a:gd name="T116" fmla="*/ 1214 w 1292"/>
                <a:gd name="T117" fmla="*/ 5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2" h="568">
                  <a:moveTo>
                    <a:pt x="461" y="113"/>
                  </a:moveTo>
                  <a:cubicBezTo>
                    <a:pt x="484" y="99"/>
                    <a:pt x="484" y="99"/>
                    <a:pt x="484" y="99"/>
                  </a:cubicBezTo>
                  <a:cubicBezTo>
                    <a:pt x="492" y="114"/>
                    <a:pt x="506" y="123"/>
                    <a:pt x="523" y="123"/>
                  </a:cubicBezTo>
                  <a:cubicBezTo>
                    <a:pt x="537" y="123"/>
                    <a:pt x="547" y="117"/>
                    <a:pt x="547" y="106"/>
                  </a:cubicBezTo>
                  <a:cubicBezTo>
                    <a:pt x="547" y="96"/>
                    <a:pt x="537" y="91"/>
                    <a:pt x="519" y="86"/>
                  </a:cubicBezTo>
                  <a:cubicBezTo>
                    <a:pt x="493" y="79"/>
                    <a:pt x="467" y="72"/>
                    <a:pt x="467" y="43"/>
                  </a:cubicBezTo>
                  <a:cubicBezTo>
                    <a:pt x="467" y="16"/>
                    <a:pt x="488" y="0"/>
                    <a:pt x="518" y="0"/>
                  </a:cubicBezTo>
                  <a:cubicBezTo>
                    <a:pt x="547" y="0"/>
                    <a:pt x="564" y="14"/>
                    <a:pt x="574" y="29"/>
                  </a:cubicBezTo>
                  <a:cubicBezTo>
                    <a:pt x="553" y="46"/>
                    <a:pt x="553" y="46"/>
                    <a:pt x="553" y="46"/>
                  </a:cubicBezTo>
                  <a:cubicBezTo>
                    <a:pt x="545" y="34"/>
                    <a:pt x="532" y="26"/>
                    <a:pt x="518" y="26"/>
                  </a:cubicBezTo>
                  <a:cubicBezTo>
                    <a:pt x="505" y="26"/>
                    <a:pt x="497" y="31"/>
                    <a:pt x="497" y="40"/>
                  </a:cubicBezTo>
                  <a:cubicBezTo>
                    <a:pt x="497" y="51"/>
                    <a:pt x="508" y="55"/>
                    <a:pt x="526" y="60"/>
                  </a:cubicBezTo>
                  <a:cubicBezTo>
                    <a:pt x="551" y="67"/>
                    <a:pt x="578" y="75"/>
                    <a:pt x="578" y="104"/>
                  </a:cubicBezTo>
                  <a:cubicBezTo>
                    <a:pt x="578" y="127"/>
                    <a:pt x="561" y="147"/>
                    <a:pt x="521" y="147"/>
                  </a:cubicBezTo>
                  <a:cubicBezTo>
                    <a:pt x="490" y="147"/>
                    <a:pt x="471" y="133"/>
                    <a:pt x="461" y="113"/>
                  </a:cubicBezTo>
                  <a:close/>
                  <a:moveTo>
                    <a:pt x="584" y="145"/>
                  </a:moveTo>
                  <a:cubicBezTo>
                    <a:pt x="635" y="2"/>
                    <a:pt x="635" y="2"/>
                    <a:pt x="635" y="2"/>
                  </a:cubicBezTo>
                  <a:cubicBezTo>
                    <a:pt x="665" y="2"/>
                    <a:pt x="665" y="2"/>
                    <a:pt x="665" y="2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683" y="145"/>
                    <a:pt x="683" y="145"/>
                    <a:pt x="683" y="145"/>
                  </a:cubicBezTo>
                  <a:cubicBezTo>
                    <a:pt x="673" y="113"/>
                    <a:pt x="673" y="113"/>
                    <a:pt x="673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13" y="145"/>
                    <a:pt x="613" y="145"/>
                    <a:pt x="613" y="145"/>
                  </a:cubicBezTo>
                  <a:lnTo>
                    <a:pt x="584" y="145"/>
                  </a:lnTo>
                  <a:close/>
                  <a:moveTo>
                    <a:pt x="632" y="90"/>
                  </a:moveTo>
                  <a:cubicBezTo>
                    <a:pt x="665" y="90"/>
                    <a:pt x="665" y="90"/>
                    <a:pt x="665" y="90"/>
                  </a:cubicBezTo>
                  <a:cubicBezTo>
                    <a:pt x="649" y="42"/>
                    <a:pt x="649" y="42"/>
                    <a:pt x="649" y="42"/>
                  </a:cubicBezTo>
                  <a:cubicBezTo>
                    <a:pt x="649" y="42"/>
                    <a:pt x="649" y="42"/>
                    <a:pt x="649" y="42"/>
                  </a:cubicBezTo>
                  <a:lnTo>
                    <a:pt x="632" y="90"/>
                  </a:lnTo>
                  <a:close/>
                  <a:moveTo>
                    <a:pt x="733" y="145"/>
                  </a:moveTo>
                  <a:cubicBezTo>
                    <a:pt x="733" y="3"/>
                    <a:pt x="733" y="3"/>
                    <a:pt x="733" y="3"/>
                  </a:cubicBezTo>
                  <a:cubicBezTo>
                    <a:pt x="784" y="3"/>
                    <a:pt x="784" y="3"/>
                    <a:pt x="784" y="3"/>
                  </a:cubicBezTo>
                  <a:cubicBezTo>
                    <a:pt x="815" y="3"/>
                    <a:pt x="842" y="11"/>
                    <a:pt x="842" y="48"/>
                  </a:cubicBezTo>
                  <a:cubicBezTo>
                    <a:pt x="842" y="86"/>
                    <a:pt x="812" y="94"/>
                    <a:pt x="784" y="94"/>
                  </a:cubicBezTo>
                  <a:cubicBezTo>
                    <a:pt x="764" y="94"/>
                    <a:pt x="764" y="94"/>
                    <a:pt x="764" y="94"/>
                  </a:cubicBezTo>
                  <a:cubicBezTo>
                    <a:pt x="764" y="145"/>
                    <a:pt x="764" y="145"/>
                    <a:pt x="764" y="145"/>
                  </a:cubicBezTo>
                  <a:lnTo>
                    <a:pt x="733" y="145"/>
                  </a:lnTo>
                  <a:close/>
                  <a:moveTo>
                    <a:pt x="764" y="70"/>
                  </a:moveTo>
                  <a:cubicBezTo>
                    <a:pt x="785" y="70"/>
                    <a:pt x="785" y="70"/>
                    <a:pt x="785" y="70"/>
                  </a:cubicBezTo>
                  <a:cubicBezTo>
                    <a:pt x="804" y="70"/>
                    <a:pt x="812" y="63"/>
                    <a:pt x="812" y="49"/>
                  </a:cubicBezTo>
                  <a:cubicBezTo>
                    <a:pt x="812" y="36"/>
                    <a:pt x="805" y="28"/>
                    <a:pt x="785" y="28"/>
                  </a:cubicBezTo>
                  <a:cubicBezTo>
                    <a:pt x="764" y="28"/>
                    <a:pt x="764" y="28"/>
                    <a:pt x="764" y="28"/>
                  </a:cubicBezTo>
                  <a:lnTo>
                    <a:pt x="764" y="70"/>
                  </a:lnTo>
                  <a:close/>
                  <a:moveTo>
                    <a:pt x="45" y="337"/>
                  </a:moveTo>
                  <a:cubicBezTo>
                    <a:pt x="45" y="210"/>
                    <a:pt x="45" y="210"/>
                    <a:pt x="45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337"/>
                    <a:pt x="62" y="337"/>
                    <a:pt x="62" y="337"/>
                  </a:cubicBezTo>
                  <a:lnTo>
                    <a:pt x="45" y="337"/>
                  </a:lnTo>
                  <a:close/>
                  <a:moveTo>
                    <a:pt x="103" y="33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19" y="235"/>
                    <a:pt x="119" y="235"/>
                    <a:pt x="119" y="235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27" y="243"/>
                    <a:pt x="13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0" y="249"/>
                    <a:pt x="160" y="249"/>
                    <a:pt x="160" y="249"/>
                  </a:cubicBezTo>
                  <a:cubicBezTo>
                    <a:pt x="159" y="249"/>
                    <a:pt x="156" y="249"/>
                    <a:pt x="155" y="249"/>
                  </a:cubicBezTo>
                  <a:cubicBezTo>
                    <a:pt x="139" y="249"/>
                    <a:pt x="127" y="257"/>
                    <a:pt x="119" y="271"/>
                  </a:cubicBezTo>
                  <a:cubicBezTo>
                    <a:pt x="119" y="337"/>
                    <a:pt x="119" y="337"/>
                    <a:pt x="119" y="337"/>
                  </a:cubicBezTo>
                  <a:lnTo>
                    <a:pt x="103" y="337"/>
                  </a:lnTo>
                  <a:close/>
                  <a:moveTo>
                    <a:pt x="170" y="313"/>
                  </a:moveTo>
                  <a:cubicBezTo>
                    <a:pt x="170" y="292"/>
                    <a:pt x="187" y="278"/>
                    <a:pt x="238" y="271"/>
                  </a:cubicBezTo>
                  <a:cubicBezTo>
                    <a:pt x="238" y="266"/>
                    <a:pt x="238" y="266"/>
                    <a:pt x="238" y="266"/>
                  </a:cubicBezTo>
                  <a:cubicBezTo>
                    <a:pt x="238" y="253"/>
                    <a:pt x="231" y="247"/>
                    <a:pt x="218" y="247"/>
                  </a:cubicBezTo>
                  <a:cubicBezTo>
                    <a:pt x="203" y="247"/>
                    <a:pt x="192" y="254"/>
                    <a:pt x="182" y="263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85" y="241"/>
                    <a:pt x="200" y="233"/>
                    <a:pt x="220" y="233"/>
                  </a:cubicBezTo>
                  <a:cubicBezTo>
                    <a:pt x="244" y="233"/>
                    <a:pt x="254" y="246"/>
                    <a:pt x="254" y="267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254" y="324"/>
                    <a:pt x="255" y="332"/>
                    <a:pt x="257" y="337"/>
                  </a:cubicBezTo>
                  <a:cubicBezTo>
                    <a:pt x="240" y="337"/>
                    <a:pt x="240" y="337"/>
                    <a:pt x="240" y="337"/>
                  </a:cubicBezTo>
                  <a:cubicBezTo>
                    <a:pt x="239" y="333"/>
                    <a:pt x="238" y="329"/>
                    <a:pt x="238" y="323"/>
                  </a:cubicBezTo>
                  <a:cubicBezTo>
                    <a:pt x="226" y="333"/>
                    <a:pt x="214" y="338"/>
                    <a:pt x="198" y="338"/>
                  </a:cubicBezTo>
                  <a:cubicBezTo>
                    <a:pt x="181" y="338"/>
                    <a:pt x="170" y="329"/>
                    <a:pt x="170" y="313"/>
                  </a:cubicBezTo>
                  <a:close/>
                  <a:moveTo>
                    <a:pt x="238" y="311"/>
                  </a:moveTo>
                  <a:cubicBezTo>
                    <a:pt x="238" y="282"/>
                    <a:pt x="238" y="282"/>
                    <a:pt x="238" y="282"/>
                  </a:cubicBezTo>
                  <a:cubicBezTo>
                    <a:pt x="199" y="288"/>
                    <a:pt x="186" y="298"/>
                    <a:pt x="186" y="310"/>
                  </a:cubicBezTo>
                  <a:cubicBezTo>
                    <a:pt x="186" y="320"/>
                    <a:pt x="193" y="325"/>
                    <a:pt x="203" y="325"/>
                  </a:cubicBezTo>
                  <a:cubicBezTo>
                    <a:pt x="217" y="325"/>
                    <a:pt x="228" y="320"/>
                    <a:pt x="238" y="311"/>
                  </a:cubicBezTo>
                  <a:close/>
                  <a:moveTo>
                    <a:pt x="282" y="337"/>
                  </a:moveTo>
                  <a:cubicBezTo>
                    <a:pt x="282" y="235"/>
                    <a:pt x="282" y="235"/>
                    <a:pt x="282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308" y="242"/>
                    <a:pt x="320" y="233"/>
                    <a:pt x="337" y="233"/>
                  </a:cubicBezTo>
                  <a:cubicBezTo>
                    <a:pt x="356" y="233"/>
                    <a:pt x="367" y="244"/>
                    <a:pt x="367" y="264"/>
                  </a:cubicBezTo>
                  <a:cubicBezTo>
                    <a:pt x="367" y="337"/>
                    <a:pt x="367" y="337"/>
                    <a:pt x="367" y="337"/>
                  </a:cubicBezTo>
                  <a:cubicBezTo>
                    <a:pt x="350" y="337"/>
                    <a:pt x="350" y="337"/>
                    <a:pt x="350" y="337"/>
                  </a:cubicBezTo>
                  <a:cubicBezTo>
                    <a:pt x="350" y="267"/>
                    <a:pt x="350" y="267"/>
                    <a:pt x="350" y="267"/>
                  </a:cubicBezTo>
                  <a:cubicBezTo>
                    <a:pt x="350" y="254"/>
                    <a:pt x="345" y="248"/>
                    <a:pt x="332" y="248"/>
                  </a:cubicBezTo>
                  <a:cubicBezTo>
                    <a:pt x="320" y="248"/>
                    <a:pt x="309" y="254"/>
                    <a:pt x="299" y="264"/>
                  </a:cubicBezTo>
                  <a:cubicBezTo>
                    <a:pt x="299" y="337"/>
                    <a:pt x="299" y="337"/>
                    <a:pt x="299" y="337"/>
                  </a:cubicBezTo>
                  <a:lnTo>
                    <a:pt x="282" y="337"/>
                  </a:lnTo>
                  <a:close/>
                  <a:moveTo>
                    <a:pt x="388" y="321"/>
                  </a:moveTo>
                  <a:cubicBezTo>
                    <a:pt x="398" y="311"/>
                    <a:pt x="398" y="311"/>
                    <a:pt x="398" y="311"/>
                  </a:cubicBezTo>
                  <a:cubicBezTo>
                    <a:pt x="405" y="320"/>
                    <a:pt x="416" y="325"/>
                    <a:pt x="429" y="325"/>
                  </a:cubicBezTo>
                  <a:cubicBezTo>
                    <a:pt x="445" y="325"/>
                    <a:pt x="454" y="320"/>
                    <a:pt x="454" y="310"/>
                  </a:cubicBezTo>
                  <a:cubicBezTo>
                    <a:pt x="454" y="299"/>
                    <a:pt x="445" y="296"/>
                    <a:pt x="428" y="292"/>
                  </a:cubicBezTo>
                  <a:cubicBezTo>
                    <a:pt x="406" y="286"/>
                    <a:pt x="391" y="281"/>
                    <a:pt x="391" y="261"/>
                  </a:cubicBezTo>
                  <a:cubicBezTo>
                    <a:pt x="391" y="246"/>
                    <a:pt x="405" y="233"/>
                    <a:pt x="427" y="233"/>
                  </a:cubicBezTo>
                  <a:cubicBezTo>
                    <a:pt x="445" y="233"/>
                    <a:pt x="456" y="239"/>
                    <a:pt x="466" y="248"/>
                  </a:cubicBezTo>
                  <a:cubicBezTo>
                    <a:pt x="457" y="259"/>
                    <a:pt x="457" y="259"/>
                    <a:pt x="457" y="259"/>
                  </a:cubicBezTo>
                  <a:cubicBezTo>
                    <a:pt x="449" y="252"/>
                    <a:pt x="439" y="247"/>
                    <a:pt x="428" y="247"/>
                  </a:cubicBezTo>
                  <a:cubicBezTo>
                    <a:pt x="413" y="247"/>
                    <a:pt x="407" y="253"/>
                    <a:pt x="407" y="260"/>
                  </a:cubicBezTo>
                  <a:cubicBezTo>
                    <a:pt x="407" y="270"/>
                    <a:pt x="415" y="273"/>
                    <a:pt x="431" y="277"/>
                  </a:cubicBezTo>
                  <a:cubicBezTo>
                    <a:pt x="454" y="282"/>
                    <a:pt x="470" y="288"/>
                    <a:pt x="470" y="309"/>
                  </a:cubicBezTo>
                  <a:cubicBezTo>
                    <a:pt x="470" y="328"/>
                    <a:pt x="452" y="339"/>
                    <a:pt x="429" y="339"/>
                  </a:cubicBezTo>
                  <a:cubicBezTo>
                    <a:pt x="411" y="339"/>
                    <a:pt x="396" y="331"/>
                    <a:pt x="388" y="321"/>
                  </a:cubicBezTo>
                  <a:close/>
                  <a:moveTo>
                    <a:pt x="493" y="375"/>
                  </a:moveTo>
                  <a:cubicBezTo>
                    <a:pt x="493" y="235"/>
                    <a:pt x="493" y="235"/>
                    <a:pt x="493" y="235"/>
                  </a:cubicBezTo>
                  <a:cubicBezTo>
                    <a:pt x="510" y="235"/>
                    <a:pt x="510" y="235"/>
                    <a:pt x="510" y="235"/>
                  </a:cubicBezTo>
                  <a:cubicBezTo>
                    <a:pt x="510" y="249"/>
                    <a:pt x="510" y="249"/>
                    <a:pt x="510" y="249"/>
                  </a:cubicBezTo>
                  <a:cubicBezTo>
                    <a:pt x="518" y="241"/>
                    <a:pt x="528" y="233"/>
                    <a:pt x="543" y="233"/>
                  </a:cubicBezTo>
                  <a:cubicBezTo>
                    <a:pt x="566" y="233"/>
                    <a:pt x="585" y="251"/>
                    <a:pt x="585" y="286"/>
                  </a:cubicBezTo>
                  <a:cubicBezTo>
                    <a:pt x="585" y="321"/>
                    <a:pt x="566" y="338"/>
                    <a:pt x="542" y="338"/>
                  </a:cubicBezTo>
                  <a:cubicBezTo>
                    <a:pt x="529" y="338"/>
                    <a:pt x="519" y="333"/>
                    <a:pt x="510" y="324"/>
                  </a:cubicBezTo>
                  <a:cubicBezTo>
                    <a:pt x="510" y="375"/>
                    <a:pt x="510" y="375"/>
                    <a:pt x="510" y="375"/>
                  </a:cubicBezTo>
                  <a:lnTo>
                    <a:pt x="493" y="375"/>
                  </a:lnTo>
                  <a:close/>
                  <a:moveTo>
                    <a:pt x="568" y="286"/>
                  </a:moveTo>
                  <a:cubicBezTo>
                    <a:pt x="568" y="260"/>
                    <a:pt x="556" y="248"/>
                    <a:pt x="539" y="248"/>
                  </a:cubicBezTo>
                  <a:cubicBezTo>
                    <a:pt x="528" y="248"/>
                    <a:pt x="518" y="254"/>
                    <a:pt x="510" y="263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9" y="320"/>
                    <a:pt x="529" y="325"/>
                    <a:pt x="539" y="325"/>
                  </a:cubicBezTo>
                  <a:cubicBezTo>
                    <a:pt x="557" y="325"/>
                    <a:pt x="568" y="313"/>
                    <a:pt x="568" y="286"/>
                  </a:cubicBezTo>
                  <a:close/>
                  <a:moveTo>
                    <a:pt x="603" y="286"/>
                  </a:moveTo>
                  <a:cubicBezTo>
                    <a:pt x="603" y="251"/>
                    <a:pt x="625" y="233"/>
                    <a:pt x="650" y="233"/>
                  </a:cubicBezTo>
                  <a:cubicBezTo>
                    <a:pt x="675" y="233"/>
                    <a:pt x="697" y="251"/>
                    <a:pt x="697" y="286"/>
                  </a:cubicBezTo>
                  <a:cubicBezTo>
                    <a:pt x="697" y="321"/>
                    <a:pt x="675" y="339"/>
                    <a:pt x="650" y="339"/>
                  </a:cubicBezTo>
                  <a:cubicBezTo>
                    <a:pt x="625" y="339"/>
                    <a:pt x="603" y="321"/>
                    <a:pt x="603" y="286"/>
                  </a:cubicBezTo>
                  <a:close/>
                  <a:moveTo>
                    <a:pt x="680" y="286"/>
                  </a:moveTo>
                  <a:cubicBezTo>
                    <a:pt x="680" y="265"/>
                    <a:pt x="670" y="248"/>
                    <a:pt x="650" y="248"/>
                  </a:cubicBezTo>
                  <a:cubicBezTo>
                    <a:pt x="630" y="248"/>
                    <a:pt x="619" y="263"/>
                    <a:pt x="619" y="286"/>
                  </a:cubicBezTo>
                  <a:cubicBezTo>
                    <a:pt x="619" y="308"/>
                    <a:pt x="629" y="325"/>
                    <a:pt x="650" y="325"/>
                  </a:cubicBezTo>
                  <a:cubicBezTo>
                    <a:pt x="669" y="325"/>
                    <a:pt x="680" y="309"/>
                    <a:pt x="680" y="286"/>
                  </a:cubicBezTo>
                  <a:close/>
                  <a:moveTo>
                    <a:pt x="720" y="337"/>
                  </a:moveTo>
                  <a:cubicBezTo>
                    <a:pt x="720" y="235"/>
                    <a:pt x="720" y="235"/>
                    <a:pt x="720" y="235"/>
                  </a:cubicBezTo>
                  <a:cubicBezTo>
                    <a:pt x="737" y="235"/>
                    <a:pt x="737" y="235"/>
                    <a:pt x="737" y="235"/>
                  </a:cubicBezTo>
                  <a:cubicBezTo>
                    <a:pt x="737" y="254"/>
                    <a:pt x="737" y="254"/>
                    <a:pt x="737" y="254"/>
                  </a:cubicBezTo>
                  <a:cubicBezTo>
                    <a:pt x="737" y="254"/>
                    <a:pt x="737" y="254"/>
                    <a:pt x="737" y="254"/>
                  </a:cubicBezTo>
                  <a:cubicBezTo>
                    <a:pt x="745" y="243"/>
                    <a:pt x="757" y="233"/>
                    <a:pt x="776" y="233"/>
                  </a:cubicBezTo>
                  <a:cubicBezTo>
                    <a:pt x="778" y="233"/>
                    <a:pt x="778" y="233"/>
                    <a:pt x="778" y="233"/>
                  </a:cubicBezTo>
                  <a:cubicBezTo>
                    <a:pt x="777" y="249"/>
                    <a:pt x="777" y="249"/>
                    <a:pt x="777" y="249"/>
                  </a:cubicBezTo>
                  <a:cubicBezTo>
                    <a:pt x="777" y="249"/>
                    <a:pt x="773" y="249"/>
                    <a:pt x="773" y="249"/>
                  </a:cubicBezTo>
                  <a:cubicBezTo>
                    <a:pt x="756" y="249"/>
                    <a:pt x="744" y="257"/>
                    <a:pt x="737" y="271"/>
                  </a:cubicBezTo>
                  <a:cubicBezTo>
                    <a:pt x="737" y="337"/>
                    <a:pt x="737" y="337"/>
                    <a:pt x="737" y="337"/>
                  </a:cubicBezTo>
                  <a:lnTo>
                    <a:pt x="720" y="337"/>
                  </a:lnTo>
                  <a:close/>
                  <a:moveTo>
                    <a:pt x="804" y="312"/>
                  </a:moveTo>
                  <a:cubicBezTo>
                    <a:pt x="804" y="249"/>
                    <a:pt x="804" y="249"/>
                    <a:pt x="804" y="249"/>
                  </a:cubicBezTo>
                  <a:cubicBezTo>
                    <a:pt x="787" y="249"/>
                    <a:pt x="787" y="249"/>
                    <a:pt x="787" y="249"/>
                  </a:cubicBezTo>
                  <a:cubicBezTo>
                    <a:pt x="787" y="235"/>
                    <a:pt x="787" y="235"/>
                    <a:pt x="787" y="235"/>
                  </a:cubicBezTo>
                  <a:cubicBezTo>
                    <a:pt x="804" y="235"/>
                    <a:pt x="804" y="235"/>
                    <a:pt x="804" y="235"/>
                  </a:cubicBezTo>
                  <a:cubicBezTo>
                    <a:pt x="804" y="199"/>
                    <a:pt x="804" y="199"/>
                    <a:pt x="804" y="199"/>
                  </a:cubicBezTo>
                  <a:cubicBezTo>
                    <a:pt x="821" y="199"/>
                    <a:pt x="821" y="199"/>
                    <a:pt x="821" y="199"/>
                  </a:cubicBezTo>
                  <a:cubicBezTo>
                    <a:pt x="821" y="235"/>
                    <a:pt x="821" y="235"/>
                    <a:pt x="821" y="235"/>
                  </a:cubicBezTo>
                  <a:cubicBezTo>
                    <a:pt x="847" y="235"/>
                    <a:pt x="847" y="235"/>
                    <a:pt x="847" y="235"/>
                  </a:cubicBezTo>
                  <a:cubicBezTo>
                    <a:pt x="847" y="249"/>
                    <a:pt x="847" y="249"/>
                    <a:pt x="847" y="249"/>
                  </a:cubicBezTo>
                  <a:cubicBezTo>
                    <a:pt x="821" y="249"/>
                    <a:pt x="821" y="249"/>
                    <a:pt x="821" y="249"/>
                  </a:cubicBezTo>
                  <a:cubicBezTo>
                    <a:pt x="821" y="309"/>
                    <a:pt x="821" y="309"/>
                    <a:pt x="821" y="309"/>
                  </a:cubicBezTo>
                  <a:cubicBezTo>
                    <a:pt x="821" y="319"/>
                    <a:pt x="824" y="325"/>
                    <a:pt x="837" y="325"/>
                  </a:cubicBezTo>
                  <a:cubicBezTo>
                    <a:pt x="840" y="325"/>
                    <a:pt x="844" y="324"/>
                    <a:pt x="847" y="323"/>
                  </a:cubicBezTo>
                  <a:cubicBezTo>
                    <a:pt x="847" y="337"/>
                    <a:pt x="847" y="337"/>
                    <a:pt x="847" y="337"/>
                  </a:cubicBezTo>
                  <a:cubicBezTo>
                    <a:pt x="844" y="338"/>
                    <a:pt x="838" y="338"/>
                    <a:pt x="833" y="338"/>
                  </a:cubicBezTo>
                  <a:cubicBezTo>
                    <a:pt x="811" y="338"/>
                    <a:pt x="804" y="330"/>
                    <a:pt x="804" y="312"/>
                  </a:cubicBezTo>
                  <a:close/>
                  <a:moveTo>
                    <a:pt x="863" y="313"/>
                  </a:moveTo>
                  <a:cubicBezTo>
                    <a:pt x="863" y="292"/>
                    <a:pt x="880" y="278"/>
                    <a:pt x="930" y="271"/>
                  </a:cubicBezTo>
                  <a:cubicBezTo>
                    <a:pt x="930" y="266"/>
                    <a:pt x="930" y="266"/>
                    <a:pt x="930" y="266"/>
                  </a:cubicBezTo>
                  <a:cubicBezTo>
                    <a:pt x="930" y="253"/>
                    <a:pt x="924" y="247"/>
                    <a:pt x="911" y="247"/>
                  </a:cubicBezTo>
                  <a:cubicBezTo>
                    <a:pt x="896" y="247"/>
                    <a:pt x="884" y="254"/>
                    <a:pt x="875" y="263"/>
                  </a:cubicBezTo>
                  <a:cubicBezTo>
                    <a:pt x="866" y="252"/>
                    <a:pt x="866" y="252"/>
                    <a:pt x="866" y="252"/>
                  </a:cubicBezTo>
                  <a:cubicBezTo>
                    <a:pt x="878" y="241"/>
                    <a:pt x="893" y="233"/>
                    <a:pt x="913" y="233"/>
                  </a:cubicBezTo>
                  <a:cubicBezTo>
                    <a:pt x="937" y="233"/>
                    <a:pt x="947" y="246"/>
                    <a:pt x="947" y="267"/>
                  </a:cubicBezTo>
                  <a:cubicBezTo>
                    <a:pt x="947" y="312"/>
                    <a:pt x="947" y="312"/>
                    <a:pt x="947" y="312"/>
                  </a:cubicBezTo>
                  <a:cubicBezTo>
                    <a:pt x="947" y="324"/>
                    <a:pt x="947" y="332"/>
                    <a:pt x="950" y="337"/>
                  </a:cubicBezTo>
                  <a:cubicBezTo>
                    <a:pt x="933" y="337"/>
                    <a:pt x="933" y="337"/>
                    <a:pt x="933" y="337"/>
                  </a:cubicBezTo>
                  <a:cubicBezTo>
                    <a:pt x="931" y="333"/>
                    <a:pt x="930" y="329"/>
                    <a:pt x="930" y="323"/>
                  </a:cubicBezTo>
                  <a:cubicBezTo>
                    <a:pt x="919" y="333"/>
                    <a:pt x="906" y="338"/>
                    <a:pt x="891" y="338"/>
                  </a:cubicBezTo>
                  <a:cubicBezTo>
                    <a:pt x="874" y="338"/>
                    <a:pt x="863" y="329"/>
                    <a:pt x="863" y="313"/>
                  </a:cubicBezTo>
                  <a:close/>
                  <a:moveTo>
                    <a:pt x="930" y="311"/>
                  </a:moveTo>
                  <a:cubicBezTo>
                    <a:pt x="930" y="282"/>
                    <a:pt x="930" y="282"/>
                    <a:pt x="930" y="282"/>
                  </a:cubicBezTo>
                  <a:cubicBezTo>
                    <a:pt x="892" y="288"/>
                    <a:pt x="879" y="298"/>
                    <a:pt x="879" y="310"/>
                  </a:cubicBezTo>
                  <a:cubicBezTo>
                    <a:pt x="879" y="320"/>
                    <a:pt x="885" y="325"/>
                    <a:pt x="896" y="325"/>
                  </a:cubicBezTo>
                  <a:cubicBezTo>
                    <a:pt x="909" y="325"/>
                    <a:pt x="921" y="320"/>
                    <a:pt x="930" y="311"/>
                  </a:cubicBezTo>
                  <a:close/>
                  <a:moveTo>
                    <a:pt x="982" y="312"/>
                  </a:moveTo>
                  <a:cubicBezTo>
                    <a:pt x="982" y="249"/>
                    <a:pt x="982" y="249"/>
                    <a:pt x="982" y="249"/>
                  </a:cubicBezTo>
                  <a:cubicBezTo>
                    <a:pt x="965" y="249"/>
                    <a:pt x="965" y="249"/>
                    <a:pt x="965" y="249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82" y="235"/>
                    <a:pt x="982" y="235"/>
                    <a:pt x="982" y="235"/>
                  </a:cubicBezTo>
                  <a:cubicBezTo>
                    <a:pt x="982" y="199"/>
                    <a:pt x="982" y="199"/>
                    <a:pt x="982" y="199"/>
                  </a:cubicBezTo>
                  <a:cubicBezTo>
                    <a:pt x="999" y="199"/>
                    <a:pt x="999" y="199"/>
                    <a:pt x="999" y="199"/>
                  </a:cubicBezTo>
                  <a:cubicBezTo>
                    <a:pt x="999" y="235"/>
                    <a:pt x="999" y="235"/>
                    <a:pt x="999" y="235"/>
                  </a:cubicBezTo>
                  <a:cubicBezTo>
                    <a:pt x="1025" y="235"/>
                    <a:pt x="1025" y="235"/>
                    <a:pt x="1025" y="235"/>
                  </a:cubicBezTo>
                  <a:cubicBezTo>
                    <a:pt x="1025" y="249"/>
                    <a:pt x="1025" y="249"/>
                    <a:pt x="1025" y="249"/>
                  </a:cubicBezTo>
                  <a:cubicBezTo>
                    <a:pt x="999" y="249"/>
                    <a:pt x="999" y="249"/>
                    <a:pt x="999" y="249"/>
                  </a:cubicBezTo>
                  <a:cubicBezTo>
                    <a:pt x="999" y="309"/>
                    <a:pt x="999" y="309"/>
                    <a:pt x="999" y="309"/>
                  </a:cubicBezTo>
                  <a:cubicBezTo>
                    <a:pt x="999" y="319"/>
                    <a:pt x="1002" y="325"/>
                    <a:pt x="1014" y="325"/>
                  </a:cubicBezTo>
                  <a:cubicBezTo>
                    <a:pt x="1018" y="325"/>
                    <a:pt x="1022" y="324"/>
                    <a:pt x="1025" y="323"/>
                  </a:cubicBezTo>
                  <a:cubicBezTo>
                    <a:pt x="1025" y="337"/>
                    <a:pt x="1025" y="337"/>
                    <a:pt x="1025" y="337"/>
                  </a:cubicBezTo>
                  <a:cubicBezTo>
                    <a:pt x="1022" y="338"/>
                    <a:pt x="1016" y="338"/>
                    <a:pt x="1010" y="338"/>
                  </a:cubicBezTo>
                  <a:cubicBezTo>
                    <a:pt x="989" y="338"/>
                    <a:pt x="982" y="330"/>
                    <a:pt x="982" y="312"/>
                  </a:cubicBezTo>
                  <a:close/>
                  <a:moveTo>
                    <a:pt x="1048" y="214"/>
                  </a:moveTo>
                  <a:cubicBezTo>
                    <a:pt x="1048" y="198"/>
                    <a:pt x="1048" y="198"/>
                    <a:pt x="1048" y="198"/>
                  </a:cubicBezTo>
                  <a:cubicBezTo>
                    <a:pt x="1065" y="198"/>
                    <a:pt x="1065" y="198"/>
                    <a:pt x="1065" y="198"/>
                  </a:cubicBezTo>
                  <a:cubicBezTo>
                    <a:pt x="1065" y="214"/>
                    <a:pt x="1065" y="214"/>
                    <a:pt x="1065" y="214"/>
                  </a:cubicBezTo>
                  <a:lnTo>
                    <a:pt x="1048" y="214"/>
                  </a:lnTo>
                  <a:close/>
                  <a:moveTo>
                    <a:pt x="1048" y="337"/>
                  </a:moveTo>
                  <a:cubicBezTo>
                    <a:pt x="1048" y="235"/>
                    <a:pt x="1048" y="235"/>
                    <a:pt x="1048" y="235"/>
                  </a:cubicBezTo>
                  <a:cubicBezTo>
                    <a:pt x="1065" y="235"/>
                    <a:pt x="1065" y="235"/>
                    <a:pt x="1065" y="235"/>
                  </a:cubicBezTo>
                  <a:cubicBezTo>
                    <a:pt x="1065" y="337"/>
                    <a:pt x="1065" y="337"/>
                    <a:pt x="1065" y="337"/>
                  </a:cubicBezTo>
                  <a:lnTo>
                    <a:pt x="1048" y="337"/>
                  </a:lnTo>
                  <a:close/>
                  <a:moveTo>
                    <a:pt x="1090" y="286"/>
                  </a:moveTo>
                  <a:cubicBezTo>
                    <a:pt x="1090" y="251"/>
                    <a:pt x="1112" y="233"/>
                    <a:pt x="1137" y="233"/>
                  </a:cubicBezTo>
                  <a:cubicBezTo>
                    <a:pt x="1162" y="233"/>
                    <a:pt x="1184" y="251"/>
                    <a:pt x="1184" y="286"/>
                  </a:cubicBezTo>
                  <a:cubicBezTo>
                    <a:pt x="1184" y="321"/>
                    <a:pt x="1162" y="339"/>
                    <a:pt x="1137" y="339"/>
                  </a:cubicBezTo>
                  <a:cubicBezTo>
                    <a:pt x="1112" y="339"/>
                    <a:pt x="1090" y="321"/>
                    <a:pt x="1090" y="286"/>
                  </a:cubicBezTo>
                  <a:close/>
                  <a:moveTo>
                    <a:pt x="1167" y="286"/>
                  </a:moveTo>
                  <a:cubicBezTo>
                    <a:pt x="1167" y="265"/>
                    <a:pt x="1157" y="248"/>
                    <a:pt x="1137" y="248"/>
                  </a:cubicBezTo>
                  <a:cubicBezTo>
                    <a:pt x="1117" y="248"/>
                    <a:pt x="1106" y="263"/>
                    <a:pt x="1106" y="286"/>
                  </a:cubicBezTo>
                  <a:cubicBezTo>
                    <a:pt x="1106" y="308"/>
                    <a:pt x="1116" y="325"/>
                    <a:pt x="1137" y="325"/>
                  </a:cubicBezTo>
                  <a:cubicBezTo>
                    <a:pt x="1156" y="325"/>
                    <a:pt x="1167" y="309"/>
                    <a:pt x="1167" y="286"/>
                  </a:cubicBezTo>
                  <a:close/>
                  <a:moveTo>
                    <a:pt x="1207" y="337"/>
                  </a:moveTo>
                  <a:cubicBezTo>
                    <a:pt x="1207" y="235"/>
                    <a:pt x="1207" y="235"/>
                    <a:pt x="1207" y="235"/>
                  </a:cubicBezTo>
                  <a:cubicBezTo>
                    <a:pt x="1224" y="235"/>
                    <a:pt x="1224" y="235"/>
                    <a:pt x="1224" y="235"/>
                  </a:cubicBezTo>
                  <a:cubicBezTo>
                    <a:pt x="1224" y="251"/>
                    <a:pt x="1224" y="251"/>
                    <a:pt x="1224" y="251"/>
                  </a:cubicBezTo>
                  <a:cubicBezTo>
                    <a:pt x="1233" y="242"/>
                    <a:pt x="1245" y="233"/>
                    <a:pt x="1262" y="233"/>
                  </a:cubicBezTo>
                  <a:cubicBezTo>
                    <a:pt x="1281" y="233"/>
                    <a:pt x="1292" y="244"/>
                    <a:pt x="1292" y="264"/>
                  </a:cubicBezTo>
                  <a:cubicBezTo>
                    <a:pt x="1292" y="337"/>
                    <a:pt x="1292" y="337"/>
                    <a:pt x="1292" y="337"/>
                  </a:cubicBezTo>
                  <a:cubicBezTo>
                    <a:pt x="1275" y="337"/>
                    <a:pt x="1275" y="337"/>
                    <a:pt x="1275" y="337"/>
                  </a:cubicBezTo>
                  <a:cubicBezTo>
                    <a:pt x="1275" y="267"/>
                    <a:pt x="1275" y="267"/>
                    <a:pt x="1275" y="267"/>
                  </a:cubicBezTo>
                  <a:cubicBezTo>
                    <a:pt x="1275" y="254"/>
                    <a:pt x="1270" y="248"/>
                    <a:pt x="1257" y="248"/>
                  </a:cubicBezTo>
                  <a:cubicBezTo>
                    <a:pt x="1245" y="248"/>
                    <a:pt x="1234" y="254"/>
                    <a:pt x="1224" y="264"/>
                  </a:cubicBezTo>
                  <a:cubicBezTo>
                    <a:pt x="1224" y="337"/>
                    <a:pt x="1224" y="337"/>
                    <a:pt x="1224" y="337"/>
                  </a:cubicBezTo>
                  <a:lnTo>
                    <a:pt x="1207" y="337"/>
                  </a:lnTo>
                  <a:close/>
                  <a:moveTo>
                    <a:pt x="80" y="529"/>
                  </a:moveTo>
                  <a:cubicBezTo>
                    <a:pt x="80" y="387"/>
                    <a:pt x="80" y="387"/>
                    <a:pt x="80" y="387"/>
                  </a:cubicBezTo>
                  <a:cubicBezTo>
                    <a:pt x="103" y="387"/>
                    <a:pt x="103" y="387"/>
                    <a:pt x="103" y="387"/>
                  </a:cubicBezTo>
                  <a:cubicBezTo>
                    <a:pt x="147" y="508"/>
                    <a:pt x="147" y="508"/>
                    <a:pt x="147" y="508"/>
                  </a:cubicBezTo>
                  <a:cubicBezTo>
                    <a:pt x="148" y="508"/>
                    <a:pt x="148" y="508"/>
                    <a:pt x="148" y="508"/>
                  </a:cubicBezTo>
                  <a:cubicBezTo>
                    <a:pt x="192" y="387"/>
                    <a:pt x="192" y="387"/>
                    <a:pt x="192" y="387"/>
                  </a:cubicBezTo>
                  <a:cubicBezTo>
                    <a:pt x="214" y="387"/>
                    <a:pt x="214" y="387"/>
                    <a:pt x="214" y="387"/>
                  </a:cubicBezTo>
                  <a:cubicBezTo>
                    <a:pt x="214" y="529"/>
                    <a:pt x="214" y="529"/>
                    <a:pt x="214" y="529"/>
                  </a:cubicBezTo>
                  <a:cubicBezTo>
                    <a:pt x="197" y="529"/>
                    <a:pt x="197" y="529"/>
                    <a:pt x="197" y="529"/>
                  </a:cubicBezTo>
                  <a:cubicBezTo>
                    <a:pt x="197" y="414"/>
                    <a:pt x="197" y="414"/>
                    <a:pt x="197" y="414"/>
                  </a:cubicBezTo>
                  <a:cubicBezTo>
                    <a:pt x="197" y="414"/>
                    <a:pt x="197" y="414"/>
                    <a:pt x="197" y="414"/>
                  </a:cubicBezTo>
                  <a:cubicBezTo>
                    <a:pt x="195" y="421"/>
                    <a:pt x="192" y="431"/>
                    <a:pt x="188" y="440"/>
                  </a:cubicBezTo>
                  <a:cubicBezTo>
                    <a:pt x="154" y="529"/>
                    <a:pt x="154" y="529"/>
                    <a:pt x="154" y="529"/>
                  </a:cubicBezTo>
                  <a:cubicBezTo>
                    <a:pt x="139" y="529"/>
                    <a:pt x="139" y="529"/>
                    <a:pt x="139" y="529"/>
                  </a:cubicBezTo>
                  <a:cubicBezTo>
                    <a:pt x="105" y="440"/>
                    <a:pt x="105" y="440"/>
                    <a:pt x="105" y="440"/>
                  </a:cubicBezTo>
                  <a:cubicBezTo>
                    <a:pt x="102" y="431"/>
                    <a:pt x="99" y="425"/>
                    <a:pt x="96" y="413"/>
                  </a:cubicBezTo>
                  <a:cubicBezTo>
                    <a:pt x="96" y="413"/>
                    <a:pt x="96" y="413"/>
                    <a:pt x="96" y="413"/>
                  </a:cubicBezTo>
                  <a:cubicBezTo>
                    <a:pt x="96" y="529"/>
                    <a:pt x="96" y="529"/>
                    <a:pt x="96" y="529"/>
                  </a:cubicBezTo>
                  <a:lnTo>
                    <a:pt x="80" y="529"/>
                  </a:lnTo>
                  <a:close/>
                  <a:moveTo>
                    <a:pt x="240" y="505"/>
                  </a:moveTo>
                  <a:cubicBezTo>
                    <a:pt x="240" y="484"/>
                    <a:pt x="258" y="470"/>
                    <a:pt x="308" y="463"/>
                  </a:cubicBezTo>
                  <a:cubicBezTo>
                    <a:pt x="308" y="458"/>
                    <a:pt x="308" y="458"/>
                    <a:pt x="308" y="458"/>
                  </a:cubicBezTo>
                  <a:cubicBezTo>
                    <a:pt x="308" y="445"/>
                    <a:pt x="301" y="439"/>
                    <a:pt x="289" y="439"/>
                  </a:cubicBezTo>
                  <a:cubicBezTo>
                    <a:pt x="273" y="439"/>
                    <a:pt x="262" y="446"/>
                    <a:pt x="252" y="455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55" y="433"/>
                    <a:pt x="270" y="425"/>
                    <a:pt x="290" y="425"/>
                  </a:cubicBezTo>
                  <a:cubicBezTo>
                    <a:pt x="315" y="425"/>
                    <a:pt x="324" y="438"/>
                    <a:pt x="324" y="459"/>
                  </a:cubicBezTo>
                  <a:cubicBezTo>
                    <a:pt x="324" y="504"/>
                    <a:pt x="324" y="504"/>
                    <a:pt x="324" y="504"/>
                  </a:cubicBezTo>
                  <a:cubicBezTo>
                    <a:pt x="324" y="516"/>
                    <a:pt x="325" y="524"/>
                    <a:pt x="327" y="529"/>
                  </a:cubicBezTo>
                  <a:cubicBezTo>
                    <a:pt x="310" y="529"/>
                    <a:pt x="310" y="529"/>
                    <a:pt x="310" y="529"/>
                  </a:cubicBezTo>
                  <a:cubicBezTo>
                    <a:pt x="309" y="525"/>
                    <a:pt x="308" y="521"/>
                    <a:pt x="308" y="515"/>
                  </a:cubicBezTo>
                  <a:cubicBezTo>
                    <a:pt x="296" y="525"/>
                    <a:pt x="284" y="530"/>
                    <a:pt x="269" y="530"/>
                  </a:cubicBezTo>
                  <a:cubicBezTo>
                    <a:pt x="251" y="530"/>
                    <a:pt x="240" y="521"/>
                    <a:pt x="240" y="505"/>
                  </a:cubicBezTo>
                  <a:close/>
                  <a:moveTo>
                    <a:pt x="308" y="503"/>
                  </a:moveTo>
                  <a:cubicBezTo>
                    <a:pt x="308" y="474"/>
                    <a:pt x="308" y="474"/>
                    <a:pt x="308" y="474"/>
                  </a:cubicBezTo>
                  <a:cubicBezTo>
                    <a:pt x="269" y="480"/>
                    <a:pt x="256" y="490"/>
                    <a:pt x="256" y="502"/>
                  </a:cubicBezTo>
                  <a:cubicBezTo>
                    <a:pt x="256" y="512"/>
                    <a:pt x="263" y="517"/>
                    <a:pt x="273" y="517"/>
                  </a:cubicBezTo>
                  <a:cubicBezTo>
                    <a:pt x="287" y="517"/>
                    <a:pt x="298" y="512"/>
                    <a:pt x="308" y="503"/>
                  </a:cubicBezTo>
                  <a:close/>
                  <a:moveTo>
                    <a:pt x="352" y="529"/>
                  </a:moveTo>
                  <a:cubicBezTo>
                    <a:pt x="352" y="427"/>
                    <a:pt x="352" y="427"/>
                    <a:pt x="352" y="427"/>
                  </a:cubicBezTo>
                  <a:cubicBezTo>
                    <a:pt x="369" y="427"/>
                    <a:pt x="369" y="427"/>
                    <a:pt x="369" y="427"/>
                  </a:cubicBezTo>
                  <a:cubicBezTo>
                    <a:pt x="369" y="443"/>
                    <a:pt x="369" y="443"/>
                    <a:pt x="369" y="443"/>
                  </a:cubicBezTo>
                  <a:cubicBezTo>
                    <a:pt x="378" y="434"/>
                    <a:pt x="391" y="425"/>
                    <a:pt x="407" y="425"/>
                  </a:cubicBezTo>
                  <a:cubicBezTo>
                    <a:pt x="426" y="425"/>
                    <a:pt x="437" y="436"/>
                    <a:pt x="437" y="456"/>
                  </a:cubicBezTo>
                  <a:cubicBezTo>
                    <a:pt x="437" y="529"/>
                    <a:pt x="437" y="529"/>
                    <a:pt x="437" y="529"/>
                  </a:cubicBezTo>
                  <a:cubicBezTo>
                    <a:pt x="420" y="529"/>
                    <a:pt x="420" y="529"/>
                    <a:pt x="420" y="529"/>
                  </a:cubicBezTo>
                  <a:cubicBezTo>
                    <a:pt x="420" y="459"/>
                    <a:pt x="420" y="459"/>
                    <a:pt x="420" y="459"/>
                  </a:cubicBezTo>
                  <a:cubicBezTo>
                    <a:pt x="420" y="446"/>
                    <a:pt x="415" y="440"/>
                    <a:pt x="402" y="440"/>
                  </a:cubicBezTo>
                  <a:cubicBezTo>
                    <a:pt x="390" y="440"/>
                    <a:pt x="380" y="446"/>
                    <a:pt x="369" y="456"/>
                  </a:cubicBezTo>
                  <a:cubicBezTo>
                    <a:pt x="369" y="529"/>
                    <a:pt x="369" y="529"/>
                    <a:pt x="369" y="529"/>
                  </a:cubicBezTo>
                  <a:lnTo>
                    <a:pt x="352" y="529"/>
                  </a:lnTo>
                  <a:close/>
                  <a:moveTo>
                    <a:pt x="459" y="505"/>
                  </a:moveTo>
                  <a:cubicBezTo>
                    <a:pt x="459" y="484"/>
                    <a:pt x="477" y="470"/>
                    <a:pt x="527" y="463"/>
                  </a:cubicBezTo>
                  <a:cubicBezTo>
                    <a:pt x="527" y="458"/>
                    <a:pt x="527" y="458"/>
                    <a:pt x="527" y="458"/>
                  </a:cubicBezTo>
                  <a:cubicBezTo>
                    <a:pt x="527" y="445"/>
                    <a:pt x="520" y="439"/>
                    <a:pt x="508" y="439"/>
                  </a:cubicBezTo>
                  <a:cubicBezTo>
                    <a:pt x="492" y="439"/>
                    <a:pt x="481" y="446"/>
                    <a:pt x="471" y="455"/>
                  </a:cubicBezTo>
                  <a:cubicBezTo>
                    <a:pt x="462" y="444"/>
                    <a:pt x="462" y="444"/>
                    <a:pt x="462" y="444"/>
                  </a:cubicBezTo>
                  <a:cubicBezTo>
                    <a:pt x="474" y="433"/>
                    <a:pt x="489" y="425"/>
                    <a:pt x="509" y="425"/>
                  </a:cubicBezTo>
                  <a:cubicBezTo>
                    <a:pt x="534" y="425"/>
                    <a:pt x="543" y="438"/>
                    <a:pt x="543" y="459"/>
                  </a:cubicBezTo>
                  <a:cubicBezTo>
                    <a:pt x="543" y="504"/>
                    <a:pt x="543" y="504"/>
                    <a:pt x="543" y="504"/>
                  </a:cubicBezTo>
                  <a:cubicBezTo>
                    <a:pt x="543" y="516"/>
                    <a:pt x="544" y="524"/>
                    <a:pt x="546" y="529"/>
                  </a:cubicBezTo>
                  <a:cubicBezTo>
                    <a:pt x="529" y="529"/>
                    <a:pt x="529" y="529"/>
                    <a:pt x="529" y="529"/>
                  </a:cubicBezTo>
                  <a:cubicBezTo>
                    <a:pt x="528" y="525"/>
                    <a:pt x="527" y="521"/>
                    <a:pt x="527" y="515"/>
                  </a:cubicBezTo>
                  <a:cubicBezTo>
                    <a:pt x="516" y="525"/>
                    <a:pt x="503" y="530"/>
                    <a:pt x="488" y="530"/>
                  </a:cubicBezTo>
                  <a:cubicBezTo>
                    <a:pt x="470" y="530"/>
                    <a:pt x="459" y="521"/>
                    <a:pt x="459" y="505"/>
                  </a:cubicBezTo>
                  <a:close/>
                  <a:moveTo>
                    <a:pt x="527" y="503"/>
                  </a:moveTo>
                  <a:cubicBezTo>
                    <a:pt x="527" y="474"/>
                    <a:pt x="527" y="474"/>
                    <a:pt x="527" y="474"/>
                  </a:cubicBezTo>
                  <a:cubicBezTo>
                    <a:pt x="488" y="480"/>
                    <a:pt x="475" y="490"/>
                    <a:pt x="475" y="502"/>
                  </a:cubicBezTo>
                  <a:cubicBezTo>
                    <a:pt x="475" y="512"/>
                    <a:pt x="482" y="517"/>
                    <a:pt x="493" y="517"/>
                  </a:cubicBezTo>
                  <a:cubicBezTo>
                    <a:pt x="506" y="517"/>
                    <a:pt x="517" y="512"/>
                    <a:pt x="527" y="503"/>
                  </a:cubicBezTo>
                  <a:close/>
                  <a:moveTo>
                    <a:pt x="560" y="543"/>
                  </a:moveTo>
                  <a:cubicBezTo>
                    <a:pt x="560" y="532"/>
                    <a:pt x="567" y="525"/>
                    <a:pt x="579" y="520"/>
                  </a:cubicBezTo>
                  <a:cubicBezTo>
                    <a:pt x="573" y="517"/>
                    <a:pt x="570" y="513"/>
                    <a:pt x="570" y="507"/>
                  </a:cubicBezTo>
                  <a:cubicBezTo>
                    <a:pt x="570" y="501"/>
                    <a:pt x="575" y="495"/>
                    <a:pt x="583" y="491"/>
                  </a:cubicBezTo>
                  <a:cubicBezTo>
                    <a:pt x="573" y="485"/>
                    <a:pt x="567" y="474"/>
                    <a:pt x="567" y="462"/>
                  </a:cubicBezTo>
                  <a:cubicBezTo>
                    <a:pt x="567" y="441"/>
                    <a:pt x="584" y="425"/>
                    <a:pt x="608" y="425"/>
                  </a:cubicBezTo>
                  <a:cubicBezTo>
                    <a:pt x="621" y="425"/>
                    <a:pt x="631" y="430"/>
                    <a:pt x="638" y="436"/>
                  </a:cubicBezTo>
                  <a:cubicBezTo>
                    <a:pt x="644" y="431"/>
                    <a:pt x="654" y="427"/>
                    <a:pt x="662" y="427"/>
                  </a:cubicBezTo>
                  <a:cubicBezTo>
                    <a:pt x="662" y="441"/>
                    <a:pt x="662" y="441"/>
                    <a:pt x="662" y="441"/>
                  </a:cubicBezTo>
                  <a:cubicBezTo>
                    <a:pt x="657" y="441"/>
                    <a:pt x="650" y="442"/>
                    <a:pt x="644" y="444"/>
                  </a:cubicBezTo>
                  <a:cubicBezTo>
                    <a:pt x="647" y="449"/>
                    <a:pt x="649" y="455"/>
                    <a:pt x="649" y="462"/>
                  </a:cubicBezTo>
                  <a:cubicBezTo>
                    <a:pt x="649" y="484"/>
                    <a:pt x="632" y="498"/>
                    <a:pt x="608" y="498"/>
                  </a:cubicBezTo>
                  <a:cubicBezTo>
                    <a:pt x="602" y="498"/>
                    <a:pt x="597" y="497"/>
                    <a:pt x="592" y="495"/>
                  </a:cubicBezTo>
                  <a:cubicBezTo>
                    <a:pt x="588" y="497"/>
                    <a:pt x="585" y="500"/>
                    <a:pt x="585" y="503"/>
                  </a:cubicBezTo>
                  <a:cubicBezTo>
                    <a:pt x="585" y="508"/>
                    <a:pt x="588" y="509"/>
                    <a:pt x="599" y="510"/>
                  </a:cubicBezTo>
                  <a:cubicBezTo>
                    <a:pt x="620" y="512"/>
                    <a:pt x="620" y="512"/>
                    <a:pt x="620" y="512"/>
                  </a:cubicBezTo>
                  <a:cubicBezTo>
                    <a:pt x="646" y="514"/>
                    <a:pt x="659" y="522"/>
                    <a:pt x="659" y="538"/>
                  </a:cubicBezTo>
                  <a:cubicBezTo>
                    <a:pt x="659" y="558"/>
                    <a:pt x="638" y="568"/>
                    <a:pt x="609" y="568"/>
                  </a:cubicBezTo>
                  <a:cubicBezTo>
                    <a:pt x="575" y="568"/>
                    <a:pt x="560" y="558"/>
                    <a:pt x="560" y="543"/>
                  </a:cubicBezTo>
                  <a:close/>
                  <a:moveTo>
                    <a:pt x="643" y="540"/>
                  </a:moveTo>
                  <a:cubicBezTo>
                    <a:pt x="643" y="531"/>
                    <a:pt x="637" y="527"/>
                    <a:pt x="615" y="525"/>
                  </a:cubicBezTo>
                  <a:cubicBezTo>
                    <a:pt x="596" y="524"/>
                    <a:pt x="596" y="524"/>
                    <a:pt x="596" y="524"/>
                  </a:cubicBezTo>
                  <a:cubicBezTo>
                    <a:pt x="590" y="523"/>
                    <a:pt x="590" y="523"/>
                    <a:pt x="590" y="523"/>
                  </a:cubicBezTo>
                  <a:cubicBezTo>
                    <a:pt x="581" y="527"/>
                    <a:pt x="575" y="533"/>
                    <a:pt x="575" y="540"/>
                  </a:cubicBezTo>
                  <a:cubicBezTo>
                    <a:pt x="575" y="550"/>
                    <a:pt x="586" y="555"/>
                    <a:pt x="611" y="555"/>
                  </a:cubicBezTo>
                  <a:cubicBezTo>
                    <a:pt x="631" y="555"/>
                    <a:pt x="643" y="549"/>
                    <a:pt x="643" y="540"/>
                  </a:cubicBezTo>
                  <a:close/>
                  <a:moveTo>
                    <a:pt x="634" y="462"/>
                  </a:moveTo>
                  <a:cubicBezTo>
                    <a:pt x="634" y="447"/>
                    <a:pt x="625" y="438"/>
                    <a:pt x="608" y="438"/>
                  </a:cubicBezTo>
                  <a:cubicBezTo>
                    <a:pt x="593" y="438"/>
                    <a:pt x="583" y="448"/>
                    <a:pt x="583" y="462"/>
                  </a:cubicBezTo>
                  <a:cubicBezTo>
                    <a:pt x="583" y="477"/>
                    <a:pt x="593" y="486"/>
                    <a:pt x="608" y="486"/>
                  </a:cubicBezTo>
                  <a:cubicBezTo>
                    <a:pt x="624" y="486"/>
                    <a:pt x="634" y="477"/>
                    <a:pt x="634" y="462"/>
                  </a:cubicBezTo>
                  <a:close/>
                  <a:moveTo>
                    <a:pt x="672" y="478"/>
                  </a:moveTo>
                  <a:cubicBezTo>
                    <a:pt x="672" y="441"/>
                    <a:pt x="697" y="425"/>
                    <a:pt x="718" y="425"/>
                  </a:cubicBezTo>
                  <a:cubicBezTo>
                    <a:pt x="742" y="425"/>
                    <a:pt x="760" y="442"/>
                    <a:pt x="760" y="479"/>
                  </a:cubicBezTo>
                  <a:cubicBezTo>
                    <a:pt x="760" y="482"/>
                    <a:pt x="760" y="482"/>
                    <a:pt x="760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89" y="505"/>
                    <a:pt x="703" y="517"/>
                    <a:pt x="719" y="517"/>
                  </a:cubicBezTo>
                  <a:cubicBezTo>
                    <a:pt x="734" y="517"/>
                    <a:pt x="742" y="512"/>
                    <a:pt x="750" y="501"/>
                  </a:cubicBezTo>
                  <a:cubicBezTo>
                    <a:pt x="759" y="509"/>
                    <a:pt x="759" y="509"/>
                    <a:pt x="759" y="509"/>
                  </a:cubicBezTo>
                  <a:cubicBezTo>
                    <a:pt x="750" y="523"/>
                    <a:pt x="737" y="531"/>
                    <a:pt x="718" y="531"/>
                  </a:cubicBezTo>
                  <a:cubicBezTo>
                    <a:pt x="694" y="531"/>
                    <a:pt x="672" y="513"/>
                    <a:pt x="672" y="478"/>
                  </a:cubicBezTo>
                  <a:close/>
                  <a:moveTo>
                    <a:pt x="745" y="470"/>
                  </a:moveTo>
                  <a:cubicBezTo>
                    <a:pt x="743" y="451"/>
                    <a:pt x="735" y="439"/>
                    <a:pt x="718" y="439"/>
                  </a:cubicBezTo>
                  <a:cubicBezTo>
                    <a:pt x="704" y="439"/>
                    <a:pt x="691" y="449"/>
                    <a:pt x="689" y="470"/>
                  </a:cubicBezTo>
                  <a:lnTo>
                    <a:pt x="745" y="470"/>
                  </a:lnTo>
                  <a:close/>
                  <a:moveTo>
                    <a:pt x="784" y="529"/>
                  </a:moveTo>
                  <a:cubicBezTo>
                    <a:pt x="784" y="427"/>
                    <a:pt x="784" y="427"/>
                    <a:pt x="784" y="427"/>
                  </a:cubicBezTo>
                  <a:cubicBezTo>
                    <a:pt x="800" y="427"/>
                    <a:pt x="800" y="427"/>
                    <a:pt x="800" y="427"/>
                  </a:cubicBezTo>
                  <a:cubicBezTo>
                    <a:pt x="800" y="443"/>
                    <a:pt x="800" y="443"/>
                    <a:pt x="800" y="443"/>
                  </a:cubicBezTo>
                  <a:cubicBezTo>
                    <a:pt x="810" y="433"/>
                    <a:pt x="822" y="425"/>
                    <a:pt x="837" y="425"/>
                  </a:cubicBezTo>
                  <a:cubicBezTo>
                    <a:pt x="854" y="425"/>
                    <a:pt x="861" y="433"/>
                    <a:pt x="865" y="443"/>
                  </a:cubicBezTo>
                  <a:cubicBezTo>
                    <a:pt x="875" y="434"/>
                    <a:pt x="887" y="425"/>
                    <a:pt x="902" y="425"/>
                  </a:cubicBezTo>
                  <a:cubicBezTo>
                    <a:pt x="923" y="425"/>
                    <a:pt x="932" y="437"/>
                    <a:pt x="932" y="456"/>
                  </a:cubicBezTo>
                  <a:cubicBezTo>
                    <a:pt x="932" y="529"/>
                    <a:pt x="932" y="529"/>
                    <a:pt x="932" y="529"/>
                  </a:cubicBezTo>
                  <a:cubicBezTo>
                    <a:pt x="915" y="529"/>
                    <a:pt x="915" y="529"/>
                    <a:pt x="915" y="529"/>
                  </a:cubicBezTo>
                  <a:cubicBezTo>
                    <a:pt x="915" y="459"/>
                    <a:pt x="915" y="459"/>
                    <a:pt x="915" y="459"/>
                  </a:cubicBezTo>
                  <a:cubicBezTo>
                    <a:pt x="915" y="446"/>
                    <a:pt x="911" y="440"/>
                    <a:pt x="897" y="440"/>
                  </a:cubicBezTo>
                  <a:cubicBezTo>
                    <a:pt x="886" y="440"/>
                    <a:pt x="877" y="446"/>
                    <a:pt x="866" y="456"/>
                  </a:cubicBezTo>
                  <a:cubicBezTo>
                    <a:pt x="866" y="529"/>
                    <a:pt x="866" y="529"/>
                    <a:pt x="866" y="529"/>
                  </a:cubicBezTo>
                  <a:cubicBezTo>
                    <a:pt x="850" y="529"/>
                    <a:pt x="850" y="529"/>
                    <a:pt x="850" y="529"/>
                  </a:cubicBezTo>
                  <a:cubicBezTo>
                    <a:pt x="850" y="459"/>
                    <a:pt x="850" y="459"/>
                    <a:pt x="850" y="459"/>
                  </a:cubicBezTo>
                  <a:cubicBezTo>
                    <a:pt x="850" y="446"/>
                    <a:pt x="845" y="440"/>
                    <a:pt x="832" y="440"/>
                  </a:cubicBezTo>
                  <a:cubicBezTo>
                    <a:pt x="821" y="440"/>
                    <a:pt x="811" y="446"/>
                    <a:pt x="800" y="456"/>
                  </a:cubicBezTo>
                  <a:cubicBezTo>
                    <a:pt x="800" y="529"/>
                    <a:pt x="800" y="529"/>
                    <a:pt x="800" y="529"/>
                  </a:cubicBezTo>
                  <a:lnTo>
                    <a:pt x="784" y="529"/>
                  </a:lnTo>
                  <a:close/>
                  <a:moveTo>
                    <a:pt x="954" y="478"/>
                  </a:moveTo>
                  <a:cubicBezTo>
                    <a:pt x="954" y="441"/>
                    <a:pt x="979" y="425"/>
                    <a:pt x="1000" y="425"/>
                  </a:cubicBezTo>
                  <a:cubicBezTo>
                    <a:pt x="1024" y="425"/>
                    <a:pt x="1042" y="442"/>
                    <a:pt x="1042" y="479"/>
                  </a:cubicBezTo>
                  <a:cubicBezTo>
                    <a:pt x="1042" y="482"/>
                    <a:pt x="1042" y="482"/>
                    <a:pt x="1042" y="482"/>
                  </a:cubicBezTo>
                  <a:cubicBezTo>
                    <a:pt x="971" y="482"/>
                    <a:pt x="971" y="482"/>
                    <a:pt x="971" y="482"/>
                  </a:cubicBezTo>
                  <a:cubicBezTo>
                    <a:pt x="971" y="505"/>
                    <a:pt x="985" y="517"/>
                    <a:pt x="1001" y="517"/>
                  </a:cubicBezTo>
                  <a:cubicBezTo>
                    <a:pt x="1016" y="517"/>
                    <a:pt x="1024" y="512"/>
                    <a:pt x="1032" y="501"/>
                  </a:cubicBezTo>
                  <a:cubicBezTo>
                    <a:pt x="1041" y="509"/>
                    <a:pt x="1041" y="509"/>
                    <a:pt x="1041" y="509"/>
                  </a:cubicBezTo>
                  <a:cubicBezTo>
                    <a:pt x="1032" y="523"/>
                    <a:pt x="1019" y="531"/>
                    <a:pt x="1000" y="531"/>
                  </a:cubicBezTo>
                  <a:cubicBezTo>
                    <a:pt x="976" y="531"/>
                    <a:pt x="954" y="513"/>
                    <a:pt x="954" y="478"/>
                  </a:cubicBezTo>
                  <a:close/>
                  <a:moveTo>
                    <a:pt x="1027" y="470"/>
                  </a:moveTo>
                  <a:cubicBezTo>
                    <a:pt x="1025" y="451"/>
                    <a:pt x="1017" y="439"/>
                    <a:pt x="1000" y="439"/>
                  </a:cubicBezTo>
                  <a:cubicBezTo>
                    <a:pt x="986" y="439"/>
                    <a:pt x="973" y="449"/>
                    <a:pt x="971" y="470"/>
                  </a:cubicBezTo>
                  <a:lnTo>
                    <a:pt x="1027" y="470"/>
                  </a:lnTo>
                  <a:close/>
                  <a:moveTo>
                    <a:pt x="1066" y="529"/>
                  </a:moveTo>
                  <a:cubicBezTo>
                    <a:pt x="1066" y="427"/>
                    <a:pt x="1066" y="427"/>
                    <a:pt x="1066" y="427"/>
                  </a:cubicBezTo>
                  <a:cubicBezTo>
                    <a:pt x="1083" y="427"/>
                    <a:pt x="1083" y="427"/>
                    <a:pt x="1083" y="427"/>
                  </a:cubicBezTo>
                  <a:cubicBezTo>
                    <a:pt x="1083" y="443"/>
                    <a:pt x="1083" y="443"/>
                    <a:pt x="1083" y="443"/>
                  </a:cubicBezTo>
                  <a:cubicBezTo>
                    <a:pt x="1092" y="434"/>
                    <a:pt x="1104" y="425"/>
                    <a:pt x="1121" y="425"/>
                  </a:cubicBezTo>
                  <a:cubicBezTo>
                    <a:pt x="1140" y="425"/>
                    <a:pt x="1151" y="436"/>
                    <a:pt x="1151" y="456"/>
                  </a:cubicBezTo>
                  <a:cubicBezTo>
                    <a:pt x="1151" y="529"/>
                    <a:pt x="1151" y="529"/>
                    <a:pt x="1151" y="529"/>
                  </a:cubicBezTo>
                  <a:cubicBezTo>
                    <a:pt x="1134" y="529"/>
                    <a:pt x="1134" y="529"/>
                    <a:pt x="1134" y="529"/>
                  </a:cubicBezTo>
                  <a:cubicBezTo>
                    <a:pt x="1134" y="459"/>
                    <a:pt x="1134" y="459"/>
                    <a:pt x="1134" y="459"/>
                  </a:cubicBezTo>
                  <a:cubicBezTo>
                    <a:pt x="1134" y="446"/>
                    <a:pt x="1128" y="440"/>
                    <a:pt x="1116" y="440"/>
                  </a:cubicBezTo>
                  <a:cubicBezTo>
                    <a:pt x="1103" y="440"/>
                    <a:pt x="1093" y="446"/>
                    <a:pt x="1083" y="456"/>
                  </a:cubicBezTo>
                  <a:cubicBezTo>
                    <a:pt x="1083" y="529"/>
                    <a:pt x="1083" y="529"/>
                    <a:pt x="1083" y="529"/>
                  </a:cubicBezTo>
                  <a:lnTo>
                    <a:pt x="1066" y="529"/>
                  </a:lnTo>
                  <a:close/>
                  <a:moveTo>
                    <a:pt x="1186" y="504"/>
                  </a:moveTo>
                  <a:cubicBezTo>
                    <a:pt x="1186" y="441"/>
                    <a:pt x="1186" y="441"/>
                    <a:pt x="1186" y="441"/>
                  </a:cubicBezTo>
                  <a:cubicBezTo>
                    <a:pt x="1169" y="441"/>
                    <a:pt x="1169" y="441"/>
                    <a:pt x="1169" y="441"/>
                  </a:cubicBezTo>
                  <a:cubicBezTo>
                    <a:pt x="1169" y="427"/>
                    <a:pt x="1169" y="427"/>
                    <a:pt x="1169" y="427"/>
                  </a:cubicBezTo>
                  <a:cubicBezTo>
                    <a:pt x="1186" y="427"/>
                    <a:pt x="1186" y="427"/>
                    <a:pt x="1186" y="427"/>
                  </a:cubicBezTo>
                  <a:cubicBezTo>
                    <a:pt x="1186" y="391"/>
                    <a:pt x="1186" y="391"/>
                    <a:pt x="1186" y="391"/>
                  </a:cubicBezTo>
                  <a:cubicBezTo>
                    <a:pt x="1203" y="391"/>
                    <a:pt x="1203" y="391"/>
                    <a:pt x="1203" y="391"/>
                  </a:cubicBezTo>
                  <a:cubicBezTo>
                    <a:pt x="1203" y="427"/>
                    <a:pt x="1203" y="427"/>
                    <a:pt x="1203" y="427"/>
                  </a:cubicBezTo>
                  <a:cubicBezTo>
                    <a:pt x="1229" y="427"/>
                    <a:pt x="1229" y="427"/>
                    <a:pt x="1229" y="427"/>
                  </a:cubicBezTo>
                  <a:cubicBezTo>
                    <a:pt x="1229" y="441"/>
                    <a:pt x="1229" y="441"/>
                    <a:pt x="1229" y="441"/>
                  </a:cubicBezTo>
                  <a:cubicBezTo>
                    <a:pt x="1203" y="441"/>
                    <a:pt x="1203" y="441"/>
                    <a:pt x="1203" y="441"/>
                  </a:cubicBezTo>
                  <a:cubicBezTo>
                    <a:pt x="1203" y="501"/>
                    <a:pt x="1203" y="501"/>
                    <a:pt x="1203" y="501"/>
                  </a:cubicBezTo>
                  <a:cubicBezTo>
                    <a:pt x="1203" y="511"/>
                    <a:pt x="1206" y="517"/>
                    <a:pt x="1218" y="517"/>
                  </a:cubicBezTo>
                  <a:cubicBezTo>
                    <a:pt x="1222" y="517"/>
                    <a:pt x="1226" y="516"/>
                    <a:pt x="1229" y="515"/>
                  </a:cubicBezTo>
                  <a:cubicBezTo>
                    <a:pt x="1229" y="529"/>
                    <a:pt x="1229" y="529"/>
                    <a:pt x="1229" y="529"/>
                  </a:cubicBezTo>
                  <a:cubicBezTo>
                    <a:pt x="1226" y="530"/>
                    <a:pt x="1220" y="530"/>
                    <a:pt x="1214" y="530"/>
                  </a:cubicBezTo>
                  <a:cubicBezTo>
                    <a:pt x="1193" y="530"/>
                    <a:pt x="1186" y="522"/>
                    <a:pt x="1186" y="5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6897" tIns="18446" rIns="36897" bIns="1844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002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black"/>
                </a:solidFill>
              </a:endParaRPr>
            </a:p>
          </p:txBody>
        </p:sp>
        <p:sp>
          <p:nvSpPr>
            <p:cNvPr id="259" name="Freeform 251"/>
            <p:cNvSpPr>
              <a:spLocks noChangeAspect="1" noEditPoints="1"/>
            </p:cNvSpPr>
            <p:nvPr/>
          </p:nvSpPr>
          <p:spPr bwMode="auto">
            <a:xfrm>
              <a:off x="10619111" y="3508125"/>
              <a:ext cx="414207" cy="202678"/>
            </a:xfrm>
            <a:custGeom>
              <a:avLst/>
              <a:gdLst>
                <a:gd name="T0" fmla="*/ 386 w 1148"/>
                <a:gd name="T1" fmla="*/ 42 h 568"/>
                <a:gd name="T2" fmla="*/ 446 w 1148"/>
                <a:gd name="T3" fmla="*/ 60 h 568"/>
                <a:gd name="T4" fmla="*/ 584 w 1148"/>
                <a:gd name="T5" fmla="*/ 2 h 568"/>
                <a:gd name="T6" fmla="*/ 504 w 1148"/>
                <a:gd name="T7" fmla="*/ 145 h 568"/>
                <a:gd name="T8" fmla="*/ 652 w 1148"/>
                <a:gd name="T9" fmla="*/ 145 h 568"/>
                <a:gd name="T10" fmla="*/ 683 w 1148"/>
                <a:gd name="T11" fmla="*/ 145 h 568"/>
                <a:gd name="T12" fmla="*/ 683 w 1148"/>
                <a:gd name="T13" fmla="*/ 28 h 568"/>
                <a:gd name="T14" fmla="*/ 126 w 1148"/>
                <a:gd name="T15" fmla="*/ 312 h 568"/>
                <a:gd name="T16" fmla="*/ 199 w 1148"/>
                <a:gd name="T17" fmla="*/ 312 h 568"/>
                <a:gd name="T18" fmla="*/ 191 w 1148"/>
                <a:gd name="T19" fmla="*/ 337 h 568"/>
                <a:gd name="T20" fmla="*/ 318 w 1148"/>
                <a:gd name="T21" fmla="*/ 270 h 568"/>
                <a:gd name="T22" fmla="*/ 334 w 1148"/>
                <a:gd name="T23" fmla="*/ 267 h 568"/>
                <a:gd name="T24" fmla="*/ 250 w 1148"/>
                <a:gd name="T25" fmla="*/ 313 h 568"/>
                <a:gd name="T26" fmla="*/ 362 w 1148"/>
                <a:gd name="T27" fmla="*/ 337 h 568"/>
                <a:gd name="T28" fmla="*/ 420 w 1148"/>
                <a:gd name="T29" fmla="*/ 233 h 568"/>
                <a:gd name="T30" fmla="*/ 428 w 1148"/>
                <a:gd name="T31" fmla="*/ 286 h 568"/>
                <a:gd name="T32" fmla="*/ 506 w 1148"/>
                <a:gd name="T33" fmla="*/ 309 h 568"/>
                <a:gd name="T34" fmla="*/ 445 w 1148"/>
                <a:gd name="T35" fmla="*/ 277 h 568"/>
                <a:gd name="T36" fmla="*/ 594 w 1148"/>
                <a:gd name="T37" fmla="*/ 233 h 568"/>
                <a:gd name="T38" fmla="*/ 556 w 1148"/>
                <a:gd name="T39" fmla="*/ 264 h 568"/>
                <a:gd name="T40" fmla="*/ 694 w 1148"/>
                <a:gd name="T41" fmla="*/ 339 h 568"/>
                <a:gd name="T42" fmla="*/ 724 w 1148"/>
                <a:gd name="T43" fmla="*/ 286 h 568"/>
                <a:gd name="T44" fmla="*/ 832 w 1148"/>
                <a:gd name="T45" fmla="*/ 308 h 568"/>
                <a:gd name="T46" fmla="*/ 794 w 1148"/>
                <a:gd name="T47" fmla="*/ 339 h 568"/>
                <a:gd name="T48" fmla="*/ 910 w 1148"/>
                <a:gd name="T49" fmla="*/ 291 h 568"/>
                <a:gd name="T50" fmla="*/ 890 w 1148"/>
                <a:gd name="T51" fmla="*/ 260 h 568"/>
                <a:gd name="T52" fmla="*/ 1014 w 1148"/>
                <a:gd name="T53" fmla="*/ 233 h 568"/>
                <a:gd name="T54" fmla="*/ 1055 w 1148"/>
                <a:gd name="T55" fmla="*/ 317 h 568"/>
                <a:gd name="T56" fmla="*/ 1041 w 1148"/>
                <a:gd name="T57" fmla="*/ 277 h 568"/>
                <a:gd name="T58" fmla="*/ 111 w 1148"/>
                <a:gd name="T59" fmla="*/ 387 h 568"/>
                <a:gd name="T60" fmla="*/ 107 w 1148"/>
                <a:gd name="T61" fmla="*/ 440 h 568"/>
                <a:gd name="T62" fmla="*/ 15 w 1148"/>
                <a:gd name="T63" fmla="*/ 529 h 568"/>
                <a:gd name="T64" fmla="*/ 171 w 1148"/>
                <a:gd name="T65" fmla="*/ 454 h 568"/>
                <a:gd name="T66" fmla="*/ 229 w 1148"/>
                <a:gd name="T67" fmla="*/ 529 h 568"/>
                <a:gd name="T68" fmla="*/ 175 w 1148"/>
                <a:gd name="T69" fmla="*/ 502 h 568"/>
                <a:gd name="T70" fmla="*/ 288 w 1148"/>
                <a:gd name="T71" fmla="*/ 442 h 568"/>
                <a:gd name="T72" fmla="*/ 321 w 1148"/>
                <a:gd name="T73" fmla="*/ 439 h 568"/>
                <a:gd name="T74" fmla="*/ 446 w 1148"/>
                <a:gd name="T75" fmla="*/ 458 h 568"/>
                <a:gd name="T76" fmla="*/ 462 w 1148"/>
                <a:gd name="T77" fmla="*/ 504 h 568"/>
                <a:gd name="T78" fmla="*/ 446 w 1148"/>
                <a:gd name="T79" fmla="*/ 502 h 568"/>
                <a:gd name="T80" fmla="*/ 498 w 1148"/>
                <a:gd name="T81" fmla="*/ 520 h 568"/>
                <a:gd name="T82" fmla="*/ 581 w 1148"/>
                <a:gd name="T83" fmla="*/ 426 h 568"/>
                <a:gd name="T84" fmla="*/ 504 w 1148"/>
                <a:gd name="T85" fmla="*/ 503 h 568"/>
                <a:gd name="T86" fmla="*/ 562 w 1148"/>
                <a:gd name="T87" fmla="*/ 540 h 568"/>
                <a:gd name="T88" fmla="*/ 562 w 1148"/>
                <a:gd name="T89" fmla="*/ 540 h 568"/>
                <a:gd name="T90" fmla="*/ 591 w 1148"/>
                <a:gd name="T91" fmla="*/ 478 h 568"/>
                <a:gd name="T92" fmla="*/ 669 w 1148"/>
                <a:gd name="T93" fmla="*/ 501 h 568"/>
                <a:gd name="T94" fmla="*/ 608 w 1148"/>
                <a:gd name="T95" fmla="*/ 469 h 568"/>
                <a:gd name="T96" fmla="*/ 756 w 1148"/>
                <a:gd name="T97" fmla="*/ 425 h 568"/>
                <a:gd name="T98" fmla="*/ 834 w 1148"/>
                <a:gd name="T99" fmla="*/ 459 h 568"/>
                <a:gd name="T100" fmla="*/ 751 w 1148"/>
                <a:gd name="T101" fmla="*/ 439 h 568"/>
                <a:gd name="T102" fmla="*/ 961 w 1148"/>
                <a:gd name="T103" fmla="*/ 479 h 568"/>
                <a:gd name="T104" fmla="*/ 919 w 1148"/>
                <a:gd name="T105" fmla="*/ 531 h 568"/>
                <a:gd name="T106" fmla="*/ 985 w 1148"/>
                <a:gd name="T107" fmla="*/ 529 h 568"/>
                <a:gd name="T108" fmla="*/ 1070 w 1148"/>
                <a:gd name="T109" fmla="*/ 529 h 568"/>
                <a:gd name="T110" fmla="*/ 985 w 1148"/>
                <a:gd name="T111" fmla="*/ 529 h 568"/>
                <a:gd name="T112" fmla="*/ 1105 w 1148"/>
                <a:gd name="T113" fmla="*/ 391 h 568"/>
                <a:gd name="T114" fmla="*/ 1122 w 1148"/>
                <a:gd name="T115" fmla="*/ 50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8" h="568">
                  <a:moveTo>
                    <a:pt x="380" y="112"/>
                  </a:moveTo>
                  <a:cubicBezTo>
                    <a:pt x="403" y="98"/>
                    <a:pt x="403" y="98"/>
                    <a:pt x="403" y="98"/>
                  </a:cubicBezTo>
                  <a:cubicBezTo>
                    <a:pt x="411" y="114"/>
                    <a:pt x="425" y="123"/>
                    <a:pt x="442" y="123"/>
                  </a:cubicBezTo>
                  <a:cubicBezTo>
                    <a:pt x="456" y="123"/>
                    <a:pt x="466" y="117"/>
                    <a:pt x="466" y="106"/>
                  </a:cubicBezTo>
                  <a:cubicBezTo>
                    <a:pt x="466" y="95"/>
                    <a:pt x="456" y="91"/>
                    <a:pt x="438" y="86"/>
                  </a:cubicBezTo>
                  <a:cubicBezTo>
                    <a:pt x="412" y="79"/>
                    <a:pt x="386" y="72"/>
                    <a:pt x="386" y="42"/>
                  </a:cubicBezTo>
                  <a:cubicBezTo>
                    <a:pt x="386" y="16"/>
                    <a:pt x="407" y="0"/>
                    <a:pt x="437" y="0"/>
                  </a:cubicBezTo>
                  <a:cubicBezTo>
                    <a:pt x="466" y="0"/>
                    <a:pt x="484" y="14"/>
                    <a:pt x="494" y="29"/>
                  </a:cubicBezTo>
                  <a:cubicBezTo>
                    <a:pt x="472" y="46"/>
                    <a:pt x="472" y="46"/>
                    <a:pt x="472" y="46"/>
                  </a:cubicBezTo>
                  <a:cubicBezTo>
                    <a:pt x="464" y="33"/>
                    <a:pt x="451" y="25"/>
                    <a:pt x="437" y="25"/>
                  </a:cubicBezTo>
                  <a:cubicBezTo>
                    <a:pt x="424" y="25"/>
                    <a:pt x="416" y="31"/>
                    <a:pt x="416" y="40"/>
                  </a:cubicBezTo>
                  <a:cubicBezTo>
                    <a:pt x="416" y="51"/>
                    <a:pt x="427" y="55"/>
                    <a:pt x="446" y="60"/>
                  </a:cubicBezTo>
                  <a:cubicBezTo>
                    <a:pt x="470" y="67"/>
                    <a:pt x="497" y="75"/>
                    <a:pt x="497" y="104"/>
                  </a:cubicBezTo>
                  <a:cubicBezTo>
                    <a:pt x="497" y="127"/>
                    <a:pt x="480" y="147"/>
                    <a:pt x="440" y="147"/>
                  </a:cubicBezTo>
                  <a:cubicBezTo>
                    <a:pt x="409" y="147"/>
                    <a:pt x="390" y="133"/>
                    <a:pt x="380" y="112"/>
                  </a:cubicBezTo>
                  <a:close/>
                  <a:moveTo>
                    <a:pt x="504" y="145"/>
                  </a:moveTo>
                  <a:cubicBezTo>
                    <a:pt x="554" y="2"/>
                    <a:pt x="554" y="2"/>
                    <a:pt x="554" y="2"/>
                  </a:cubicBezTo>
                  <a:cubicBezTo>
                    <a:pt x="584" y="2"/>
                    <a:pt x="584" y="2"/>
                    <a:pt x="584" y="2"/>
                  </a:cubicBezTo>
                  <a:cubicBezTo>
                    <a:pt x="634" y="145"/>
                    <a:pt x="634" y="145"/>
                    <a:pt x="634" y="145"/>
                  </a:cubicBezTo>
                  <a:cubicBezTo>
                    <a:pt x="602" y="145"/>
                    <a:pt x="602" y="145"/>
                    <a:pt x="602" y="145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43" y="113"/>
                    <a:pt x="543" y="113"/>
                    <a:pt x="543" y="113"/>
                  </a:cubicBezTo>
                  <a:cubicBezTo>
                    <a:pt x="532" y="145"/>
                    <a:pt x="532" y="145"/>
                    <a:pt x="532" y="145"/>
                  </a:cubicBezTo>
                  <a:lnTo>
                    <a:pt x="504" y="145"/>
                  </a:lnTo>
                  <a:close/>
                  <a:moveTo>
                    <a:pt x="551" y="90"/>
                  </a:moveTo>
                  <a:cubicBezTo>
                    <a:pt x="584" y="90"/>
                    <a:pt x="584" y="90"/>
                    <a:pt x="584" y="90"/>
                  </a:cubicBezTo>
                  <a:cubicBezTo>
                    <a:pt x="568" y="42"/>
                    <a:pt x="568" y="42"/>
                    <a:pt x="568" y="42"/>
                  </a:cubicBezTo>
                  <a:cubicBezTo>
                    <a:pt x="568" y="42"/>
                    <a:pt x="568" y="42"/>
                    <a:pt x="568" y="42"/>
                  </a:cubicBezTo>
                  <a:lnTo>
                    <a:pt x="551" y="90"/>
                  </a:lnTo>
                  <a:close/>
                  <a:moveTo>
                    <a:pt x="652" y="145"/>
                  </a:moveTo>
                  <a:cubicBezTo>
                    <a:pt x="652" y="3"/>
                    <a:pt x="652" y="3"/>
                    <a:pt x="652" y="3"/>
                  </a:cubicBezTo>
                  <a:cubicBezTo>
                    <a:pt x="703" y="3"/>
                    <a:pt x="703" y="3"/>
                    <a:pt x="703" y="3"/>
                  </a:cubicBezTo>
                  <a:cubicBezTo>
                    <a:pt x="734" y="3"/>
                    <a:pt x="761" y="11"/>
                    <a:pt x="761" y="48"/>
                  </a:cubicBezTo>
                  <a:cubicBezTo>
                    <a:pt x="761" y="86"/>
                    <a:pt x="731" y="94"/>
                    <a:pt x="703" y="94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683" y="145"/>
                    <a:pt x="683" y="145"/>
                    <a:pt x="683" y="145"/>
                  </a:cubicBezTo>
                  <a:lnTo>
                    <a:pt x="652" y="145"/>
                  </a:lnTo>
                  <a:close/>
                  <a:moveTo>
                    <a:pt x="683" y="70"/>
                  </a:moveTo>
                  <a:cubicBezTo>
                    <a:pt x="704" y="70"/>
                    <a:pt x="704" y="70"/>
                    <a:pt x="704" y="70"/>
                  </a:cubicBezTo>
                  <a:cubicBezTo>
                    <a:pt x="724" y="70"/>
                    <a:pt x="731" y="62"/>
                    <a:pt x="731" y="49"/>
                  </a:cubicBezTo>
                  <a:cubicBezTo>
                    <a:pt x="731" y="36"/>
                    <a:pt x="724" y="28"/>
                    <a:pt x="704" y="28"/>
                  </a:cubicBezTo>
                  <a:cubicBezTo>
                    <a:pt x="683" y="28"/>
                    <a:pt x="683" y="28"/>
                    <a:pt x="683" y="28"/>
                  </a:cubicBezTo>
                  <a:lnTo>
                    <a:pt x="683" y="70"/>
                  </a:lnTo>
                  <a:close/>
                  <a:moveTo>
                    <a:pt x="117" y="337"/>
                  </a:moveTo>
                  <a:cubicBezTo>
                    <a:pt x="79" y="195"/>
                    <a:pt x="79" y="195"/>
                    <a:pt x="79" y="195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21" y="289"/>
                    <a:pt x="124" y="301"/>
                    <a:pt x="126" y="312"/>
                  </a:cubicBezTo>
                  <a:cubicBezTo>
                    <a:pt x="126" y="312"/>
                    <a:pt x="126" y="312"/>
                    <a:pt x="126" y="312"/>
                  </a:cubicBezTo>
                  <a:cubicBezTo>
                    <a:pt x="128" y="302"/>
                    <a:pt x="131" y="289"/>
                    <a:pt x="134" y="277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94" y="290"/>
                    <a:pt x="197" y="301"/>
                    <a:pt x="199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202" y="300"/>
                    <a:pt x="204" y="291"/>
                    <a:pt x="207" y="278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07" y="337"/>
                    <a:pt x="207" y="337"/>
                    <a:pt x="207" y="337"/>
                  </a:cubicBezTo>
                  <a:cubicBezTo>
                    <a:pt x="191" y="337"/>
                    <a:pt x="191" y="337"/>
                    <a:pt x="191" y="337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33" y="337"/>
                    <a:pt x="133" y="337"/>
                    <a:pt x="133" y="337"/>
                  </a:cubicBezTo>
                  <a:lnTo>
                    <a:pt x="117" y="337"/>
                  </a:lnTo>
                  <a:close/>
                  <a:moveTo>
                    <a:pt x="250" y="313"/>
                  </a:moveTo>
                  <a:cubicBezTo>
                    <a:pt x="250" y="292"/>
                    <a:pt x="268" y="277"/>
                    <a:pt x="318" y="270"/>
                  </a:cubicBezTo>
                  <a:cubicBezTo>
                    <a:pt x="318" y="266"/>
                    <a:pt x="318" y="266"/>
                    <a:pt x="318" y="266"/>
                  </a:cubicBezTo>
                  <a:cubicBezTo>
                    <a:pt x="318" y="253"/>
                    <a:pt x="311" y="247"/>
                    <a:pt x="299" y="247"/>
                  </a:cubicBezTo>
                  <a:cubicBezTo>
                    <a:pt x="283" y="247"/>
                    <a:pt x="272" y="254"/>
                    <a:pt x="262" y="26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65" y="241"/>
                    <a:pt x="280" y="233"/>
                    <a:pt x="300" y="233"/>
                  </a:cubicBezTo>
                  <a:cubicBezTo>
                    <a:pt x="324" y="233"/>
                    <a:pt x="334" y="246"/>
                    <a:pt x="334" y="267"/>
                  </a:cubicBezTo>
                  <a:cubicBezTo>
                    <a:pt x="334" y="312"/>
                    <a:pt x="334" y="312"/>
                    <a:pt x="334" y="312"/>
                  </a:cubicBezTo>
                  <a:cubicBezTo>
                    <a:pt x="334" y="324"/>
                    <a:pt x="335" y="331"/>
                    <a:pt x="337" y="337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19" y="332"/>
                    <a:pt x="318" y="328"/>
                    <a:pt x="318" y="323"/>
                  </a:cubicBezTo>
                  <a:cubicBezTo>
                    <a:pt x="306" y="333"/>
                    <a:pt x="294" y="338"/>
                    <a:pt x="279" y="338"/>
                  </a:cubicBezTo>
                  <a:cubicBezTo>
                    <a:pt x="261" y="338"/>
                    <a:pt x="250" y="329"/>
                    <a:pt x="250" y="313"/>
                  </a:cubicBezTo>
                  <a:close/>
                  <a:moveTo>
                    <a:pt x="318" y="310"/>
                  </a:moveTo>
                  <a:cubicBezTo>
                    <a:pt x="318" y="282"/>
                    <a:pt x="318" y="282"/>
                    <a:pt x="318" y="282"/>
                  </a:cubicBezTo>
                  <a:cubicBezTo>
                    <a:pt x="279" y="288"/>
                    <a:pt x="266" y="297"/>
                    <a:pt x="266" y="310"/>
                  </a:cubicBezTo>
                  <a:cubicBezTo>
                    <a:pt x="266" y="320"/>
                    <a:pt x="273" y="325"/>
                    <a:pt x="283" y="325"/>
                  </a:cubicBezTo>
                  <a:cubicBezTo>
                    <a:pt x="297" y="325"/>
                    <a:pt x="308" y="320"/>
                    <a:pt x="318" y="310"/>
                  </a:cubicBezTo>
                  <a:close/>
                  <a:moveTo>
                    <a:pt x="362" y="337"/>
                  </a:moveTo>
                  <a:cubicBezTo>
                    <a:pt x="362" y="235"/>
                    <a:pt x="362" y="235"/>
                    <a:pt x="362" y="235"/>
                  </a:cubicBezTo>
                  <a:cubicBezTo>
                    <a:pt x="379" y="235"/>
                    <a:pt x="379" y="235"/>
                    <a:pt x="379" y="235"/>
                  </a:cubicBezTo>
                  <a:cubicBezTo>
                    <a:pt x="379" y="254"/>
                    <a:pt x="379" y="254"/>
                    <a:pt x="379" y="254"/>
                  </a:cubicBezTo>
                  <a:cubicBezTo>
                    <a:pt x="379" y="254"/>
                    <a:pt x="379" y="254"/>
                    <a:pt x="379" y="254"/>
                  </a:cubicBezTo>
                  <a:cubicBezTo>
                    <a:pt x="387" y="242"/>
                    <a:pt x="399" y="233"/>
                    <a:pt x="418" y="233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19" y="249"/>
                    <a:pt x="419" y="249"/>
                    <a:pt x="419" y="249"/>
                  </a:cubicBezTo>
                  <a:cubicBezTo>
                    <a:pt x="419" y="248"/>
                    <a:pt x="415" y="248"/>
                    <a:pt x="415" y="248"/>
                  </a:cubicBezTo>
                  <a:cubicBezTo>
                    <a:pt x="398" y="248"/>
                    <a:pt x="386" y="257"/>
                    <a:pt x="379" y="271"/>
                  </a:cubicBezTo>
                  <a:cubicBezTo>
                    <a:pt x="379" y="337"/>
                    <a:pt x="379" y="337"/>
                    <a:pt x="379" y="337"/>
                  </a:cubicBezTo>
                  <a:lnTo>
                    <a:pt x="362" y="337"/>
                  </a:lnTo>
                  <a:close/>
                  <a:moveTo>
                    <a:pt x="428" y="286"/>
                  </a:moveTo>
                  <a:cubicBezTo>
                    <a:pt x="428" y="249"/>
                    <a:pt x="453" y="233"/>
                    <a:pt x="474" y="233"/>
                  </a:cubicBezTo>
                  <a:cubicBezTo>
                    <a:pt x="498" y="233"/>
                    <a:pt x="516" y="250"/>
                    <a:pt x="516" y="287"/>
                  </a:cubicBezTo>
                  <a:cubicBezTo>
                    <a:pt x="516" y="290"/>
                    <a:pt x="516" y="290"/>
                    <a:pt x="516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313"/>
                    <a:pt x="458" y="325"/>
                    <a:pt x="475" y="325"/>
                  </a:cubicBezTo>
                  <a:cubicBezTo>
                    <a:pt x="490" y="325"/>
                    <a:pt x="498" y="319"/>
                    <a:pt x="506" y="309"/>
                  </a:cubicBezTo>
                  <a:cubicBezTo>
                    <a:pt x="515" y="317"/>
                    <a:pt x="515" y="317"/>
                    <a:pt x="515" y="317"/>
                  </a:cubicBezTo>
                  <a:cubicBezTo>
                    <a:pt x="506" y="331"/>
                    <a:pt x="493" y="339"/>
                    <a:pt x="474" y="339"/>
                  </a:cubicBezTo>
                  <a:cubicBezTo>
                    <a:pt x="450" y="339"/>
                    <a:pt x="428" y="321"/>
                    <a:pt x="428" y="286"/>
                  </a:cubicBezTo>
                  <a:close/>
                  <a:moveTo>
                    <a:pt x="500" y="277"/>
                  </a:moveTo>
                  <a:cubicBezTo>
                    <a:pt x="499" y="259"/>
                    <a:pt x="490" y="247"/>
                    <a:pt x="474" y="247"/>
                  </a:cubicBezTo>
                  <a:cubicBezTo>
                    <a:pt x="460" y="247"/>
                    <a:pt x="447" y="256"/>
                    <a:pt x="445" y="277"/>
                  </a:cubicBezTo>
                  <a:lnTo>
                    <a:pt x="500" y="277"/>
                  </a:lnTo>
                  <a:close/>
                  <a:moveTo>
                    <a:pt x="540" y="337"/>
                  </a:moveTo>
                  <a:cubicBezTo>
                    <a:pt x="540" y="195"/>
                    <a:pt x="540" y="195"/>
                    <a:pt x="540" y="195"/>
                  </a:cubicBezTo>
                  <a:cubicBezTo>
                    <a:pt x="556" y="195"/>
                    <a:pt x="556" y="195"/>
                    <a:pt x="556" y="195"/>
                  </a:cubicBezTo>
                  <a:cubicBezTo>
                    <a:pt x="556" y="250"/>
                    <a:pt x="556" y="250"/>
                    <a:pt x="556" y="250"/>
                  </a:cubicBezTo>
                  <a:cubicBezTo>
                    <a:pt x="565" y="242"/>
                    <a:pt x="578" y="233"/>
                    <a:pt x="594" y="233"/>
                  </a:cubicBezTo>
                  <a:cubicBezTo>
                    <a:pt x="614" y="233"/>
                    <a:pt x="624" y="244"/>
                    <a:pt x="624" y="263"/>
                  </a:cubicBezTo>
                  <a:cubicBezTo>
                    <a:pt x="624" y="337"/>
                    <a:pt x="624" y="337"/>
                    <a:pt x="624" y="337"/>
                  </a:cubicBezTo>
                  <a:cubicBezTo>
                    <a:pt x="608" y="337"/>
                    <a:pt x="608" y="337"/>
                    <a:pt x="608" y="337"/>
                  </a:cubicBezTo>
                  <a:cubicBezTo>
                    <a:pt x="608" y="267"/>
                    <a:pt x="608" y="267"/>
                    <a:pt x="608" y="267"/>
                  </a:cubicBezTo>
                  <a:cubicBezTo>
                    <a:pt x="608" y="254"/>
                    <a:pt x="602" y="247"/>
                    <a:pt x="589" y="247"/>
                  </a:cubicBezTo>
                  <a:cubicBezTo>
                    <a:pt x="577" y="247"/>
                    <a:pt x="567" y="254"/>
                    <a:pt x="556" y="264"/>
                  </a:cubicBezTo>
                  <a:cubicBezTo>
                    <a:pt x="556" y="337"/>
                    <a:pt x="556" y="337"/>
                    <a:pt x="556" y="337"/>
                  </a:cubicBezTo>
                  <a:lnTo>
                    <a:pt x="540" y="337"/>
                  </a:lnTo>
                  <a:close/>
                  <a:moveTo>
                    <a:pt x="647" y="286"/>
                  </a:moveTo>
                  <a:cubicBezTo>
                    <a:pt x="647" y="251"/>
                    <a:pt x="669" y="233"/>
                    <a:pt x="694" y="233"/>
                  </a:cubicBezTo>
                  <a:cubicBezTo>
                    <a:pt x="719" y="233"/>
                    <a:pt x="741" y="251"/>
                    <a:pt x="741" y="286"/>
                  </a:cubicBezTo>
                  <a:cubicBezTo>
                    <a:pt x="741" y="321"/>
                    <a:pt x="719" y="339"/>
                    <a:pt x="694" y="339"/>
                  </a:cubicBezTo>
                  <a:cubicBezTo>
                    <a:pt x="669" y="339"/>
                    <a:pt x="647" y="321"/>
                    <a:pt x="647" y="286"/>
                  </a:cubicBezTo>
                  <a:close/>
                  <a:moveTo>
                    <a:pt x="724" y="286"/>
                  </a:moveTo>
                  <a:cubicBezTo>
                    <a:pt x="724" y="265"/>
                    <a:pt x="714" y="247"/>
                    <a:pt x="694" y="247"/>
                  </a:cubicBezTo>
                  <a:cubicBezTo>
                    <a:pt x="675" y="247"/>
                    <a:pt x="664" y="263"/>
                    <a:pt x="664" y="286"/>
                  </a:cubicBezTo>
                  <a:cubicBezTo>
                    <a:pt x="664" y="307"/>
                    <a:pt x="674" y="325"/>
                    <a:pt x="694" y="325"/>
                  </a:cubicBezTo>
                  <a:cubicBezTo>
                    <a:pt x="713" y="325"/>
                    <a:pt x="724" y="309"/>
                    <a:pt x="724" y="286"/>
                  </a:cubicBezTo>
                  <a:close/>
                  <a:moveTo>
                    <a:pt x="764" y="308"/>
                  </a:moveTo>
                  <a:cubicBezTo>
                    <a:pt x="764" y="235"/>
                    <a:pt x="764" y="235"/>
                    <a:pt x="764" y="235"/>
                  </a:cubicBezTo>
                  <a:cubicBezTo>
                    <a:pt x="780" y="235"/>
                    <a:pt x="780" y="235"/>
                    <a:pt x="780" y="235"/>
                  </a:cubicBezTo>
                  <a:cubicBezTo>
                    <a:pt x="780" y="305"/>
                    <a:pt x="780" y="305"/>
                    <a:pt x="780" y="305"/>
                  </a:cubicBezTo>
                  <a:cubicBezTo>
                    <a:pt x="780" y="318"/>
                    <a:pt x="786" y="325"/>
                    <a:pt x="799" y="325"/>
                  </a:cubicBezTo>
                  <a:cubicBezTo>
                    <a:pt x="811" y="325"/>
                    <a:pt x="821" y="318"/>
                    <a:pt x="832" y="308"/>
                  </a:cubicBezTo>
                  <a:cubicBezTo>
                    <a:pt x="832" y="235"/>
                    <a:pt x="832" y="235"/>
                    <a:pt x="832" y="235"/>
                  </a:cubicBezTo>
                  <a:cubicBezTo>
                    <a:pt x="848" y="235"/>
                    <a:pt x="848" y="235"/>
                    <a:pt x="848" y="235"/>
                  </a:cubicBezTo>
                  <a:cubicBezTo>
                    <a:pt x="848" y="337"/>
                    <a:pt x="848" y="337"/>
                    <a:pt x="848" y="337"/>
                  </a:cubicBezTo>
                  <a:cubicBezTo>
                    <a:pt x="832" y="337"/>
                    <a:pt x="832" y="337"/>
                    <a:pt x="832" y="337"/>
                  </a:cubicBezTo>
                  <a:cubicBezTo>
                    <a:pt x="832" y="321"/>
                    <a:pt x="832" y="321"/>
                    <a:pt x="832" y="321"/>
                  </a:cubicBezTo>
                  <a:cubicBezTo>
                    <a:pt x="823" y="330"/>
                    <a:pt x="810" y="339"/>
                    <a:pt x="794" y="339"/>
                  </a:cubicBezTo>
                  <a:cubicBezTo>
                    <a:pt x="774" y="339"/>
                    <a:pt x="764" y="328"/>
                    <a:pt x="764" y="308"/>
                  </a:cubicBezTo>
                  <a:close/>
                  <a:moveTo>
                    <a:pt x="870" y="321"/>
                  </a:moveTo>
                  <a:cubicBezTo>
                    <a:pt x="880" y="311"/>
                    <a:pt x="880" y="311"/>
                    <a:pt x="880" y="311"/>
                  </a:cubicBezTo>
                  <a:cubicBezTo>
                    <a:pt x="888" y="320"/>
                    <a:pt x="898" y="325"/>
                    <a:pt x="912" y="325"/>
                  </a:cubicBezTo>
                  <a:cubicBezTo>
                    <a:pt x="928" y="325"/>
                    <a:pt x="936" y="320"/>
                    <a:pt x="936" y="309"/>
                  </a:cubicBezTo>
                  <a:cubicBezTo>
                    <a:pt x="936" y="299"/>
                    <a:pt x="927" y="295"/>
                    <a:pt x="910" y="291"/>
                  </a:cubicBezTo>
                  <a:cubicBezTo>
                    <a:pt x="889" y="286"/>
                    <a:pt x="874" y="280"/>
                    <a:pt x="874" y="261"/>
                  </a:cubicBezTo>
                  <a:cubicBezTo>
                    <a:pt x="874" y="245"/>
                    <a:pt x="887" y="233"/>
                    <a:pt x="909" y="233"/>
                  </a:cubicBezTo>
                  <a:cubicBezTo>
                    <a:pt x="927" y="233"/>
                    <a:pt x="939" y="239"/>
                    <a:pt x="948" y="248"/>
                  </a:cubicBezTo>
                  <a:cubicBezTo>
                    <a:pt x="939" y="259"/>
                    <a:pt x="939" y="259"/>
                    <a:pt x="939" y="259"/>
                  </a:cubicBezTo>
                  <a:cubicBezTo>
                    <a:pt x="932" y="252"/>
                    <a:pt x="921" y="247"/>
                    <a:pt x="910" y="247"/>
                  </a:cubicBezTo>
                  <a:cubicBezTo>
                    <a:pt x="895" y="247"/>
                    <a:pt x="890" y="253"/>
                    <a:pt x="890" y="260"/>
                  </a:cubicBezTo>
                  <a:cubicBezTo>
                    <a:pt x="890" y="270"/>
                    <a:pt x="898" y="273"/>
                    <a:pt x="914" y="277"/>
                  </a:cubicBezTo>
                  <a:cubicBezTo>
                    <a:pt x="936" y="282"/>
                    <a:pt x="952" y="288"/>
                    <a:pt x="952" y="309"/>
                  </a:cubicBezTo>
                  <a:cubicBezTo>
                    <a:pt x="952" y="328"/>
                    <a:pt x="935" y="339"/>
                    <a:pt x="912" y="339"/>
                  </a:cubicBezTo>
                  <a:cubicBezTo>
                    <a:pt x="893" y="339"/>
                    <a:pt x="878" y="331"/>
                    <a:pt x="870" y="321"/>
                  </a:cubicBezTo>
                  <a:close/>
                  <a:moveTo>
                    <a:pt x="968" y="286"/>
                  </a:moveTo>
                  <a:cubicBezTo>
                    <a:pt x="968" y="249"/>
                    <a:pt x="993" y="233"/>
                    <a:pt x="1014" y="233"/>
                  </a:cubicBezTo>
                  <a:cubicBezTo>
                    <a:pt x="1038" y="233"/>
                    <a:pt x="1056" y="250"/>
                    <a:pt x="1056" y="287"/>
                  </a:cubicBezTo>
                  <a:cubicBezTo>
                    <a:pt x="1056" y="290"/>
                    <a:pt x="1056" y="290"/>
                    <a:pt x="1056" y="290"/>
                  </a:cubicBezTo>
                  <a:cubicBezTo>
                    <a:pt x="985" y="290"/>
                    <a:pt x="985" y="290"/>
                    <a:pt x="985" y="290"/>
                  </a:cubicBezTo>
                  <a:cubicBezTo>
                    <a:pt x="985" y="313"/>
                    <a:pt x="999" y="325"/>
                    <a:pt x="1015" y="325"/>
                  </a:cubicBezTo>
                  <a:cubicBezTo>
                    <a:pt x="1030" y="325"/>
                    <a:pt x="1038" y="319"/>
                    <a:pt x="1046" y="309"/>
                  </a:cubicBezTo>
                  <a:cubicBezTo>
                    <a:pt x="1055" y="317"/>
                    <a:pt x="1055" y="317"/>
                    <a:pt x="1055" y="317"/>
                  </a:cubicBezTo>
                  <a:cubicBezTo>
                    <a:pt x="1046" y="331"/>
                    <a:pt x="1033" y="339"/>
                    <a:pt x="1014" y="339"/>
                  </a:cubicBezTo>
                  <a:cubicBezTo>
                    <a:pt x="990" y="339"/>
                    <a:pt x="968" y="321"/>
                    <a:pt x="968" y="286"/>
                  </a:cubicBezTo>
                  <a:close/>
                  <a:moveTo>
                    <a:pt x="1041" y="277"/>
                  </a:moveTo>
                  <a:cubicBezTo>
                    <a:pt x="1039" y="259"/>
                    <a:pt x="1031" y="247"/>
                    <a:pt x="1014" y="247"/>
                  </a:cubicBezTo>
                  <a:cubicBezTo>
                    <a:pt x="1000" y="247"/>
                    <a:pt x="987" y="256"/>
                    <a:pt x="985" y="277"/>
                  </a:cubicBezTo>
                  <a:lnTo>
                    <a:pt x="1041" y="277"/>
                  </a:lnTo>
                  <a:close/>
                  <a:moveTo>
                    <a:pt x="0" y="52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66" y="507"/>
                    <a:pt x="66" y="507"/>
                    <a:pt x="66" y="507"/>
                  </a:cubicBezTo>
                  <a:cubicBezTo>
                    <a:pt x="67" y="507"/>
                    <a:pt x="67" y="507"/>
                    <a:pt x="67" y="507"/>
                  </a:cubicBezTo>
                  <a:cubicBezTo>
                    <a:pt x="111" y="387"/>
                    <a:pt x="111" y="387"/>
                    <a:pt x="111" y="387"/>
                  </a:cubicBezTo>
                  <a:cubicBezTo>
                    <a:pt x="133" y="387"/>
                    <a:pt x="133" y="387"/>
                    <a:pt x="133" y="387"/>
                  </a:cubicBezTo>
                  <a:cubicBezTo>
                    <a:pt x="133" y="529"/>
                    <a:pt x="133" y="529"/>
                    <a:pt x="133" y="529"/>
                  </a:cubicBezTo>
                  <a:cubicBezTo>
                    <a:pt x="116" y="529"/>
                    <a:pt x="116" y="529"/>
                    <a:pt x="116" y="529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14" y="421"/>
                    <a:pt x="111" y="430"/>
                    <a:pt x="107" y="440"/>
                  </a:cubicBezTo>
                  <a:cubicBezTo>
                    <a:pt x="73" y="529"/>
                    <a:pt x="73" y="529"/>
                    <a:pt x="73" y="529"/>
                  </a:cubicBezTo>
                  <a:cubicBezTo>
                    <a:pt x="58" y="529"/>
                    <a:pt x="58" y="529"/>
                    <a:pt x="58" y="529"/>
                  </a:cubicBezTo>
                  <a:cubicBezTo>
                    <a:pt x="24" y="440"/>
                    <a:pt x="24" y="440"/>
                    <a:pt x="24" y="440"/>
                  </a:cubicBezTo>
                  <a:cubicBezTo>
                    <a:pt x="21" y="430"/>
                    <a:pt x="19" y="424"/>
                    <a:pt x="15" y="413"/>
                  </a:cubicBezTo>
                  <a:cubicBezTo>
                    <a:pt x="15" y="413"/>
                    <a:pt x="15" y="413"/>
                    <a:pt x="15" y="413"/>
                  </a:cubicBezTo>
                  <a:cubicBezTo>
                    <a:pt x="15" y="529"/>
                    <a:pt x="15" y="529"/>
                    <a:pt x="15" y="529"/>
                  </a:cubicBezTo>
                  <a:lnTo>
                    <a:pt x="0" y="529"/>
                  </a:lnTo>
                  <a:close/>
                  <a:moveTo>
                    <a:pt x="159" y="505"/>
                  </a:moveTo>
                  <a:cubicBezTo>
                    <a:pt x="159" y="484"/>
                    <a:pt x="177" y="469"/>
                    <a:pt x="227" y="462"/>
                  </a:cubicBezTo>
                  <a:cubicBezTo>
                    <a:pt x="227" y="458"/>
                    <a:pt x="227" y="458"/>
                    <a:pt x="227" y="458"/>
                  </a:cubicBezTo>
                  <a:cubicBezTo>
                    <a:pt x="227" y="445"/>
                    <a:pt x="220" y="439"/>
                    <a:pt x="208" y="439"/>
                  </a:cubicBezTo>
                  <a:cubicBezTo>
                    <a:pt x="192" y="439"/>
                    <a:pt x="181" y="446"/>
                    <a:pt x="171" y="454"/>
                  </a:cubicBezTo>
                  <a:cubicBezTo>
                    <a:pt x="162" y="444"/>
                    <a:pt x="162" y="444"/>
                    <a:pt x="162" y="444"/>
                  </a:cubicBezTo>
                  <a:cubicBezTo>
                    <a:pt x="174" y="433"/>
                    <a:pt x="189" y="425"/>
                    <a:pt x="209" y="425"/>
                  </a:cubicBezTo>
                  <a:cubicBezTo>
                    <a:pt x="234" y="425"/>
                    <a:pt x="243" y="438"/>
                    <a:pt x="243" y="459"/>
                  </a:cubicBezTo>
                  <a:cubicBezTo>
                    <a:pt x="243" y="504"/>
                    <a:pt x="243" y="504"/>
                    <a:pt x="243" y="504"/>
                  </a:cubicBezTo>
                  <a:cubicBezTo>
                    <a:pt x="243" y="516"/>
                    <a:pt x="244" y="523"/>
                    <a:pt x="246" y="529"/>
                  </a:cubicBezTo>
                  <a:cubicBezTo>
                    <a:pt x="229" y="529"/>
                    <a:pt x="229" y="529"/>
                    <a:pt x="229" y="529"/>
                  </a:cubicBezTo>
                  <a:cubicBezTo>
                    <a:pt x="228" y="524"/>
                    <a:pt x="227" y="520"/>
                    <a:pt x="227" y="515"/>
                  </a:cubicBezTo>
                  <a:cubicBezTo>
                    <a:pt x="216" y="525"/>
                    <a:pt x="203" y="530"/>
                    <a:pt x="188" y="530"/>
                  </a:cubicBezTo>
                  <a:cubicBezTo>
                    <a:pt x="170" y="530"/>
                    <a:pt x="159" y="521"/>
                    <a:pt x="159" y="505"/>
                  </a:cubicBezTo>
                  <a:close/>
                  <a:moveTo>
                    <a:pt x="227" y="502"/>
                  </a:moveTo>
                  <a:cubicBezTo>
                    <a:pt x="227" y="474"/>
                    <a:pt x="227" y="474"/>
                    <a:pt x="227" y="474"/>
                  </a:cubicBezTo>
                  <a:cubicBezTo>
                    <a:pt x="188" y="480"/>
                    <a:pt x="175" y="489"/>
                    <a:pt x="175" y="502"/>
                  </a:cubicBezTo>
                  <a:cubicBezTo>
                    <a:pt x="175" y="512"/>
                    <a:pt x="182" y="517"/>
                    <a:pt x="193" y="517"/>
                  </a:cubicBezTo>
                  <a:cubicBezTo>
                    <a:pt x="206" y="517"/>
                    <a:pt x="217" y="512"/>
                    <a:pt x="227" y="502"/>
                  </a:cubicBezTo>
                  <a:close/>
                  <a:moveTo>
                    <a:pt x="271" y="529"/>
                  </a:moveTo>
                  <a:cubicBezTo>
                    <a:pt x="271" y="427"/>
                    <a:pt x="271" y="427"/>
                    <a:pt x="271" y="427"/>
                  </a:cubicBezTo>
                  <a:cubicBezTo>
                    <a:pt x="288" y="427"/>
                    <a:pt x="288" y="427"/>
                    <a:pt x="288" y="427"/>
                  </a:cubicBezTo>
                  <a:cubicBezTo>
                    <a:pt x="288" y="442"/>
                    <a:pt x="288" y="442"/>
                    <a:pt x="288" y="442"/>
                  </a:cubicBezTo>
                  <a:cubicBezTo>
                    <a:pt x="297" y="434"/>
                    <a:pt x="310" y="425"/>
                    <a:pt x="326" y="425"/>
                  </a:cubicBezTo>
                  <a:cubicBezTo>
                    <a:pt x="346" y="425"/>
                    <a:pt x="356" y="436"/>
                    <a:pt x="356" y="455"/>
                  </a:cubicBezTo>
                  <a:cubicBezTo>
                    <a:pt x="356" y="529"/>
                    <a:pt x="356" y="529"/>
                    <a:pt x="356" y="529"/>
                  </a:cubicBezTo>
                  <a:cubicBezTo>
                    <a:pt x="340" y="529"/>
                    <a:pt x="340" y="529"/>
                    <a:pt x="340" y="529"/>
                  </a:cubicBezTo>
                  <a:cubicBezTo>
                    <a:pt x="340" y="459"/>
                    <a:pt x="340" y="459"/>
                    <a:pt x="340" y="459"/>
                  </a:cubicBezTo>
                  <a:cubicBezTo>
                    <a:pt x="340" y="446"/>
                    <a:pt x="334" y="439"/>
                    <a:pt x="321" y="439"/>
                  </a:cubicBezTo>
                  <a:cubicBezTo>
                    <a:pt x="309" y="439"/>
                    <a:pt x="299" y="446"/>
                    <a:pt x="288" y="456"/>
                  </a:cubicBezTo>
                  <a:cubicBezTo>
                    <a:pt x="288" y="529"/>
                    <a:pt x="288" y="529"/>
                    <a:pt x="288" y="529"/>
                  </a:cubicBezTo>
                  <a:lnTo>
                    <a:pt x="271" y="529"/>
                  </a:lnTo>
                  <a:close/>
                  <a:moveTo>
                    <a:pt x="378" y="505"/>
                  </a:moveTo>
                  <a:cubicBezTo>
                    <a:pt x="378" y="484"/>
                    <a:pt x="396" y="469"/>
                    <a:pt x="446" y="462"/>
                  </a:cubicBezTo>
                  <a:cubicBezTo>
                    <a:pt x="446" y="458"/>
                    <a:pt x="446" y="458"/>
                    <a:pt x="446" y="458"/>
                  </a:cubicBezTo>
                  <a:cubicBezTo>
                    <a:pt x="446" y="445"/>
                    <a:pt x="439" y="439"/>
                    <a:pt x="427" y="439"/>
                  </a:cubicBezTo>
                  <a:cubicBezTo>
                    <a:pt x="411" y="439"/>
                    <a:pt x="400" y="446"/>
                    <a:pt x="390" y="454"/>
                  </a:cubicBezTo>
                  <a:cubicBezTo>
                    <a:pt x="381" y="444"/>
                    <a:pt x="381" y="444"/>
                    <a:pt x="381" y="444"/>
                  </a:cubicBezTo>
                  <a:cubicBezTo>
                    <a:pt x="393" y="433"/>
                    <a:pt x="408" y="425"/>
                    <a:pt x="428" y="425"/>
                  </a:cubicBezTo>
                  <a:cubicBezTo>
                    <a:pt x="453" y="425"/>
                    <a:pt x="462" y="438"/>
                    <a:pt x="462" y="459"/>
                  </a:cubicBezTo>
                  <a:cubicBezTo>
                    <a:pt x="462" y="504"/>
                    <a:pt x="462" y="504"/>
                    <a:pt x="462" y="504"/>
                  </a:cubicBezTo>
                  <a:cubicBezTo>
                    <a:pt x="462" y="516"/>
                    <a:pt x="463" y="523"/>
                    <a:pt x="465" y="529"/>
                  </a:cubicBezTo>
                  <a:cubicBezTo>
                    <a:pt x="448" y="529"/>
                    <a:pt x="448" y="529"/>
                    <a:pt x="448" y="529"/>
                  </a:cubicBezTo>
                  <a:cubicBezTo>
                    <a:pt x="447" y="524"/>
                    <a:pt x="446" y="520"/>
                    <a:pt x="446" y="515"/>
                  </a:cubicBezTo>
                  <a:cubicBezTo>
                    <a:pt x="435" y="525"/>
                    <a:pt x="422" y="530"/>
                    <a:pt x="407" y="530"/>
                  </a:cubicBezTo>
                  <a:cubicBezTo>
                    <a:pt x="389" y="530"/>
                    <a:pt x="378" y="521"/>
                    <a:pt x="378" y="505"/>
                  </a:cubicBezTo>
                  <a:close/>
                  <a:moveTo>
                    <a:pt x="446" y="502"/>
                  </a:moveTo>
                  <a:cubicBezTo>
                    <a:pt x="446" y="474"/>
                    <a:pt x="446" y="474"/>
                    <a:pt x="446" y="474"/>
                  </a:cubicBezTo>
                  <a:cubicBezTo>
                    <a:pt x="407" y="480"/>
                    <a:pt x="395" y="489"/>
                    <a:pt x="395" y="502"/>
                  </a:cubicBezTo>
                  <a:cubicBezTo>
                    <a:pt x="395" y="512"/>
                    <a:pt x="401" y="517"/>
                    <a:pt x="412" y="517"/>
                  </a:cubicBezTo>
                  <a:cubicBezTo>
                    <a:pt x="425" y="517"/>
                    <a:pt x="437" y="512"/>
                    <a:pt x="446" y="502"/>
                  </a:cubicBezTo>
                  <a:close/>
                  <a:moveTo>
                    <a:pt x="479" y="542"/>
                  </a:moveTo>
                  <a:cubicBezTo>
                    <a:pt x="479" y="532"/>
                    <a:pt x="486" y="524"/>
                    <a:pt x="498" y="520"/>
                  </a:cubicBezTo>
                  <a:cubicBezTo>
                    <a:pt x="492" y="517"/>
                    <a:pt x="489" y="513"/>
                    <a:pt x="489" y="507"/>
                  </a:cubicBezTo>
                  <a:cubicBezTo>
                    <a:pt x="489" y="501"/>
                    <a:pt x="494" y="495"/>
                    <a:pt x="502" y="491"/>
                  </a:cubicBezTo>
                  <a:cubicBezTo>
                    <a:pt x="492" y="484"/>
                    <a:pt x="486" y="474"/>
                    <a:pt x="486" y="462"/>
                  </a:cubicBezTo>
                  <a:cubicBezTo>
                    <a:pt x="486" y="440"/>
                    <a:pt x="503" y="425"/>
                    <a:pt x="527" y="425"/>
                  </a:cubicBezTo>
                  <a:cubicBezTo>
                    <a:pt x="540" y="425"/>
                    <a:pt x="550" y="429"/>
                    <a:pt x="557" y="436"/>
                  </a:cubicBezTo>
                  <a:cubicBezTo>
                    <a:pt x="563" y="431"/>
                    <a:pt x="573" y="427"/>
                    <a:pt x="581" y="426"/>
                  </a:cubicBezTo>
                  <a:cubicBezTo>
                    <a:pt x="581" y="441"/>
                    <a:pt x="581" y="441"/>
                    <a:pt x="581" y="441"/>
                  </a:cubicBezTo>
                  <a:cubicBezTo>
                    <a:pt x="576" y="441"/>
                    <a:pt x="569" y="442"/>
                    <a:pt x="563" y="444"/>
                  </a:cubicBezTo>
                  <a:cubicBezTo>
                    <a:pt x="566" y="449"/>
                    <a:pt x="568" y="455"/>
                    <a:pt x="568" y="462"/>
                  </a:cubicBezTo>
                  <a:cubicBezTo>
                    <a:pt x="568" y="483"/>
                    <a:pt x="551" y="498"/>
                    <a:pt x="527" y="498"/>
                  </a:cubicBezTo>
                  <a:cubicBezTo>
                    <a:pt x="521" y="498"/>
                    <a:pt x="516" y="497"/>
                    <a:pt x="511" y="495"/>
                  </a:cubicBezTo>
                  <a:cubicBezTo>
                    <a:pt x="507" y="497"/>
                    <a:pt x="504" y="500"/>
                    <a:pt x="504" y="503"/>
                  </a:cubicBezTo>
                  <a:cubicBezTo>
                    <a:pt x="504" y="507"/>
                    <a:pt x="507" y="509"/>
                    <a:pt x="518" y="510"/>
                  </a:cubicBezTo>
                  <a:cubicBezTo>
                    <a:pt x="539" y="512"/>
                    <a:pt x="539" y="512"/>
                    <a:pt x="539" y="512"/>
                  </a:cubicBezTo>
                  <a:cubicBezTo>
                    <a:pt x="565" y="514"/>
                    <a:pt x="578" y="522"/>
                    <a:pt x="578" y="538"/>
                  </a:cubicBezTo>
                  <a:cubicBezTo>
                    <a:pt x="578" y="557"/>
                    <a:pt x="557" y="568"/>
                    <a:pt x="528" y="568"/>
                  </a:cubicBezTo>
                  <a:cubicBezTo>
                    <a:pt x="494" y="568"/>
                    <a:pt x="479" y="558"/>
                    <a:pt x="479" y="542"/>
                  </a:cubicBezTo>
                  <a:close/>
                  <a:moveTo>
                    <a:pt x="562" y="540"/>
                  </a:moveTo>
                  <a:cubicBezTo>
                    <a:pt x="562" y="531"/>
                    <a:pt x="556" y="527"/>
                    <a:pt x="534" y="525"/>
                  </a:cubicBezTo>
                  <a:cubicBezTo>
                    <a:pt x="515" y="524"/>
                    <a:pt x="515" y="524"/>
                    <a:pt x="515" y="524"/>
                  </a:cubicBezTo>
                  <a:cubicBezTo>
                    <a:pt x="510" y="523"/>
                    <a:pt x="510" y="523"/>
                    <a:pt x="510" y="523"/>
                  </a:cubicBezTo>
                  <a:cubicBezTo>
                    <a:pt x="500" y="527"/>
                    <a:pt x="495" y="533"/>
                    <a:pt x="495" y="540"/>
                  </a:cubicBezTo>
                  <a:cubicBezTo>
                    <a:pt x="495" y="550"/>
                    <a:pt x="505" y="555"/>
                    <a:pt x="530" y="555"/>
                  </a:cubicBezTo>
                  <a:cubicBezTo>
                    <a:pt x="550" y="555"/>
                    <a:pt x="562" y="549"/>
                    <a:pt x="562" y="540"/>
                  </a:cubicBezTo>
                  <a:close/>
                  <a:moveTo>
                    <a:pt x="553" y="462"/>
                  </a:moveTo>
                  <a:cubicBezTo>
                    <a:pt x="553" y="447"/>
                    <a:pt x="544" y="438"/>
                    <a:pt x="527" y="438"/>
                  </a:cubicBezTo>
                  <a:cubicBezTo>
                    <a:pt x="512" y="438"/>
                    <a:pt x="502" y="447"/>
                    <a:pt x="502" y="462"/>
                  </a:cubicBezTo>
                  <a:cubicBezTo>
                    <a:pt x="502" y="477"/>
                    <a:pt x="512" y="486"/>
                    <a:pt x="528" y="486"/>
                  </a:cubicBezTo>
                  <a:cubicBezTo>
                    <a:pt x="543" y="486"/>
                    <a:pt x="553" y="477"/>
                    <a:pt x="553" y="462"/>
                  </a:cubicBezTo>
                  <a:close/>
                  <a:moveTo>
                    <a:pt x="591" y="478"/>
                  </a:moveTo>
                  <a:cubicBezTo>
                    <a:pt x="591" y="441"/>
                    <a:pt x="616" y="425"/>
                    <a:pt x="637" y="425"/>
                  </a:cubicBezTo>
                  <a:cubicBezTo>
                    <a:pt x="661" y="425"/>
                    <a:pt x="679" y="442"/>
                    <a:pt x="679" y="479"/>
                  </a:cubicBezTo>
                  <a:cubicBezTo>
                    <a:pt x="679" y="482"/>
                    <a:pt x="679" y="482"/>
                    <a:pt x="679" y="482"/>
                  </a:cubicBezTo>
                  <a:cubicBezTo>
                    <a:pt x="608" y="482"/>
                    <a:pt x="608" y="482"/>
                    <a:pt x="608" y="482"/>
                  </a:cubicBezTo>
                  <a:cubicBezTo>
                    <a:pt x="608" y="505"/>
                    <a:pt x="622" y="517"/>
                    <a:pt x="638" y="517"/>
                  </a:cubicBezTo>
                  <a:cubicBezTo>
                    <a:pt x="653" y="517"/>
                    <a:pt x="661" y="511"/>
                    <a:pt x="669" y="501"/>
                  </a:cubicBezTo>
                  <a:cubicBezTo>
                    <a:pt x="678" y="509"/>
                    <a:pt x="678" y="509"/>
                    <a:pt x="678" y="509"/>
                  </a:cubicBezTo>
                  <a:cubicBezTo>
                    <a:pt x="669" y="523"/>
                    <a:pt x="656" y="531"/>
                    <a:pt x="637" y="531"/>
                  </a:cubicBezTo>
                  <a:cubicBezTo>
                    <a:pt x="613" y="531"/>
                    <a:pt x="591" y="513"/>
                    <a:pt x="591" y="478"/>
                  </a:cubicBezTo>
                  <a:close/>
                  <a:moveTo>
                    <a:pt x="664" y="469"/>
                  </a:moveTo>
                  <a:cubicBezTo>
                    <a:pt x="662" y="451"/>
                    <a:pt x="654" y="439"/>
                    <a:pt x="637" y="439"/>
                  </a:cubicBezTo>
                  <a:cubicBezTo>
                    <a:pt x="623" y="439"/>
                    <a:pt x="611" y="448"/>
                    <a:pt x="608" y="469"/>
                  </a:cubicBezTo>
                  <a:lnTo>
                    <a:pt x="664" y="469"/>
                  </a:lnTo>
                  <a:close/>
                  <a:moveTo>
                    <a:pt x="703" y="529"/>
                  </a:moveTo>
                  <a:cubicBezTo>
                    <a:pt x="703" y="427"/>
                    <a:pt x="703" y="427"/>
                    <a:pt x="703" y="427"/>
                  </a:cubicBezTo>
                  <a:cubicBezTo>
                    <a:pt x="720" y="427"/>
                    <a:pt x="720" y="427"/>
                    <a:pt x="720" y="427"/>
                  </a:cubicBezTo>
                  <a:cubicBezTo>
                    <a:pt x="720" y="443"/>
                    <a:pt x="720" y="443"/>
                    <a:pt x="720" y="443"/>
                  </a:cubicBezTo>
                  <a:cubicBezTo>
                    <a:pt x="729" y="433"/>
                    <a:pt x="741" y="425"/>
                    <a:pt x="756" y="425"/>
                  </a:cubicBezTo>
                  <a:cubicBezTo>
                    <a:pt x="773" y="425"/>
                    <a:pt x="780" y="432"/>
                    <a:pt x="784" y="443"/>
                  </a:cubicBezTo>
                  <a:cubicBezTo>
                    <a:pt x="794" y="433"/>
                    <a:pt x="806" y="425"/>
                    <a:pt x="821" y="425"/>
                  </a:cubicBezTo>
                  <a:cubicBezTo>
                    <a:pt x="842" y="425"/>
                    <a:pt x="851" y="437"/>
                    <a:pt x="851" y="455"/>
                  </a:cubicBezTo>
                  <a:cubicBezTo>
                    <a:pt x="851" y="529"/>
                    <a:pt x="851" y="529"/>
                    <a:pt x="851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4" y="459"/>
                    <a:pt x="834" y="459"/>
                    <a:pt x="834" y="459"/>
                  </a:cubicBezTo>
                  <a:cubicBezTo>
                    <a:pt x="834" y="446"/>
                    <a:pt x="830" y="439"/>
                    <a:pt x="816" y="439"/>
                  </a:cubicBezTo>
                  <a:cubicBezTo>
                    <a:pt x="805" y="439"/>
                    <a:pt x="796" y="446"/>
                    <a:pt x="785" y="456"/>
                  </a:cubicBezTo>
                  <a:cubicBezTo>
                    <a:pt x="785" y="529"/>
                    <a:pt x="785" y="529"/>
                    <a:pt x="785" y="529"/>
                  </a:cubicBezTo>
                  <a:cubicBezTo>
                    <a:pt x="769" y="529"/>
                    <a:pt x="769" y="529"/>
                    <a:pt x="769" y="529"/>
                  </a:cubicBezTo>
                  <a:cubicBezTo>
                    <a:pt x="769" y="459"/>
                    <a:pt x="769" y="459"/>
                    <a:pt x="769" y="459"/>
                  </a:cubicBezTo>
                  <a:cubicBezTo>
                    <a:pt x="769" y="446"/>
                    <a:pt x="764" y="439"/>
                    <a:pt x="751" y="439"/>
                  </a:cubicBezTo>
                  <a:cubicBezTo>
                    <a:pt x="740" y="439"/>
                    <a:pt x="730" y="446"/>
                    <a:pt x="720" y="456"/>
                  </a:cubicBezTo>
                  <a:cubicBezTo>
                    <a:pt x="720" y="529"/>
                    <a:pt x="720" y="529"/>
                    <a:pt x="720" y="529"/>
                  </a:cubicBezTo>
                  <a:lnTo>
                    <a:pt x="703" y="529"/>
                  </a:lnTo>
                  <a:close/>
                  <a:moveTo>
                    <a:pt x="873" y="478"/>
                  </a:moveTo>
                  <a:cubicBezTo>
                    <a:pt x="873" y="441"/>
                    <a:pt x="898" y="425"/>
                    <a:pt x="919" y="425"/>
                  </a:cubicBezTo>
                  <a:cubicBezTo>
                    <a:pt x="943" y="425"/>
                    <a:pt x="961" y="442"/>
                    <a:pt x="961" y="479"/>
                  </a:cubicBezTo>
                  <a:cubicBezTo>
                    <a:pt x="961" y="482"/>
                    <a:pt x="961" y="482"/>
                    <a:pt x="961" y="482"/>
                  </a:cubicBezTo>
                  <a:cubicBezTo>
                    <a:pt x="890" y="482"/>
                    <a:pt x="890" y="482"/>
                    <a:pt x="890" y="482"/>
                  </a:cubicBezTo>
                  <a:cubicBezTo>
                    <a:pt x="890" y="505"/>
                    <a:pt x="904" y="517"/>
                    <a:pt x="920" y="517"/>
                  </a:cubicBezTo>
                  <a:cubicBezTo>
                    <a:pt x="935" y="517"/>
                    <a:pt x="943" y="511"/>
                    <a:pt x="951" y="501"/>
                  </a:cubicBezTo>
                  <a:cubicBezTo>
                    <a:pt x="960" y="509"/>
                    <a:pt x="960" y="509"/>
                    <a:pt x="960" y="509"/>
                  </a:cubicBezTo>
                  <a:cubicBezTo>
                    <a:pt x="951" y="523"/>
                    <a:pt x="938" y="531"/>
                    <a:pt x="919" y="531"/>
                  </a:cubicBezTo>
                  <a:cubicBezTo>
                    <a:pt x="895" y="531"/>
                    <a:pt x="873" y="513"/>
                    <a:pt x="873" y="478"/>
                  </a:cubicBezTo>
                  <a:close/>
                  <a:moveTo>
                    <a:pt x="946" y="469"/>
                  </a:moveTo>
                  <a:cubicBezTo>
                    <a:pt x="944" y="451"/>
                    <a:pt x="936" y="439"/>
                    <a:pt x="919" y="439"/>
                  </a:cubicBezTo>
                  <a:cubicBezTo>
                    <a:pt x="905" y="439"/>
                    <a:pt x="893" y="448"/>
                    <a:pt x="890" y="469"/>
                  </a:cubicBezTo>
                  <a:lnTo>
                    <a:pt x="946" y="469"/>
                  </a:lnTo>
                  <a:close/>
                  <a:moveTo>
                    <a:pt x="985" y="529"/>
                  </a:moveTo>
                  <a:cubicBezTo>
                    <a:pt x="985" y="427"/>
                    <a:pt x="985" y="427"/>
                    <a:pt x="985" y="427"/>
                  </a:cubicBezTo>
                  <a:cubicBezTo>
                    <a:pt x="1002" y="427"/>
                    <a:pt x="1002" y="427"/>
                    <a:pt x="1002" y="427"/>
                  </a:cubicBezTo>
                  <a:cubicBezTo>
                    <a:pt x="1002" y="442"/>
                    <a:pt x="1002" y="442"/>
                    <a:pt x="1002" y="442"/>
                  </a:cubicBezTo>
                  <a:cubicBezTo>
                    <a:pt x="1011" y="434"/>
                    <a:pt x="1023" y="425"/>
                    <a:pt x="1040" y="425"/>
                  </a:cubicBezTo>
                  <a:cubicBezTo>
                    <a:pt x="1059" y="425"/>
                    <a:pt x="1070" y="436"/>
                    <a:pt x="1070" y="455"/>
                  </a:cubicBezTo>
                  <a:cubicBezTo>
                    <a:pt x="1070" y="529"/>
                    <a:pt x="1070" y="529"/>
                    <a:pt x="1070" y="529"/>
                  </a:cubicBezTo>
                  <a:cubicBezTo>
                    <a:pt x="1053" y="529"/>
                    <a:pt x="1053" y="529"/>
                    <a:pt x="1053" y="529"/>
                  </a:cubicBezTo>
                  <a:cubicBezTo>
                    <a:pt x="1053" y="459"/>
                    <a:pt x="1053" y="459"/>
                    <a:pt x="1053" y="459"/>
                  </a:cubicBezTo>
                  <a:cubicBezTo>
                    <a:pt x="1053" y="446"/>
                    <a:pt x="1047" y="439"/>
                    <a:pt x="1035" y="439"/>
                  </a:cubicBezTo>
                  <a:cubicBezTo>
                    <a:pt x="1023" y="439"/>
                    <a:pt x="1012" y="446"/>
                    <a:pt x="1002" y="456"/>
                  </a:cubicBezTo>
                  <a:cubicBezTo>
                    <a:pt x="1002" y="529"/>
                    <a:pt x="1002" y="529"/>
                    <a:pt x="1002" y="529"/>
                  </a:cubicBezTo>
                  <a:lnTo>
                    <a:pt x="985" y="529"/>
                  </a:lnTo>
                  <a:close/>
                  <a:moveTo>
                    <a:pt x="1105" y="504"/>
                  </a:moveTo>
                  <a:cubicBezTo>
                    <a:pt x="1105" y="441"/>
                    <a:pt x="1105" y="441"/>
                    <a:pt x="1105" y="441"/>
                  </a:cubicBezTo>
                  <a:cubicBezTo>
                    <a:pt x="1088" y="441"/>
                    <a:pt x="1088" y="441"/>
                    <a:pt x="1088" y="441"/>
                  </a:cubicBezTo>
                  <a:cubicBezTo>
                    <a:pt x="1088" y="427"/>
                    <a:pt x="1088" y="427"/>
                    <a:pt x="1088" y="427"/>
                  </a:cubicBezTo>
                  <a:cubicBezTo>
                    <a:pt x="1105" y="427"/>
                    <a:pt x="1105" y="427"/>
                    <a:pt x="1105" y="427"/>
                  </a:cubicBezTo>
                  <a:cubicBezTo>
                    <a:pt x="1105" y="391"/>
                    <a:pt x="1105" y="391"/>
                    <a:pt x="1105" y="391"/>
                  </a:cubicBezTo>
                  <a:cubicBezTo>
                    <a:pt x="1122" y="391"/>
                    <a:pt x="1122" y="391"/>
                    <a:pt x="1122" y="391"/>
                  </a:cubicBezTo>
                  <a:cubicBezTo>
                    <a:pt x="1122" y="427"/>
                    <a:pt x="1122" y="427"/>
                    <a:pt x="1122" y="427"/>
                  </a:cubicBezTo>
                  <a:cubicBezTo>
                    <a:pt x="1148" y="427"/>
                    <a:pt x="1148" y="427"/>
                    <a:pt x="1148" y="427"/>
                  </a:cubicBezTo>
                  <a:cubicBezTo>
                    <a:pt x="1148" y="441"/>
                    <a:pt x="1148" y="441"/>
                    <a:pt x="1148" y="441"/>
                  </a:cubicBezTo>
                  <a:cubicBezTo>
                    <a:pt x="1122" y="441"/>
                    <a:pt x="1122" y="441"/>
                    <a:pt x="1122" y="441"/>
                  </a:cubicBezTo>
                  <a:cubicBezTo>
                    <a:pt x="1122" y="500"/>
                    <a:pt x="1122" y="500"/>
                    <a:pt x="1122" y="500"/>
                  </a:cubicBezTo>
                  <a:cubicBezTo>
                    <a:pt x="1122" y="511"/>
                    <a:pt x="1125" y="516"/>
                    <a:pt x="1138" y="516"/>
                  </a:cubicBezTo>
                  <a:cubicBezTo>
                    <a:pt x="1141" y="516"/>
                    <a:pt x="1145" y="516"/>
                    <a:pt x="1148" y="515"/>
                  </a:cubicBezTo>
                  <a:cubicBezTo>
                    <a:pt x="1148" y="529"/>
                    <a:pt x="1148" y="529"/>
                    <a:pt x="1148" y="529"/>
                  </a:cubicBezTo>
                  <a:cubicBezTo>
                    <a:pt x="1145" y="529"/>
                    <a:pt x="1139" y="530"/>
                    <a:pt x="1133" y="530"/>
                  </a:cubicBezTo>
                  <a:cubicBezTo>
                    <a:pt x="1112" y="530"/>
                    <a:pt x="1105" y="522"/>
                    <a:pt x="1105" y="5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6897" tIns="18446" rIns="36897" bIns="1844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002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black"/>
                </a:solidFill>
              </a:endParaRPr>
            </a:p>
          </p:txBody>
        </p:sp>
        <p:pic>
          <p:nvPicPr>
            <p:cNvPr id="265" name="Grafik 2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863" y="2334876"/>
              <a:ext cx="432000" cy="84203"/>
            </a:xfrm>
            <a:prstGeom prst="rect">
              <a:avLst/>
            </a:prstGeom>
          </p:spPr>
        </p:pic>
        <p:pic>
          <p:nvPicPr>
            <p:cNvPr id="268" name="Grafik 2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448" y="2647288"/>
              <a:ext cx="468000" cy="89544"/>
            </a:xfrm>
            <a:prstGeom prst="rect">
              <a:avLst/>
            </a:prstGeom>
          </p:spPr>
        </p:pic>
        <p:pic>
          <p:nvPicPr>
            <p:cNvPr id="276" name="Grafik 2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864" y="3258786"/>
              <a:ext cx="432000" cy="84841"/>
            </a:xfrm>
            <a:prstGeom prst="rect">
              <a:avLst/>
            </a:prstGeom>
          </p:spPr>
        </p:pic>
        <p:pic>
          <p:nvPicPr>
            <p:cNvPr id="278" name="Grafik 2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27" y="2977337"/>
              <a:ext cx="468000" cy="56026"/>
            </a:xfrm>
            <a:prstGeom prst="rect">
              <a:avLst/>
            </a:prstGeom>
          </p:spPr>
        </p:pic>
        <p:grpSp>
          <p:nvGrpSpPr>
            <p:cNvPr id="284" name="Gruppieren 283"/>
            <p:cNvGrpSpPr>
              <a:grpSpLocks noChangeAspect="1"/>
            </p:cNvGrpSpPr>
            <p:nvPr/>
          </p:nvGrpSpPr>
          <p:grpSpPr>
            <a:xfrm>
              <a:off x="10076443" y="2634639"/>
              <a:ext cx="432000" cy="106688"/>
              <a:chOff x="644526" y="4965147"/>
              <a:chExt cx="1182623" cy="292065"/>
            </a:xfrm>
          </p:grpSpPr>
          <p:sp>
            <p:nvSpPr>
              <p:cNvPr id="285" name="Freeform 6"/>
              <p:cNvSpPr>
                <a:spLocks noEditPoints="1"/>
              </p:cNvSpPr>
              <p:nvPr/>
            </p:nvSpPr>
            <p:spPr bwMode="auto">
              <a:xfrm>
                <a:off x="644526" y="4965147"/>
                <a:ext cx="297810" cy="292065"/>
              </a:xfrm>
              <a:custGeom>
                <a:avLst/>
                <a:gdLst>
                  <a:gd name="T0" fmla="*/ 1378 w 1823"/>
                  <a:gd name="T1" fmla="*/ 1253 h 1785"/>
                  <a:gd name="T2" fmla="*/ 1216 w 1823"/>
                  <a:gd name="T3" fmla="*/ 1091 h 1785"/>
                  <a:gd name="T4" fmla="*/ 1378 w 1823"/>
                  <a:gd name="T5" fmla="*/ 929 h 1785"/>
                  <a:gd name="T6" fmla="*/ 1539 w 1823"/>
                  <a:gd name="T7" fmla="*/ 1091 h 1785"/>
                  <a:gd name="T8" fmla="*/ 1378 w 1823"/>
                  <a:gd name="T9" fmla="*/ 1253 h 1785"/>
                  <a:gd name="T10" fmla="*/ 872 w 1823"/>
                  <a:gd name="T11" fmla="*/ 1235 h 1785"/>
                  <a:gd name="T12" fmla="*/ 1027 w 1823"/>
                  <a:gd name="T13" fmla="*/ 1204 h 1785"/>
                  <a:gd name="T14" fmla="*/ 1043 w 1823"/>
                  <a:gd name="T15" fmla="*/ 1210 h 1785"/>
                  <a:gd name="T16" fmla="*/ 1163 w 1823"/>
                  <a:gd name="T17" fmla="*/ 1370 h 1785"/>
                  <a:gd name="T18" fmla="*/ 1156 w 1823"/>
                  <a:gd name="T19" fmla="*/ 1387 h 1785"/>
                  <a:gd name="T20" fmla="*/ 872 w 1823"/>
                  <a:gd name="T21" fmla="*/ 1456 h 1785"/>
                  <a:gd name="T22" fmla="*/ 278 w 1823"/>
                  <a:gd name="T23" fmla="*/ 890 h 1785"/>
                  <a:gd name="T24" fmla="*/ 861 w 1823"/>
                  <a:gd name="T25" fmla="*/ 320 h 1785"/>
                  <a:gd name="T26" fmla="*/ 1197 w 1823"/>
                  <a:gd name="T27" fmla="*/ 421 h 1785"/>
                  <a:gd name="T28" fmla="*/ 1215 w 1823"/>
                  <a:gd name="T29" fmla="*/ 449 h 1785"/>
                  <a:gd name="T30" fmla="*/ 1119 w 1823"/>
                  <a:gd name="T31" fmla="*/ 604 h 1785"/>
                  <a:gd name="T32" fmla="*/ 1098 w 1823"/>
                  <a:gd name="T33" fmla="*/ 608 h 1785"/>
                  <a:gd name="T34" fmla="*/ 848 w 1823"/>
                  <a:gd name="T35" fmla="*/ 538 h 1785"/>
                  <a:gd name="T36" fmla="*/ 516 w 1823"/>
                  <a:gd name="T37" fmla="*/ 886 h 1785"/>
                  <a:gd name="T38" fmla="*/ 872 w 1823"/>
                  <a:gd name="T39" fmla="*/ 1235 h 1785"/>
                  <a:gd name="T40" fmla="*/ 1823 w 1823"/>
                  <a:gd name="T41" fmla="*/ 99 h 1785"/>
                  <a:gd name="T42" fmla="*/ 1724 w 1823"/>
                  <a:gd name="T43" fmla="*/ 0 h 1785"/>
                  <a:gd name="T44" fmla="*/ 99 w 1823"/>
                  <a:gd name="T45" fmla="*/ 0 h 1785"/>
                  <a:gd name="T46" fmla="*/ 0 w 1823"/>
                  <a:gd name="T47" fmla="*/ 99 h 1785"/>
                  <a:gd name="T48" fmla="*/ 0 w 1823"/>
                  <a:gd name="T49" fmla="*/ 1686 h 1785"/>
                  <a:gd name="T50" fmla="*/ 99 w 1823"/>
                  <a:gd name="T51" fmla="*/ 1785 h 1785"/>
                  <a:gd name="T52" fmla="*/ 1724 w 1823"/>
                  <a:gd name="T53" fmla="*/ 1785 h 1785"/>
                  <a:gd name="T54" fmla="*/ 1823 w 1823"/>
                  <a:gd name="T55" fmla="*/ 1686 h 1785"/>
                  <a:gd name="T56" fmla="*/ 1823 w 1823"/>
                  <a:gd name="T57" fmla="*/ 99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23" h="1785">
                    <a:moveTo>
                      <a:pt x="1378" y="1253"/>
                    </a:moveTo>
                    <a:cubicBezTo>
                      <a:pt x="1288" y="1253"/>
                      <a:pt x="1216" y="1180"/>
                      <a:pt x="1216" y="1091"/>
                    </a:cubicBezTo>
                    <a:cubicBezTo>
                      <a:pt x="1216" y="1001"/>
                      <a:pt x="1288" y="929"/>
                      <a:pt x="1378" y="929"/>
                    </a:cubicBezTo>
                    <a:cubicBezTo>
                      <a:pt x="1467" y="929"/>
                      <a:pt x="1539" y="1001"/>
                      <a:pt x="1539" y="1091"/>
                    </a:cubicBezTo>
                    <a:cubicBezTo>
                      <a:pt x="1539" y="1180"/>
                      <a:pt x="1467" y="1253"/>
                      <a:pt x="1378" y="1253"/>
                    </a:cubicBezTo>
                    <a:close/>
                    <a:moveTo>
                      <a:pt x="872" y="1235"/>
                    </a:moveTo>
                    <a:cubicBezTo>
                      <a:pt x="937" y="1235"/>
                      <a:pt x="1004" y="1212"/>
                      <a:pt x="1027" y="1204"/>
                    </a:cubicBezTo>
                    <a:cubicBezTo>
                      <a:pt x="1038" y="1200"/>
                      <a:pt x="1043" y="1210"/>
                      <a:pt x="1043" y="1210"/>
                    </a:cubicBezTo>
                    <a:cubicBezTo>
                      <a:pt x="1088" y="1306"/>
                      <a:pt x="1149" y="1351"/>
                      <a:pt x="1163" y="1370"/>
                    </a:cubicBezTo>
                    <a:cubicBezTo>
                      <a:pt x="1170" y="1380"/>
                      <a:pt x="1156" y="1387"/>
                      <a:pt x="1156" y="1387"/>
                    </a:cubicBezTo>
                    <a:cubicBezTo>
                      <a:pt x="1084" y="1431"/>
                      <a:pt x="967" y="1455"/>
                      <a:pt x="872" y="1456"/>
                    </a:cubicBezTo>
                    <a:cubicBezTo>
                      <a:pt x="538" y="1459"/>
                      <a:pt x="278" y="1198"/>
                      <a:pt x="278" y="890"/>
                    </a:cubicBezTo>
                    <a:cubicBezTo>
                      <a:pt x="278" y="554"/>
                      <a:pt x="542" y="309"/>
                      <a:pt x="861" y="320"/>
                    </a:cubicBezTo>
                    <a:cubicBezTo>
                      <a:pt x="991" y="320"/>
                      <a:pt x="1113" y="366"/>
                      <a:pt x="1197" y="421"/>
                    </a:cubicBezTo>
                    <a:cubicBezTo>
                      <a:pt x="1220" y="436"/>
                      <a:pt x="1219" y="442"/>
                      <a:pt x="1215" y="449"/>
                    </a:cubicBezTo>
                    <a:cubicBezTo>
                      <a:pt x="1196" y="475"/>
                      <a:pt x="1145" y="551"/>
                      <a:pt x="1119" y="604"/>
                    </a:cubicBezTo>
                    <a:cubicBezTo>
                      <a:pt x="1119" y="604"/>
                      <a:pt x="1112" y="617"/>
                      <a:pt x="1098" y="608"/>
                    </a:cubicBezTo>
                    <a:cubicBezTo>
                      <a:pt x="1044" y="573"/>
                      <a:pt x="970" y="538"/>
                      <a:pt x="848" y="538"/>
                    </a:cubicBezTo>
                    <a:cubicBezTo>
                      <a:pt x="660" y="538"/>
                      <a:pt x="516" y="685"/>
                      <a:pt x="516" y="886"/>
                    </a:cubicBezTo>
                    <a:cubicBezTo>
                      <a:pt x="516" y="1086"/>
                      <a:pt x="683" y="1236"/>
                      <a:pt x="872" y="1235"/>
                    </a:cubicBezTo>
                    <a:close/>
                    <a:moveTo>
                      <a:pt x="1823" y="99"/>
                    </a:moveTo>
                    <a:cubicBezTo>
                      <a:pt x="1823" y="44"/>
                      <a:pt x="1779" y="0"/>
                      <a:pt x="1724" y="0"/>
                    </a:cubicBezTo>
                    <a:lnTo>
                      <a:pt x="99" y="0"/>
                    </a:lnTo>
                    <a:cubicBezTo>
                      <a:pt x="44" y="0"/>
                      <a:pt x="0" y="44"/>
                      <a:pt x="0" y="99"/>
                    </a:cubicBezTo>
                    <a:lnTo>
                      <a:pt x="0" y="1686"/>
                    </a:lnTo>
                    <a:cubicBezTo>
                      <a:pt x="0" y="1741"/>
                      <a:pt x="44" y="1785"/>
                      <a:pt x="99" y="1785"/>
                    </a:cubicBezTo>
                    <a:lnTo>
                      <a:pt x="1724" y="1785"/>
                    </a:lnTo>
                    <a:cubicBezTo>
                      <a:pt x="1779" y="1785"/>
                      <a:pt x="1823" y="1741"/>
                      <a:pt x="1823" y="1686"/>
                    </a:cubicBezTo>
                    <a:lnTo>
                      <a:pt x="1823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de-DE" sz="1575">
                  <a:solidFill>
                    <a:srgbClr val="161A1F"/>
                  </a:solidFill>
                </a:endParaRPr>
              </a:p>
            </p:txBody>
          </p:sp>
          <p:sp>
            <p:nvSpPr>
              <p:cNvPr id="286" name="Freeform 7"/>
              <p:cNvSpPr>
                <a:spLocks noEditPoints="1"/>
              </p:cNvSpPr>
              <p:nvPr/>
            </p:nvSpPr>
            <p:spPr bwMode="auto">
              <a:xfrm>
                <a:off x="995004" y="5043191"/>
                <a:ext cx="832145" cy="135978"/>
              </a:xfrm>
              <a:custGeom>
                <a:avLst/>
                <a:gdLst>
                  <a:gd name="T0" fmla="*/ 428 w 5108"/>
                  <a:gd name="T1" fmla="*/ 0 h 832"/>
                  <a:gd name="T2" fmla="*/ 617 w 5108"/>
                  <a:gd name="T3" fmla="*/ 269 h 832"/>
                  <a:gd name="T4" fmla="*/ 176 w 5108"/>
                  <a:gd name="T5" fmla="*/ 416 h 832"/>
                  <a:gd name="T6" fmla="*/ 617 w 5108"/>
                  <a:gd name="T7" fmla="*/ 563 h 832"/>
                  <a:gd name="T8" fmla="*/ 428 w 5108"/>
                  <a:gd name="T9" fmla="*/ 832 h 832"/>
                  <a:gd name="T10" fmla="*/ 4928 w 5108"/>
                  <a:gd name="T11" fmla="*/ 273 h 832"/>
                  <a:gd name="T12" fmla="*/ 4628 w 5108"/>
                  <a:gd name="T13" fmla="*/ 164 h 832"/>
                  <a:gd name="T14" fmla="*/ 4808 w 5108"/>
                  <a:gd name="T15" fmla="*/ 381 h 832"/>
                  <a:gd name="T16" fmla="*/ 4911 w 5108"/>
                  <a:gd name="T17" fmla="*/ 818 h 832"/>
                  <a:gd name="T18" fmla="*/ 4628 w 5108"/>
                  <a:gd name="T19" fmla="*/ 532 h 832"/>
                  <a:gd name="T20" fmla="*/ 4457 w 5108"/>
                  <a:gd name="T21" fmla="*/ 818 h 832"/>
                  <a:gd name="T22" fmla="*/ 4833 w 5108"/>
                  <a:gd name="T23" fmla="*/ 13 h 832"/>
                  <a:gd name="T24" fmla="*/ 4927 w 5108"/>
                  <a:gd name="T25" fmla="*/ 511 h 832"/>
                  <a:gd name="T26" fmla="*/ 4911 w 5108"/>
                  <a:gd name="T27" fmla="*/ 818 h 832"/>
                  <a:gd name="T28" fmla="*/ 3562 w 5108"/>
                  <a:gd name="T29" fmla="*/ 13 h 832"/>
                  <a:gd name="T30" fmla="*/ 3736 w 5108"/>
                  <a:gd name="T31" fmla="*/ 491 h 832"/>
                  <a:gd name="T32" fmla="*/ 4113 w 5108"/>
                  <a:gd name="T33" fmla="*/ 491 h 832"/>
                  <a:gd name="T34" fmla="*/ 4288 w 5108"/>
                  <a:gd name="T35" fmla="*/ 13 h 832"/>
                  <a:gd name="T36" fmla="*/ 3925 w 5108"/>
                  <a:gd name="T37" fmla="*/ 832 h 832"/>
                  <a:gd name="T38" fmla="*/ 2685 w 5108"/>
                  <a:gd name="T39" fmla="*/ 416 h 832"/>
                  <a:gd name="T40" fmla="*/ 3450 w 5108"/>
                  <a:gd name="T41" fmla="*/ 197 h 832"/>
                  <a:gd name="T42" fmla="*/ 3113 w 5108"/>
                  <a:gd name="T43" fmla="*/ 152 h 832"/>
                  <a:gd name="T44" fmla="*/ 3113 w 5108"/>
                  <a:gd name="T45" fmla="*/ 680 h 832"/>
                  <a:gd name="T46" fmla="*/ 3450 w 5108"/>
                  <a:gd name="T47" fmla="*/ 634 h 832"/>
                  <a:gd name="T48" fmla="*/ 2685 w 5108"/>
                  <a:gd name="T49" fmla="*/ 416 h 832"/>
                  <a:gd name="T50" fmla="*/ 1993 w 5108"/>
                  <a:gd name="T51" fmla="*/ 293 h 832"/>
                  <a:gd name="T52" fmla="*/ 1822 w 5108"/>
                  <a:gd name="T53" fmla="*/ 818 h 832"/>
                  <a:gd name="T54" fmla="*/ 1998 w 5108"/>
                  <a:gd name="T55" fmla="*/ 13 h 832"/>
                  <a:gd name="T56" fmla="*/ 2370 w 5108"/>
                  <a:gd name="T57" fmla="*/ 13 h 832"/>
                  <a:gd name="T58" fmla="*/ 2541 w 5108"/>
                  <a:gd name="T59" fmla="*/ 818 h 832"/>
                  <a:gd name="T60" fmla="*/ 1501 w 5108"/>
                  <a:gd name="T61" fmla="*/ 416 h 832"/>
                  <a:gd name="T62" fmla="*/ 1013 w 5108"/>
                  <a:gd name="T63" fmla="*/ 416 h 832"/>
                  <a:gd name="T64" fmla="*/ 1501 w 5108"/>
                  <a:gd name="T65" fmla="*/ 416 h 832"/>
                  <a:gd name="T66" fmla="*/ 1257 w 5108"/>
                  <a:gd name="T67" fmla="*/ 0 h 832"/>
                  <a:gd name="T68" fmla="*/ 1257 w 5108"/>
                  <a:gd name="T69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08" h="832">
                    <a:moveTo>
                      <a:pt x="0" y="416"/>
                    </a:moveTo>
                    <a:cubicBezTo>
                      <a:pt x="0" y="169"/>
                      <a:pt x="187" y="0"/>
                      <a:pt x="428" y="0"/>
                    </a:cubicBezTo>
                    <a:cubicBezTo>
                      <a:pt x="605" y="0"/>
                      <a:pt x="708" y="97"/>
                      <a:pt x="764" y="197"/>
                    </a:cubicBezTo>
                    <a:lnTo>
                      <a:pt x="617" y="269"/>
                    </a:lnTo>
                    <a:cubicBezTo>
                      <a:pt x="583" y="204"/>
                      <a:pt x="511" y="152"/>
                      <a:pt x="428" y="152"/>
                    </a:cubicBezTo>
                    <a:cubicBezTo>
                      <a:pt x="282" y="152"/>
                      <a:pt x="176" y="264"/>
                      <a:pt x="176" y="416"/>
                    </a:cubicBezTo>
                    <a:cubicBezTo>
                      <a:pt x="176" y="568"/>
                      <a:pt x="282" y="680"/>
                      <a:pt x="428" y="680"/>
                    </a:cubicBezTo>
                    <a:cubicBezTo>
                      <a:pt x="511" y="680"/>
                      <a:pt x="583" y="630"/>
                      <a:pt x="617" y="563"/>
                    </a:cubicBezTo>
                    <a:lnTo>
                      <a:pt x="764" y="634"/>
                    </a:lnTo>
                    <a:cubicBezTo>
                      <a:pt x="706" y="734"/>
                      <a:pt x="605" y="832"/>
                      <a:pt x="428" y="832"/>
                    </a:cubicBezTo>
                    <a:cubicBezTo>
                      <a:pt x="187" y="832"/>
                      <a:pt x="0" y="663"/>
                      <a:pt x="0" y="416"/>
                    </a:cubicBezTo>
                    <a:close/>
                    <a:moveTo>
                      <a:pt x="4928" y="273"/>
                    </a:moveTo>
                    <a:cubicBezTo>
                      <a:pt x="4928" y="205"/>
                      <a:pt x="4877" y="164"/>
                      <a:pt x="4808" y="164"/>
                    </a:cubicBezTo>
                    <a:lnTo>
                      <a:pt x="4628" y="164"/>
                    </a:lnTo>
                    <a:lnTo>
                      <a:pt x="4628" y="381"/>
                    </a:lnTo>
                    <a:lnTo>
                      <a:pt x="4808" y="381"/>
                    </a:lnTo>
                    <a:cubicBezTo>
                      <a:pt x="4877" y="381"/>
                      <a:pt x="4928" y="340"/>
                      <a:pt x="4928" y="273"/>
                    </a:cubicBezTo>
                    <a:close/>
                    <a:moveTo>
                      <a:pt x="4911" y="818"/>
                    </a:moveTo>
                    <a:lnTo>
                      <a:pt x="4753" y="532"/>
                    </a:lnTo>
                    <a:lnTo>
                      <a:pt x="4628" y="532"/>
                    </a:lnTo>
                    <a:lnTo>
                      <a:pt x="4628" y="818"/>
                    </a:lnTo>
                    <a:lnTo>
                      <a:pt x="4457" y="818"/>
                    </a:lnTo>
                    <a:lnTo>
                      <a:pt x="4457" y="13"/>
                    </a:lnTo>
                    <a:lnTo>
                      <a:pt x="4833" y="13"/>
                    </a:lnTo>
                    <a:cubicBezTo>
                      <a:pt x="5001" y="13"/>
                      <a:pt x="5103" y="123"/>
                      <a:pt x="5103" y="273"/>
                    </a:cubicBezTo>
                    <a:cubicBezTo>
                      <a:pt x="5103" y="415"/>
                      <a:pt x="5014" y="491"/>
                      <a:pt x="4927" y="511"/>
                    </a:cubicBezTo>
                    <a:lnTo>
                      <a:pt x="5108" y="818"/>
                    </a:lnTo>
                    <a:lnTo>
                      <a:pt x="4911" y="818"/>
                    </a:lnTo>
                    <a:close/>
                    <a:moveTo>
                      <a:pt x="3562" y="497"/>
                    </a:moveTo>
                    <a:lnTo>
                      <a:pt x="3562" y="13"/>
                    </a:lnTo>
                    <a:lnTo>
                      <a:pt x="3736" y="13"/>
                    </a:lnTo>
                    <a:lnTo>
                      <a:pt x="3736" y="491"/>
                    </a:lnTo>
                    <a:cubicBezTo>
                      <a:pt x="3736" y="603"/>
                      <a:pt x="3801" y="680"/>
                      <a:pt x="3925" y="680"/>
                    </a:cubicBezTo>
                    <a:cubicBezTo>
                      <a:pt x="4049" y="680"/>
                      <a:pt x="4113" y="603"/>
                      <a:pt x="4113" y="491"/>
                    </a:cubicBezTo>
                    <a:lnTo>
                      <a:pt x="4113" y="13"/>
                    </a:lnTo>
                    <a:lnTo>
                      <a:pt x="4288" y="13"/>
                    </a:lnTo>
                    <a:lnTo>
                      <a:pt x="4288" y="496"/>
                    </a:lnTo>
                    <a:cubicBezTo>
                      <a:pt x="4288" y="696"/>
                      <a:pt x="4170" y="832"/>
                      <a:pt x="3925" y="832"/>
                    </a:cubicBezTo>
                    <a:cubicBezTo>
                      <a:pt x="3681" y="832"/>
                      <a:pt x="3562" y="695"/>
                      <a:pt x="3562" y="497"/>
                    </a:cubicBezTo>
                    <a:close/>
                    <a:moveTo>
                      <a:pt x="2685" y="416"/>
                    </a:moveTo>
                    <a:cubicBezTo>
                      <a:pt x="2685" y="169"/>
                      <a:pt x="2872" y="0"/>
                      <a:pt x="3113" y="0"/>
                    </a:cubicBezTo>
                    <a:cubicBezTo>
                      <a:pt x="3291" y="0"/>
                      <a:pt x="3393" y="97"/>
                      <a:pt x="3450" y="197"/>
                    </a:cubicBezTo>
                    <a:lnTo>
                      <a:pt x="3302" y="269"/>
                    </a:lnTo>
                    <a:cubicBezTo>
                      <a:pt x="3269" y="204"/>
                      <a:pt x="3196" y="152"/>
                      <a:pt x="3113" y="152"/>
                    </a:cubicBezTo>
                    <a:cubicBezTo>
                      <a:pt x="2967" y="152"/>
                      <a:pt x="2861" y="264"/>
                      <a:pt x="2861" y="416"/>
                    </a:cubicBezTo>
                    <a:cubicBezTo>
                      <a:pt x="2861" y="568"/>
                      <a:pt x="2967" y="680"/>
                      <a:pt x="3113" y="680"/>
                    </a:cubicBezTo>
                    <a:cubicBezTo>
                      <a:pt x="3196" y="680"/>
                      <a:pt x="3269" y="630"/>
                      <a:pt x="3302" y="563"/>
                    </a:cubicBezTo>
                    <a:lnTo>
                      <a:pt x="3450" y="634"/>
                    </a:lnTo>
                    <a:cubicBezTo>
                      <a:pt x="3392" y="734"/>
                      <a:pt x="3291" y="832"/>
                      <a:pt x="3113" y="832"/>
                    </a:cubicBezTo>
                    <a:cubicBezTo>
                      <a:pt x="2872" y="832"/>
                      <a:pt x="2685" y="663"/>
                      <a:pt x="2685" y="416"/>
                    </a:cubicBezTo>
                    <a:close/>
                    <a:moveTo>
                      <a:pt x="2376" y="818"/>
                    </a:moveTo>
                    <a:lnTo>
                      <a:pt x="1993" y="293"/>
                    </a:lnTo>
                    <a:lnTo>
                      <a:pt x="1993" y="818"/>
                    </a:lnTo>
                    <a:lnTo>
                      <a:pt x="1822" y="818"/>
                    </a:lnTo>
                    <a:lnTo>
                      <a:pt x="1822" y="13"/>
                    </a:lnTo>
                    <a:lnTo>
                      <a:pt x="1998" y="13"/>
                    </a:lnTo>
                    <a:lnTo>
                      <a:pt x="2370" y="519"/>
                    </a:lnTo>
                    <a:lnTo>
                      <a:pt x="2370" y="13"/>
                    </a:lnTo>
                    <a:lnTo>
                      <a:pt x="2541" y="13"/>
                    </a:lnTo>
                    <a:lnTo>
                      <a:pt x="2541" y="818"/>
                    </a:lnTo>
                    <a:lnTo>
                      <a:pt x="2376" y="818"/>
                    </a:lnTo>
                    <a:close/>
                    <a:moveTo>
                      <a:pt x="1501" y="416"/>
                    </a:moveTo>
                    <a:cubicBezTo>
                      <a:pt x="1501" y="266"/>
                      <a:pt x="1405" y="152"/>
                      <a:pt x="1257" y="152"/>
                    </a:cubicBezTo>
                    <a:cubicBezTo>
                      <a:pt x="1108" y="152"/>
                      <a:pt x="1013" y="266"/>
                      <a:pt x="1013" y="416"/>
                    </a:cubicBezTo>
                    <a:cubicBezTo>
                      <a:pt x="1013" y="566"/>
                      <a:pt x="1108" y="680"/>
                      <a:pt x="1257" y="680"/>
                    </a:cubicBezTo>
                    <a:cubicBezTo>
                      <a:pt x="1405" y="680"/>
                      <a:pt x="1501" y="566"/>
                      <a:pt x="1501" y="416"/>
                    </a:cubicBezTo>
                    <a:close/>
                    <a:moveTo>
                      <a:pt x="837" y="416"/>
                    </a:moveTo>
                    <a:cubicBezTo>
                      <a:pt x="837" y="174"/>
                      <a:pt x="1014" y="0"/>
                      <a:pt x="1257" y="0"/>
                    </a:cubicBezTo>
                    <a:cubicBezTo>
                      <a:pt x="1500" y="0"/>
                      <a:pt x="1677" y="174"/>
                      <a:pt x="1677" y="416"/>
                    </a:cubicBezTo>
                    <a:cubicBezTo>
                      <a:pt x="1677" y="658"/>
                      <a:pt x="1500" y="832"/>
                      <a:pt x="1257" y="832"/>
                    </a:cubicBezTo>
                    <a:cubicBezTo>
                      <a:pt x="1014" y="832"/>
                      <a:pt x="837" y="658"/>
                      <a:pt x="837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816364"/>
                <a:endParaRPr lang="de-DE" sz="1575">
                  <a:solidFill>
                    <a:srgbClr val="161A1F"/>
                  </a:solidFill>
                </a:endParaRPr>
              </a:p>
            </p:txBody>
          </p:sp>
        </p:grpSp>
      </p:grpSp>
      <p:grpSp>
        <p:nvGrpSpPr>
          <p:cNvPr id="250" name="Group 13"/>
          <p:cNvGrpSpPr>
            <a:grpSpLocks noChangeAspect="1"/>
          </p:cNvGrpSpPr>
          <p:nvPr/>
        </p:nvGrpSpPr>
        <p:grpSpPr bwMode="auto">
          <a:xfrm>
            <a:off x="4249985" y="1581630"/>
            <a:ext cx="1586524" cy="979505"/>
            <a:chOff x="1385" y="2054"/>
            <a:chExt cx="1725" cy="1065"/>
          </a:xfrm>
        </p:grpSpPr>
        <p:sp>
          <p:nvSpPr>
            <p:cNvPr id="255" name="Freeform 14"/>
            <p:cNvSpPr>
              <a:spLocks noEditPoints="1"/>
            </p:cNvSpPr>
            <p:nvPr/>
          </p:nvSpPr>
          <p:spPr bwMode="auto">
            <a:xfrm>
              <a:off x="1455" y="2245"/>
              <a:ext cx="1585" cy="833"/>
            </a:xfrm>
            <a:custGeom>
              <a:avLst/>
              <a:gdLst>
                <a:gd name="T0" fmla="*/ 4845 w 9313"/>
                <a:gd name="T1" fmla="*/ 4896 h 4896"/>
                <a:gd name="T2" fmla="*/ 5173 w 9313"/>
                <a:gd name="T3" fmla="*/ 4721 h 4896"/>
                <a:gd name="T4" fmla="*/ 5659 w 9313"/>
                <a:gd name="T5" fmla="*/ 4638 h 4896"/>
                <a:gd name="T6" fmla="*/ 5688 w 9313"/>
                <a:gd name="T7" fmla="*/ 4743 h 4896"/>
                <a:gd name="T8" fmla="*/ 5419 w 9313"/>
                <a:gd name="T9" fmla="*/ 4838 h 4896"/>
                <a:gd name="T10" fmla="*/ 4149 w 9313"/>
                <a:gd name="T11" fmla="*/ 4871 h 4896"/>
                <a:gd name="T12" fmla="*/ 3627 w 9313"/>
                <a:gd name="T13" fmla="*/ 4785 h 4896"/>
                <a:gd name="T14" fmla="*/ 3670 w 9313"/>
                <a:gd name="T15" fmla="*/ 4641 h 4896"/>
                <a:gd name="T16" fmla="*/ 3883 w 9313"/>
                <a:gd name="T17" fmla="*/ 4682 h 4896"/>
                <a:gd name="T18" fmla="*/ 4488 w 9313"/>
                <a:gd name="T19" fmla="*/ 4896 h 4896"/>
                <a:gd name="T20" fmla="*/ 9305 w 9313"/>
                <a:gd name="T21" fmla="*/ 469 h 4896"/>
                <a:gd name="T22" fmla="*/ 9258 w 9313"/>
                <a:gd name="T23" fmla="*/ 459 h 4896"/>
                <a:gd name="T24" fmla="*/ 9156 w 9313"/>
                <a:gd name="T25" fmla="*/ 18 h 4896"/>
                <a:gd name="T26" fmla="*/ 9305 w 9313"/>
                <a:gd name="T27" fmla="*/ 0 h 4896"/>
                <a:gd name="T28" fmla="*/ 8948 w 9313"/>
                <a:gd name="T29" fmla="*/ 2046 h 4896"/>
                <a:gd name="T30" fmla="*/ 8814 w 9313"/>
                <a:gd name="T31" fmla="*/ 1978 h 4896"/>
                <a:gd name="T32" fmla="*/ 9065 w 9313"/>
                <a:gd name="T33" fmla="*/ 1599 h 4896"/>
                <a:gd name="T34" fmla="*/ 8374 w 9313"/>
                <a:gd name="T35" fmla="*/ 3046 h 4896"/>
                <a:gd name="T36" fmla="*/ 8047 w 9313"/>
                <a:gd name="T37" fmla="*/ 3372 h 4896"/>
                <a:gd name="T38" fmla="*/ 7971 w 9313"/>
                <a:gd name="T39" fmla="*/ 3297 h 4896"/>
                <a:gd name="T40" fmla="*/ 8336 w 9313"/>
                <a:gd name="T41" fmla="*/ 3026 h 4896"/>
                <a:gd name="T42" fmla="*/ 7191 w 9313"/>
                <a:gd name="T43" fmla="*/ 4148 h 4896"/>
                <a:gd name="T44" fmla="*/ 6786 w 9313"/>
                <a:gd name="T45" fmla="*/ 4384 h 4896"/>
                <a:gd name="T46" fmla="*/ 6726 w 9313"/>
                <a:gd name="T47" fmla="*/ 4246 h 4896"/>
                <a:gd name="T48" fmla="*/ 7101 w 9313"/>
                <a:gd name="T49" fmla="*/ 4028 h 4896"/>
                <a:gd name="T50" fmla="*/ 7166 w 9313"/>
                <a:gd name="T51" fmla="*/ 4121 h 4896"/>
                <a:gd name="T52" fmla="*/ 2542 w 9313"/>
                <a:gd name="T53" fmla="*/ 4393 h 4896"/>
                <a:gd name="T54" fmla="*/ 2164 w 9313"/>
                <a:gd name="T55" fmla="*/ 4128 h 4896"/>
                <a:gd name="T56" fmla="*/ 2601 w 9313"/>
                <a:gd name="T57" fmla="*/ 4255 h 4896"/>
                <a:gd name="T58" fmla="*/ 2542 w 9313"/>
                <a:gd name="T59" fmla="*/ 4393 h 4896"/>
                <a:gd name="T60" fmla="*/ 948 w 9313"/>
                <a:gd name="T61" fmla="*/ 3062 h 4896"/>
                <a:gd name="T62" fmla="*/ 993 w 9313"/>
                <a:gd name="T63" fmla="*/ 3037 h 4896"/>
                <a:gd name="T64" fmla="*/ 1353 w 9313"/>
                <a:gd name="T65" fmla="*/ 3311 h 4896"/>
                <a:gd name="T66" fmla="*/ 1277 w 9313"/>
                <a:gd name="T67" fmla="*/ 3387 h 4896"/>
                <a:gd name="T68" fmla="*/ 370 w 9313"/>
                <a:gd name="T69" fmla="*/ 2064 h 4896"/>
                <a:gd name="T70" fmla="*/ 251 w 9313"/>
                <a:gd name="T71" fmla="*/ 1618 h 4896"/>
                <a:gd name="T72" fmla="*/ 504 w 9313"/>
                <a:gd name="T73" fmla="*/ 1996 h 4896"/>
                <a:gd name="T74" fmla="*/ 420 w 9313"/>
                <a:gd name="T75" fmla="*/ 2034 h 4896"/>
                <a:gd name="T76" fmla="*/ 370 w 9313"/>
                <a:gd name="T77" fmla="*/ 2064 h 4896"/>
                <a:gd name="T78" fmla="*/ 0 w 9313"/>
                <a:gd name="T79" fmla="*/ 254 h 4896"/>
                <a:gd name="T80" fmla="*/ 46 w 9313"/>
                <a:gd name="T81" fmla="*/ 29 h 4896"/>
                <a:gd name="T82" fmla="*/ 154 w 9313"/>
                <a:gd name="T83" fmla="*/ 38 h 4896"/>
                <a:gd name="T84" fmla="*/ 155 w 9313"/>
                <a:gd name="T85" fmla="*/ 471 h 4896"/>
                <a:gd name="T86" fmla="*/ 6 w 9313"/>
                <a:gd name="T87" fmla="*/ 489 h 4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13" h="4896">
                  <a:moveTo>
                    <a:pt x="5419" y="4838"/>
                  </a:moveTo>
                  <a:cubicBezTo>
                    <a:pt x="5229" y="4869"/>
                    <a:pt x="5037" y="4889"/>
                    <a:pt x="4845" y="4896"/>
                  </a:cubicBezTo>
                  <a:lnTo>
                    <a:pt x="4845" y="4747"/>
                  </a:lnTo>
                  <a:cubicBezTo>
                    <a:pt x="4955" y="4742"/>
                    <a:pt x="5064" y="4734"/>
                    <a:pt x="5173" y="4721"/>
                  </a:cubicBezTo>
                  <a:lnTo>
                    <a:pt x="5173" y="4721"/>
                  </a:lnTo>
                  <a:cubicBezTo>
                    <a:pt x="5336" y="4702"/>
                    <a:pt x="5498" y="4675"/>
                    <a:pt x="5659" y="4638"/>
                  </a:cubicBezTo>
                  <a:cubicBezTo>
                    <a:pt x="5665" y="4672"/>
                    <a:pt x="5674" y="4707"/>
                    <a:pt x="5687" y="4741"/>
                  </a:cubicBezTo>
                  <a:lnTo>
                    <a:pt x="5688" y="4743"/>
                  </a:lnTo>
                  <a:cubicBezTo>
                    <a:pt x="5692" y="4756"/>
                    <a:pt x="5698" y="4769"/>
                    <a:pt x="5703" y="4781"/>
                  </a:cubicBezTo>
                  <a:cubicBezTo>
                    <a:pt x="5609" y="4803"/>
                    <a:pt x="5514" y="4822"/>
                    <a:pt x="5419" y="4838"/>
                  </a:cubicBezTo>
                  <a:close/>
                  <a:moveTo>
                    <a:pt x="4488" y="4896"/>
                  </a:moveTo>
                  <a:cubicBezTo>
                    <a:pt x="4375" y="4892"/>
                    <a:pt x="4261" y="4884"/>
                    <a:pt x="4149" y="4871"/>
                  </a:cubicBezTo>
                  <a:lnTo>
                    <a:pt x="4149" y="4872"/>
                  </a:lnTo>
                  <a:cubicBezTo>
                    <a:pt x="3973" y="4853"/>
                    <a:pt x="3799" y="4824"/>
                    <a:pt x="3627" y="4785"/>
                  </a:cubicBezTo>
                  <a:cubicBezTo>
                    <a:pt x="3632" y="4772"/>
                    <a:pt x="3638" y="4759"/>
                    <a:pt x="3642" y="4746"/>
                  </a:cubicBezTo>
                  <a:cubicBezTo>
                    <a:pt x="3655" y="4711"/>
                    <a:pt x="3664" y="4676"/>
                    <a:pt x="3670" y="4641"/>
                  </a:cubicBezTo>
                  <a:cubicBezTo>
                    <a:pt x="3740" y="4657"/>
                    <a:pt x="3811" y="4671"/>
                    <a:pt x="3882" y="4683"/>
                  </a:cubicBezTo>
                  <a:lnTo>
                    <a:pt x="3883" y="4682"/>
                  </a:lnTo>
                  <a:cubicBezTo>
                    <a:pt x="4084" y="4717"/>
                    <a:pt x="4286" y="4739"/>
                    <a:pt x="4488" y="4747"/>
                  </a:cubicBezTo>
                  <a:lnTo>
                    <a:pt x="4488" y="4896"/>
                  </a:lnTo>
                  <a:close/>
                  <a:moveTo>
                    <a:pt x="9305" y="0"/>
                  </a:moveTo>
                  <a:cubicBezTo>
                    <a:pt x="9313" y="156"/>
                    <a:pt x="9313" y="313"/>
                    <a:pt x="9305" y="469"/>
                  </a:cubicBezTo>
                  <a:cubicBezTo>
                    <a:pt x="9291" y="465"/>
                    <a:pt x="9278" y="462"/>
                    <a:pt x="9263" y="460"/>
                  </a:cubicBezTo>
                  <a:lnTo>
                    <a:pt x="9258" y="459"/>
                  </a:lnTo>
                  <a:cubicBezTo>
                    <a:pt x="9224" y="453"/>
                    <a:pt x="9190" y="451"/>
                    <a:pt x="9156" y="451"/>
                  </a:cubicBezTo>
                  <a:cubicBezTo>
                    <a:pt x="9163" y="307"/>
                    <a:pt x="9163" y="163"/>
                    <a:pt x="9156" y="18"/>
                  </a:cubicBezTo>
                  <a:cubicBezTo>
                    <a:pt x="9191" y="18"/>
                    <a:pt x="9227" y="15"/>
                    <a:pt x="9263" y="9"/>
                  </a:cubicBezTo>
                  <a:cubicBezTo>
                    <a:pt x="9277" y="6"/>
                    <a:pt x="9291" y="3"/>
                    <a:pt x="9305" y="0"/>
                  </a:cubicBezTo>
                  <a:close/>
                  <a:moveTo>
                    <a:pt x="9107" y="1605"/>
                  </a:moveTo>
                  <a:cubicBezTo>
                    <a:pt x="9061" y="1754"/>
                    <a:pt x="9008" y="1901"/>
                    <a:pt x="8948" y="2046"/>
                  </a:cubicBezTo>
                  <a:cubicBezTo>
                    <a:pt x="8936" y="2038"/>
                    <a:pt x="8924" y="2030"/>
                    <a:pt x="8912" y="2023"/>
                  </a:cubicBezTo>
                  <a:cubicBezTo>
                    <a:pt x="8880" y="2005"/>
                    <a:pt x="8847" y="1990"/>
                    <a:pt x="8814" y="1978"/>
                  </a:cubicBezTo>
                  <a:cubicBezTo>
                    <a:pt x="8869" y="1845"/>
                    <a:pt x="8918" y="1709"/>
                    <a:pt x="8961" y="1571"/>
                  </a:cubicBezTo>
                  <a:cubicBezTo>
                    <a:pt x="8994" y="1583"/>
                    <a:pt x="9029" y="1593"/>
                    <a:pt x="9065" y="1599"/>
                  </a:cubicBezTo>
                  <a:cubicBezTo>
                    <a:pt x="9079" y="1602"/>
                    <a:pt x="9093" y="1603"/>
                    <a:pt x="9107" y="1605"/>
                  </a:cubicBezTo>
                  <a:close/>
                  <a:moveTo>
                    <a:pt x="8374" y="3046"/>
                  </a:moveTo>
                  <a:cubicBezTo>
                    <a:pt x="8281" y="3170"/>
                    <a:pt x="8180" y="3291"/>
                    <a:pt x="8073" y="3406"/>
                  </a:cubicBezTo>
                  <a:cubicBezTo>
                    <a:pt x="8065" y="3395"/>
                    <a:pt x="8056" y="3383"/>
                    <a:pt x="8047" y="3372"/>
                  </a:cubicBezTo>
                  <a:lnTo>
                    <a:pt x="8043" y="3368"/>
                  </a:lnTo>
                  <a:cubicBezTo>
                    <a:pt x="8021" y="3342"/>
                    <a:pt x="7996" y="3318"/>
                    <a:pt x="7971" y="3297"/>
                  </a:cubicBezTo>
                  <a:cubicBezTo>
                    <a:pt x="8069" y="3190"/>
                    <a:pt x="8162" y="3079"/>
                    <a:pt x="8249" y="2964"/>
                  </a:cubicBezTo>
                  <a:cubicBezTo>
                    <a:pt x="8275" y="2987"/>
                    <a:pt x="8304" y="3008"/>
                    <a:pt x="8336" y="3026"/>
                  </a:cubicBezTo>
                  <a:cubicBezTo>
                    <a:pt x="8349" y="3033"/>
                    <a:pt x="8361" y="3040"/>
                    <a:pt x="8374" y="3046"/>
                  </a:cubicBezTo>
                  <a:close/>
                  <a:moveTo>
                    <a:pt x="7191" y="4148"/>
                  </a:moveTo>
                  <a:cubicBezTo>
                    <a:pt x="7126" y="4191"/>
                    <a:pt x="7059" y="4231"/>
                    <a:pt x="6991" y="4271"/>
                  </a:cubicBezTo>
                  <a:cubicBezTo>
                    <a:pt x="6923" y="4310"/>
                    <a:pt x="6855" y="4348"/>
                    <a:pt x="6786" y="4384"/>
                  </a:cubicBezTo>
                  <a:cubicBezTo>
                    <a:pt x="6782" y="4370"/>
                    <a:pt x="6778" y="4357"/>
                    <a:pt x="6773" y="4343"/>
                  </a:cubicBezTo>
                  <a:cubicBezTo>
                    <a:pt x="6760" y="4309"/>
                    <a:pt x="6744" y="4276"/>
                    <a:pt x="6726" y="4246"/>
                  </a:cubicBezTo>
                  <a:cubicBezTo>
                    <a:pt x="6790" y="4213"/>
                    <a:pt x="6853" y="4178"/>
                    <a:pt x="6916" y="4141"/>
                  </a:cubicBezTo>
                  <a:cubicBezTo>
                    <a:pt x="6979" y="4105"/>
                    <a:pt x="7041" y="4067"/>
                    <a:pt x="7101" y="4028"/>
                  </a:cubicBezTo>
                  <a:cubicBezTo>
                    <a:pt x="7119" y="4059"/>
                    <a:pt x="7139" y="4089"/>
                    <a:pt x="7163" y="4117"/>
                  </a:cubicBezTo>
                  <a:lnTo>
                    <a:pt x="7166" y="4121"/>
                  </a:lnTo>
                  <a:cubicBezTo>
                    <a:pt x="7174" y="4130"/>
                    <a:pt x="7183" y="4139"/>
                    <a:pt x="7191" y="4148"/>
                  </a:cubicBezTo>
                  <a:close/>
                  <a:moveTo>
                    <a:pt x="2542" y="4393"/>
                  </a:moveTo>
                  <a:cubicBezTo>
                    <a:pt x="2403" y="4322"/>
                    <a:pt x="2267" y="4245"/>
                    <a:pt x="2135" y="4160"/>
                  </a:cubicBezTo>
                  <a:cubicBezTo>
                    <a:pt x="2145" y="4150"/>
                    <a:pt x="2155" y="4139"/>
                    <a:pt x="2164" y="4128"/>
                  </a:cubicBezTo>
                  <a:cubicBezTo>
                    <a:pt x="2187" y="4100"/>
                    <a:pt x="2208" y="4070"/>
                    <a:pt x="2225" y="4040"/>
                  </a:cubicBezTo>
                  <a:cubicBezTo>
                    <a:pt x="2347" y="4118"/>
                    <a:pt x="2473" y="4190"/>
                    <a:pt x="2601" y="4255"/>
                  </a:cubicBezTo>
                  <a:cubicBezTo>
                    <a:pt x="2583" y="4286"/>
                    <a:pt x="2568" y="4318"/>
                    <a:pt x="2555" y="4353"/>
                  </a:cubicBezTo>
                  <a:cubicBezTo>
                    <a:pt x="2550" y="4366"/>
                    <a:pt x="2546" y="4380"/>
                    <a:pt x="2542" y="4393"/>
                  </a:cubicBezTo>
                  <a:close/>
                  <a:moveTo>
                    <a:pt x="1250" y="3421"/>
                  </a:moveTo>
                  <a:cubicBezTo>
                    <a:pt x="1145" y="3307"/>
                    <a:pt x="1044" y="3187"/>
                    <a:pt x="948" y="3062"/>
                  </a:cubicBezTo>
                  <a:cubicBezTo>
                    <a:pt x="961" y="3056"/>
                    <a:pt x="974" y="3049"/>
                    <a:pt x="986" y="3042"/>
                  </a:cubicBezTo>
                  <a:lnTo>
                    <a:pt x="993" y="3037"/>
                  </a:lnTo>
                  <a:cubicBezTo>
                    <a:pt x="1022" y="3020"/>
                    <a:pt x="1049" y="3001"/>
                    <a:pt x="1074" y="2979"/>
                  </a:cubicBezTo>
                  <a:cubicBezTo>
                    <a:pt x="1162" y="3095"/>
                    <a:pt x="1255" y="3206"/>
                    <a:pt x="1353" y="3311"/>
                  </a:cubicBezTo>
                  <a:cubicBezTo>
                    <a:pt x="1326" y="3333"/>
                    <a:pt x="1302" y="3357"/>
                    <a:pt x="1279" y="3384"/>
                  </a:cubicBezTo>
                  <a:lnTo>
                    <a:pt x="1277" y="3387"/>
                  </a:lnTo>
                  <a:cubicBezTo>
                    <a:pt x="1267" y="3398"/>
                    <a:pt x="1259" y="3409"/>
                    <a:pt x="1250" y="3421"/>
                  </a:cubicBezTo>
                  <a:close/>
                  <a:moveTo>
                    <a:pt x="370" y="2064"/>
                  </a:moveTo>
                  <a:cubicBezTo>
                    <a:pt x="309" y="1920"/>
                    <a:pt x="255" y="1773"/>
                    <a:pt x="209" y="1624"/>
                  </a:cubicBezTo>
                  <a:cubicBezTo>
                    <a:pt x="223" y="1623"/>
                    <a:pt x="237" y="1621"/>
                    <a:pt x="251" y="1618"/>
                  </a:cubicBezTo>
                  <a:cubicBezTo>
                    <a:pt x="287" y="1612"/>
                    <a:pt x="322" y="1602"/>
                    <a:pt x="355" y="1590"/>
                  </a:cubicBezTo>
                  <a:cubicBezTo>
                    <a:pt x="398" y="1727"/>
                    <a:pt x="447" y="1863"/>
                    <a:pt x="504" y="1996"/>
                  </a:cubicBezTo>
                  <a:cubicBezTo>
                    <a:pt x="476" y="2006"/>
                    <a:pt x="448" y="2019"/>
                    <a:pt x="420" y="2034"/>
                  </a:cubicBezTo>
                  <a:lnTo>
                    <a:pt x="420" y="2034"/>
                  </a:lnTo>
                  <a:cubicBezTo>
                    <a:pt x="419" y="2034"/>
                    <a:pt x="400" y="2045"/>
                    <a:pt x="398" y="2046"/>
                  </a:cubicBezTo>
                  <a:cubicBezTo>
                    <a:pt x="389" y="2052"/>
                    <a:pt x="379" y="2058"/>
                    <a:pt x="370" y="2064"/>
                  </a:cubicBezTo>
                  <a:close/>
                  <a:moveTo>
                    <a:pt x="6" y="489"/>
                  </a:moveTo>
                  <a:cubicBezTo>
                    <a:pt x="2" y="411"/>
                    <a:pt x="0" y="333"/>
                    <a:pt x="0" y="254"/>
                  </a:cubicBezTo>
                  <a:cubicBezTo>
                    <a:pt x="0" y="176"/>
                    <a:pt x="1" y="98"/>
                    <a:pt x="5" y="20"/>
                  </a:cubicBezTo>
                  <a:cubicBezTo>
                    <a:pt x="19" y="24"/>
                    <a:pt x="32" y="27"/>
                    <a:pt x="46" y="29"/>
                  </a:cubicBezTo>
                  <a:lnTo>
                    <a:pt x="52" y="30"/>
                  </a:lnTo>
                  <a:cubicBezTo>
                    <a:pt x="86" y="36"/>
                    <a:pt x="120" y="38"/>
                    <a:pt x="154" y="38"/>
                  </a:cubicBezTo>
                  <a:cubicBezTo>
                    <a:pt x="151" y="110"/>
                    <a:pt x="149" y="182"/>
                    <a:pt x="149" y="254"/>
                  </a:cubicBezTo>
                  <a:cubicBezTo>
                    <a:pt x="149" y="327"/>
                    <a:pt x="151" y="399"/>
                    <a:pt x="155" y="471"/>
                  </a:cubicBezTo>
                  <a:cubicBezTo>
                    <a:pt x="119" y="471"/>
                    <a:pt x="83" y="473"/>
                    <a:pt x="47" y="480"/>
                  </a:cubicBezTo>
                  <a:cubicBezTo>
                    <a:pt x="33" y="482"/>
                    <a:pt x="20" y="485"/>
                    <a:pt x="6" y="489"/>
                  </a:cubicBezTo>
                  <a:close/>
                </a:path>
              </a:pathLst>
            </a:custGeom>
            <a:solidFill>
              <a:srgbClr val="47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56" name="Freeform 15"/>
            <p:cNvSpPr>
              <a:spLocks noEditPoints="1"/>
            </p:cNvSpPr>
            <p:nvPr/>
          </p:nvSpPr>
          <p:spPr bwMode="auto">
            <a:xfrm>
              <a:off x="1385" y="2054"/>
              <a:ext cx="1725" cy="1065"/>
            </a:xfrm>
            <a:custGeom>
              <a:avLst/>
              <a:gdLst>
                <a:gd name="T0" fmla="*/ 10085 w 10138"/>
                <a:gd name="T1" fmla="*/ 470 h 6255"/>
                <a:gd name="T2" fmla="*/ 9666 w 10138"/>
                <a:gd name="T3" fmla="*/ 1071 h 6255"/>
                <a:gd name="T4" fmla="*/ 9065 w 10138"/>
                <a:gd name="T5" fmla="*/ 652 h 6255"/>
                <a:gd name="T6" fmla="*/ 9484 w 10138"/>
                <a:gd name="T7" fmla="*/ 51 h 6255"/>
                <a:gd name="T8" fmla="*/ 10085 w 10138"/>
                <a:gd name="T9" fmla="*/ 470 h 6255"/>
                <a:gd name="T10" fmla="*/ 49 w 10138"/>
                <a:gd name="T11" fmla="*/ 492 h 6255"/>
                <a:gd name="T12" fmla="*/ 648 w 10138"/>
                <a:gd name="T13" fmla="*/ 70 h 6255"/>
                <a:gd name="T14" fmla="*/ 1070 w 10138"/>
                <a:gd name="T15" fmla="*/ 669 h 6255"/>
                <a:gd name="T16" fmla="*/ 471 w 10138"/>
                <a:gd name="T17" fmla="*/ 1091 h 6255"/>
                <a:gd name="T18" fmla="*/ 49 w 10138"/>
                <a:gd name="T19" fmla="*/ 492 h 6255"/>
                <a:gd name="T20" fmla="*/ 53 w 10138"/>
                <a:gd name="T21" fmla="*/ 2261 h 6255"/>
                <a:gd name="T22" fmla="*/ 472 w 10138"/>
                <a:gd name="T23" fmla="*/ 1660 h 6255"/>
                <a:gd name="T24" fmla="*/ 1073 w 10138"/>
                <a:gd name="T25" fmla="*/ 2079 h 6255"/>
                <a:gd name="T26" fmla="*/ 654 w 10138"/>
                <a:gd name="T27" fmla="*/ 2680 h 6255"/>
                <a:gd name="T28" fmla="*/ 53 w 10138"/>
                <a:gd name="T29" fmla="*/ 2261 h 6255"/>
                <a:gd name="T30" fmla="*/ 662 w 10138"/>
                <a:gd name="T31" fmla="*/ 3923 h 6255"/>
                <a:gd name="T32" fmla="*/ 850 w 10138"/>
                <a:gd name="T33" fmla="*/ 3215 h 6255"/>
                <a:gd name="T34" fmla="*/ 1558 w 10138"/>
                <a:gd name="T35" fmla="*/ 3403 h 6255"/>
                <a:gd name="T36" fmla="*/ 1370 w 10138"/>
                <a:gd name="T37" fmla="*/ 4111 h 6255"/>
                <a:gd name="T38" fmla="*/ 662 w 10138"/>
                <a:gd name="T39" fmla="*/ 3923 h 6255"/>
                <a:gd name="T40" fmla="*/ 1802 w 10138"/>
                <a:gd name="T41" fmla="*/ 5276 h 6255"/>
                <a:gd name="T42" fmla="*/ 1737 w 10138"/>
                <a:gd name="T43" fmla="*/ 4546 h 6255"/>
                <a:gd name="T44" fmla="*/ 2467 w 10138"/>
                <a:gd name="T45" fmla="*/ 4481 h 6255"/>
                <a:gd name="T46" fmla="*/ 2532 w 10138"/>
                <a:gd name="T47" fmla="*/ 5211 h 6255"/>
                <a:gd name="T48" fmla="*/ 1802 w 10138"/>
                <a:gd name="T49" fmla="*/ 5276 h 6255"/>
                <a:gd name="T50" fmla="*/ 3337 w 10138"/>
                <a:gd name="T51" fmla="*/ 6157 h 6255"/>
                <a:gd name="T52" fmla="*/ 3025 w 10138"/>
                <a:gd name="T53" fmla="*/ 5494 h 6255"/>
                <a:gd name="T54" fmla="*/ 3689 w 10138"/>
                <a:gd name="T55" fmla="*/ 5183 h 6255"/>
                <a:gd name="T56" fmla="*/ 4000 w 10138"/>
                <a:gd name="T57" fmla="*/ 5846 h 6255"/>
                <a:gd name="T58" fmla="*/ 3337 w 10138"/>
                <a:gd name="T59" fmla="*/ 6157 h 6255"/>
                <a:gd name="T60" fmla="*/ 6822 w 10138"/>
                <a:gd name="T61" fmla="*/ 6150 h 6255"/>
                <a:gd name="T62" fmla="*/ 6157 w 10138"/>
                <a:gd name="T63" fmla="*/ 5842 h 6255"/>
                <a:gd name="T64" fmla="*/ 6465 w 10138"/>
                <a:gd name="T65" fmla="*/ 5177 h 6255"/>
                <a:gd name="T66" fmla="*/ 7130 w 10138"/>
                <a:gd name="T67" fmla="*/ 5485 h 6255"/>
                <a:gd name="T68" fmla="*/ 6822 w 10138"/>
                <a:gd name="T69" fmla="*/ 6150 h 6255"/>
                <a:gd name="T70" fmla="*/ 8353 w 10138"/>
                <a:gd name="T71" fmla="*/ 5262 h 6255"/>
                <a:gd name="T72" fmla="*/ 7622 w 10138"/>
                <a:gd name="T73" fmla="*/ 5199 h 6255"/>
                <a:gd name="T74" fmla="*/ 7685 w 10138"/>
                <a:gd name="T75" fmla="*/ 4469 h 6255"/>
                <a:gd name="T76" fmla="*/ 8415 w 10138"/>
                <a:gd name="T77" fmla="*/ 4532 h 6255"/>
                <a:gd name="T78" fmla="*/ 8353 w 10138"/>
                <a:gd name="T79" fmla="*/ 5262 h 6255"/>
                <a:gd name="T80" fmla="*/ 9487 w 10138"/>
                <a:gd name="T81" fmla="*/ 3904 h 6255"/>
                <a:gd name="T82" fmla="*/ 8780 w 10138"/>
                <a:gd name="T83" fmla="*/ 4095 h 6255"/>
                <a:gd name="T84" fmla="*/ 8589 w 10138"/>
                <a:gd name="T85" fmla="*/ 3387 h 6255"/>
                <a:gd name="T86" fmla="*/ 9296 w 10138"/>
                <a:gd name="T87" fmla="*/ 3196 h 6255"/>
                <a:gd name="T88" fmla="*/ 9487 w 10138"/>
                <a:gd name="T89" fmla="*/ 3904 h 6255"/>
                <a:gd name="T90" fmla="*/ 10089 w 10138"/>
                <a:gd name="T91" fmla="*/ 2239 h 6255"/>
                <a:gd name="T92" fmla="*/ 9490 w 10138"/>
                <a:gd name="T93" fmla="*/ 2661 h 6255"/>
                <a:gd name="T94" fmla="*/ 9068 w 10138"/>
                <a:gd name="T95" fmla="*/ 2062 h 6255"/>
                <a:gd name="T96" fmla="*/ 9667 w 10138"/>
                <a:gd name="T97" fmla="*/ 1640 h 6255"/>
                <a:gd name="T98" fmla="*/ 10089 w 10138"/>
                <a:gd name="T99" fmla="*/ 2239 h 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38" h="6255">
                  <a:moveTo>
                    <a:pt x="10085" y="470"/>
                  </a:moveTo>
                  <a:cubicBezTo>
                    <a:pt x="10135" y="751"/>
                    <a:pt x="9948" y="1021"/>
                    <a:pt x="9666" y="1071"/>
                  </a:cubicBezTo>
                  <a:cubicBezTo>
                    <a:pt x="9384" y="1121"/>
                    <a:pt x="9115" y="934"/>
                    <a:pt x="9065" y="652"/>
                  </a:cubicBezTo>
                  <a:cubicBezTo>
                    <a:pt x="9014" y="370"/>
                    <a:pt x="9202" y="101"/>
                    <a:pt x="9484" y="51"/>
                  </a:cubicBezTo>
                  <a:cubicBezTo>
                    <a:pt x="9766" y="0"/>
                    <a:pt x="10035" y="188"/>
                    <a:pt x="10085" y="470"/>
                  </a:cubicBezTo>
                  <a:close/>
                  <a:moveTo>
                    <a:pt x="49" y="492"/>
                  </a:moveTo>
                  <a:cubicBezTo>
                    <a:pt x="98" y="210"/>
                    <a:pt x="366" y="21"/>
                    <a:pt x="648" y="70"/>
                  </a:cubicBezTo>
                  <a:cubicBezTo>
                    <a:pt x="930" y="119"/>
                    <a:pt x="1119" y="387"/>
                    <a:pt x="1070" y="669"/>
                  </a:cubicBezTo>
                  <a:cubicBezTo>
                    <a:pt x="1021" y="951"/>
                    <a:pt x="753" y="1140"/>
                    <a:pt x="471" y="1091"/>
                  </a:cubicBezTo>
                  <a:cubicBezTo>
                    <a:pt x="189" y="1042"/>
                    <a:pt x="0" y="774"/>
                    <a:pt x="49" y="492"/>
                  </a:cubicBezTo>
                  <a:close/>
                  <a:moveTo>
                    <a:pt x="53" y="2261"/>
                  </a:moveTo>
                  <a:cubicBezTo>
                    <a:pt x="2" y="1979"/>
                    <a:pt x="190" y="1710"/>
                    <a:pt x="472" y="1660"/>
                  </a:cubicBezTo>
                  <a:cubicBezTo>
                    <a:pt x="754" y="1610"/>
                    <a:pt x="1023" y="1797"/>
                    <a:pt x="1073" y="2079"/>
                  </a:cubicBezTo>
                  <a:cubicBezTo>
                    <a:pt x="1123" y="2361"/>
                    <a:pt x="936" y="2630"/>
                    <a:pt x="654" y="2680"/>
                  </a:cubicBezTo>
                  <a:cubicBezTo>
                    <a:pt x="372" y="2731"/>
                    <a:pt x="103" y="2543"/>
                    <a:pt x="53" y="2261"/>
                  </a:cubicBezTo>
                  <a:close/>
                  <a:moveTo>
                    <a:pt x="662" y="3923"/>
                  </a:moveTo>
                  <a:cubicBezTo>
                    <a:pt x="518" y="3675"/>
                    <a:pt x="602" y="3358"/>
                    <a:pt x="850" y="3215"/>
                  </a:cubicBezTo>
                  <a:cubicBezTo>
                    <a:pt x="1097" y="3071"/>
                    <a:pt x="1414" y="3155"/>
                    <a:pt x="1558" y="3403"/>
                  </a:cubicBezTo>
                  <a:cubicBezTo>
                    <a:pt x="1702" y="3650"/>
                    <a:pt x="1617" y="3967"/>
                    <a:pt x="1370" y="4111"/>
                  </a:cubicBezTo>
                  <a:cubicBezTo>
                    <a:pt x="1122" y="4255"/>
                    <a:pt x="805" y="4170"/>
                    <a:pt x="662" y="3923"/>
                  </a:cubicBezTo>
                  <a:close/>
                  <a:moveTo>
                    <a:pt x="1802" y="5276"/>
                  </a:moveTo>
                  <a:cubicBezTo>
                    <a:pt x="1582" y="5093"/>
                    <a:pt x="1553" y="4766"/>
                    <a:pt x="1737" y="4546"/>
                  </a:cubicBezTo>
                  <a:cubicBezTo>
                    <a:pt x="1920" y="4326"/>
                    <a:pt x="2247" y="4297"/>
                    <a:pt x="2467" y="4481"/>
                  </a:cubicBezTo>
                  <a:cubicBezTo>
                    <a:pt x="2686" y="4664"/>
                    <a:pt x="2716" y="4991"/>
                    <a:pt x="2532" y="5211"/>
                  </a:cubicBezTo>
                  <a:cubicBezTo>
                    <a:pt x="2349" y="5430"/>
                    <a:pt x="2022" y="5459"/>
                    <a:pt x="1802" y="5276"/>
                  </a:cubicBezTo>
                  <a:close/>
                  <a:moveTo>
                    <a:pt x="3337" y="6157"/>
                  </a:moveTo>
                  <a:cubicBezTo>
                    <a:pt x="3067" y="6060"/>
                    <a:pt x="2928" y="5763"/>
                    <a:pt x="3025" y="5494"/>
                  </a:cubicBezTo>
                  <a:cubicBezTo>
                    <a:pt x="3123" y="5225"/>
                    <a:pt x="3420" y="5085"/>
                    <a:pt x="3689" y="5183"/>
                  </a:cubicBezTo>
                  <a:cubicBezTo>
                    <a:pt x="3958" y="5280"/>
                    <a:pt x="4097" y="5577"/>
                    <a:pt x="4000" y="5846"/>
                  </a:cubicBezTo>
                  <a:cubicBezTo>
                    <a:pt x="3903" y="6115"/>
                    <a:pt x="3606" y="6255"/>
                    <a:pt x="3337" y="6157"/>
                  </a:cubicBezTo>
                  <a:close/>
                  <a:moveTo>
                    <a:pt x="6822" y="6150"/>
                  </a:moveTo>
                  <a:cubicBezTo>
                    <a:pt x="6553" y="6248"/>
                    <a:pt x="6256" y="6110"/>
                    <a:pt x="6157" y="5842"/>
                  </a:cubicBezTo>
                  <a:cubicBezTo>
                    <a:pt x="6059" y="5573"/>
                    <a:pt x="6197" y="5275"/>
                    <a:pt x="6465" y="5177"/>
                  </a:cubicBezTo>
                  <a:cubicBezTo>
                    <a:pt x="6734" y="5078"/>
                    <a:pt x="7032" y="5216"/>
                    <a:pt x="7130" y="5485"/>
                  </a:cubicBezTo>
                  <a:cubicBezTo>
                    <a:pt x="7229" y="5754"/>
                    <a:pt x="7091" y="6051"/>
                    <a:pt x="6822" y="6150"/>
                  </a:cubicBezTo>
                  <a:close/>
                  <a:moveTo>
                    <a:pt x="8353" y="5262"/>
                  </a:moveTo>
                  <a:cubicBezTo>
                    <a:pt x="8134" y="5446"/>
                    <a:pt x="7807" y="5418"/>
                    <a:pt x="7622" y="5199"/>
                  </a:cubicBezTo>
                  <a:cubicBezTo>
                    <a:pt x="7438" y="4981"/>
                    <a:pt x="7466" y="4654"/>
                    <a:pt x="7685" y="4469"/>
                  </a:cubicBezTo>
                  <a:cubicBezTo>
                    <a:pt x="7904" y="4285"/>
                    <a:pt x="8231" y="4313"/>
                    <a:pt x="8415" y="4532"/>
                  </a:cubicBezTo>
                  <a:cubicBezTo>
                    <a:pt x="8599" y="4750"/>
                    <a:pt x="8572" y="5077"/>
                    <a:pt x="8353" y="5262"/>
                  </a:cubicBezTo>
                  <a:close/>
                  <a:moveTo>
                    <a:pt x="9487" y="3904"/>
                  </a:moveTo>
                  <a:cubicBezTo>
                    <a:pt x="9345" y="4152"/>
                    <a:pt x="9028" y="4237"/>
                    <a:pt x="8780" y="4095"/>
                  </a:cubicBezTo>
                  <a:cubicBezTo>
                    <a:pt x="8532" y="3952"/>
                    <a:pt x="8446" y="3636"/>
                    <a:pt x="8589" y="3387"/>
                  </a:cubicBezTo>
                  <a:cubicBezTo>
                    <a:pt x="8731" y="3139"/>
                    <a:pt x="9048" y="3054"/>
                    <a:pt x="9296" y="3196"/>
                  </a:cubicBezTo>
                  <a:cubicBezTo>
                    <a:pt x="9544" y="3339"/>
                    <a:pt x="9630" y="3655"/>
                    <a:pt x="9487" y="3904"/>
                  </a:cubicBezTo>
                  <a:close/>
                  <a:moveTo>
                    <a:pt x="10089" y="2239"/>
                  </a:moveTo>
                  <a:cubicBezTo>
                    <a:pt x="10040" y="2521"/>
                    <a:pt x="9771" y="2710"/>
                    <a:pt x="9490" y="2661"/>
                  </a:cubicBezTo>
                  <a:cubicBezTo>
                    <a:pt x="9208" y="2612"/>
                    <a:pt x="9019" y="2344"/>
                    <a:pt x="9068" y="2062"/>
                  </a:cubicBezTo>
                  <a:cubicBezTo>
                    <a:pt x="9117" y="1780"/>
                    <a:pt x="9385" y="1591"/>
                    <a:pt x="9667" y="1640"/>
                  </a:cubicBezTo>
                  <a:cubicBezTo>
                    <a:pt x="9949" y="1689"/>
                    <a:pt x="10138" y="1957"/>
                    <a:pt x="10089" y="2239"/>
                  </a:cubicBezTo>
                  <a:close/>
                </a:path>
              </a:pathLst>
            </a:custGeom>
            <a:solidFill>
              <a:srgbClr val="47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  <p:sp>
          <p:nvSpPr>
            <p:cNvPr id="260" name="Freeform 17"/>
            <p:cNvSpPr>
              <a:spLocks noEditPoints="1"/>
            </p:cNvSpPr>
            <p:nvPr/>
          </p:nvSpPr>
          <p:spPr bwMode="auto">
            <a:xfrm>
              <a:off x="1424" y="2081"/>
              <a:ext cx="1646" cy="1016"/>
            </a:xfrm>
            <a:custGeom>
              <a:avLst/>
              <a:gdLst>
                <a:gd name="T0" fmla="*/ 404 w 9677"/>
                <a:gd name="T1" fmla="*/ 448 h 5969"/>
                <a:gd name="T2" fmla="*/ 13 w 9677"/>
                <a:gd name="T3" fmla="*/ 506 h 5969"/>
                <a:gd name="T4" fmla="*/ 161 w 9677"/>
                <a:gd name="T5" fmla="*/ 833 h 5969"/>
                <a:gd name="T6" fmla="*/ 561 w 9677"/>
                <a:gd name="T7" fmla="*/ 805 h 5969"/>
                <a:gd name="T8" fmla="*/ 329 w 9677"/>
                <a:gd name="T9" fmla="*/ 338 h 5969"/>
                <a:gd name="T10" fmla="*/ 550 w 9677"/>
                <a:gd name="T11" fmla="*/ 1963 h 5969"/>
                <a:gd name="T12" fmla="*/ 210 w 9677"/>
                <a:gd name="T13" fmla="*/ 1938 h 5969"/>
                <a:gd name="T14" fmla="*/ 127 w 9677"/>
                <a:gd name="T15" fmla="*/ 2182 h 5969"/>
                <a:gd name="T16" fmla="*/ 540 w 9677"/>
                <a:gd name="T17" fmla="*/ 2182 h 5969"/>
                <a:gd name="T18" fmla="*/ 329 w 9677"/>
                <a:gd name="T19" fmla="*/ 1614 h 5969"/>
                <a:gd name="T20" fmla="*/ 1209 w 9677"/>
                <a:gd name="T21" fmla="*/ 3811 h 5969"/>
                <a:gd name="T22" fmla="*/ 880 w 9677"/>
                <a:gd name="T23" fmla="*/ 3453 h 5969"/>
                <a:gd name="T24" fmla="*/ 551 w 9677"/>
                <a:gd name="T25" fmla="*/ 3804 h 5969"/>
                <a:gd name="T26" fmla="*/ 1050 w 9677"/>
                <a:gd name="T27" fmla="*/ 3917 h 5969"/>
                <a:gd name="T28" fmla="*/ 1209 w 9677"/>
                <a:gd name="T29" fmla="*/ 3811 h 5969"/>
                <a:gd name="T30" fmla="*/ 1037 w 9677"/>
                <a:gd name="T31" fmla="*/ 3264 h 5969"/>
                <a:gd name="T32" fmla="*/ 2027 w 9677"/>
                <a:gd name="T33" fmla="*/ 4644 h 5969"/>
                <a:gd name="T34" fmla="*/ 1696 w 9677"/>
                <a:gd name="T35" fmla="*/ 4671 h 5969"/>
                <a:gd name="T36" fmla="*/ 1736 w 9677"/>
                <a:gd name="T37" fmla="*/ 4890 h 5969"/>
                <a:gd name="T38" fmla="*/ 2111 w 9677"/>
                <a:gd name="T39" fmla="*/ 5116 h 5969"/>
                <a:gd name="T40" fmla="*/ 1747 w 9677"/>
                <a:gd name="T41" fmla="*/ 4479 h 5969"/>
                <a:gd name="T42" fmla="*/ 3598 w 9677"/>
                <a:gd name="T43" fmla="*/ 5589 h 5969"/>
                <a:gd name="T44" fmla="*/ 3209 w 9677"/>
                <a:gd name="T45" fmla="*/ 5538 h 5969"/>
                <a:gd name="T46" fmla="*/ 3076 w 9677"/>
                <a:gd name="T47" fmla="*/ 5904 h 5969"/>
                <a:gd name="T48" fmla="*/ 3453 w 9677"/>
                <a:gd name="T49" fmla="*/ 5681 h 5969"/>
                <a:gd name="T50" fmla="*/ 3286 w 9677"/>
                <a:gd name="T51" fmla="*/ 5114 h 5969"/>
                <a:gd name="T52" fmla="*/ 3286 w 9677"/>
                <a:gd name="T53" fmla="*/ 5114 h 5969"/>
                <a:gd name="T54" fmla="*/ 6488 w 9677"/>
                <a:gd name="T55" fmla="*/ 5531 h 5969"/>
                <a:gd name="T56" fmla="*/ 6097 w 9677"/>
                <a:gd name="T57" fmla="*/ 5588 h 5969"/>
                <a:gd name="T58" fmla="*/ 6246 w 9677"/>
                <a:gd name="T59" fmla="*/ 5915 h 5969"/>
                <a:gd name="T60" fmla="*/ 6645 w 9677"/>
                <a:gd name="T61" fmla="*/ 5888 h 5969"/>
                <a:gd name="T62" fmla="*/ 6414 w 9677"/>
                <a:gd name="T63" fmla="*/ 5421 h 5969"/>
                <a:gd name="T64" fmla="*/ 8006 w 9677"/>
                <a:gd name="T65" fmla="*/ 4658 h 5969"/>
                <a:gd name="T66" fmla="*/ 7666 w 9677"/>
                <a:gd name="T67" fmla="*/ 4633 h 5969"/>
                <a:gd name="T68" fmla="*/ 7583 w 9677"/>
                <a:gd name="T69" fmla="*/ 4877 h 5969"/>
                <a:gd name="T70" fmla="*/ 7995 w 9677"/>
                <a:gd name="T71" fmla="*/ 4877 h 5969"/>
                <a:gd name="T72" fmla="*/ 7785 w 9677"/>
                <a:gd name="T73" fmla="*/ 4309 h 5969"/>
                <a:gd name="T74" fmla="*/ 9137 w 9677"/>
                <a:gd name="T75" fmla="*/ 3789 h 5969"/>
                <a:gd name="T76" fmla="*/ 8808 w 9677"/>
                <a:gd name="T77" fmla="*/ 3431 h 5969"/>
                <a:gd name="T78" fmla="*/ 8479 w 9677"/>
                <a:gd name="T79" fmla="*/ 3781 h 5969"/>
                <a:gd name="T80" fmla="*/ 8978 w 9677"/>
                <a:gd name="T81" fmla="*/ 3895 h 5969"/>
                <a:gd name="T82" fmla="*/ 9137 w 9677"/>
                <a:gd name="T83" fmla="*/ 3789 h 5969"/>
                <a:gd name="T84" fmla="*/ 8965 w 9677"/>
                <a:gd name="T85" fmla="*/ 3241 h 5969"/>
                <a:gd name="T86" fmla="*/ 9471 w 9677"/>
                <a:gd name="T87" fmla="*/ 1911 h 5969"/>
                <a:gd name="T88" fmla="*/ 9140 w 9677"/>
                <a:gd name="T89" fmla="*/ 1938 h 5969"/>
                <a:gd name="T90" fmla="*/ 9180 w 9677"/>
                <a:gd name="T91" fmla="*/ 2157 h 5969"/>
                <a:gd name="T92" fmla="*/ 9555 w 9677"/>
                <a:gd name="T93" fmla="*/ 2384 h 5969"/>
                <a:gd name="T94" fmla="*/ 9191 w 9677"/>
                <a:gd name="T95" fmla="*/ 1746 h 5969"/>
                <a:gd name="T96" fmla="*/ 9660 w 9677"/>
                <a:gd name="T97" fmla="*/ 474 h 5969"/>
                <a:gd name="T98" fmla="*/ 9271 w 9677"/>
                <a:gd name="T99" fmla="*/ 424 h 5969"/>
                <a:gd name="T100" fmla="*/ 9138 w 9677"/>
                <a:gd name="T101" fmla="*/ 790 h 5969"/>
                <a:gd name="T102" fmla="*/ 9515 w 9677"/>
                <a:gd name="T103" fmla="*/ 567 h 5969"/>
                <a:gd name="T104" fmla="*/ 9348 w 9677"/>
                <a:gd name="T105" fmla="*/ 0 h 5969"/>
                <a:gd name="T106" fmla="*/ 9348 w 9677"/>
                <a:gd name="T107" fmla="*/ 0 h 5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77" h="5969">
                  <a:moveTo>
                    <a:pt x="658" y="729"/>
                  </a:moveTo>
                  <a:cubicBezTo>
                    <a:pt x="652" y="627"/>
                    <a:pt x="646" y="521"/>
                    <a:pt x="644" y="499"/>
                  </a:cubicBezTo>
                  <a:cubicBezTo>
                    <a:pt x="639" y="432"/>
                    <a:pt x="612" y="394"/>
                    <a:pt x="547" y="373"/>
                  </a:cubicBezTo>
                  <a:cubicBezTo>
                    <a:pt x="529" y="367"/>
                    <a:pt x="490" y="356"/>
                    <a:pt x="452" y="346"/>
                  </a:cubicBezTo>
                  <a:lnTo>
                    <a:pt x="404" y="448"/>
                  </a:lnTo>
                  <a:lnTo>
                    <a:pt x="330" y="371"/>
                  </a:lnTo>
                  <a:lnTo>
                    <a:pt x="256" y="448"/>
                  </a:lnTo>
                  <a:lnTo>
                    <a:pt x="206" y="348"/>
                  </a:lnTo>
                  <a:cubicBezTo>
                    <a:pt x="172" y="358"/>
                    <a:pt x="138" y="368"/>
                    <a:pt x="121" y="373"/>
                  </a:cubicBezTo>
                  <a:cubicBezTo>
                    <a:pt x="57" y="393"/>
                    <a:pt x="16" y="441"/>
                    <a:pt x="13" y="506"/>
                  </a:cubicBezTo>
                  <a:cubicBezTo>
                    <a:pt x="12" y="528"/>
                    <a:pt x="6" y="625"/>
                    <a:pt x="0" y="721"/>
                  </a:cubicBezTo>
                  <a:cubicBezTo>
                    <a:pt x="36" y="760"/>
                    <a:pt x="78" y="791"/>
                    <a:pt x="123" y="815"/>
                  </a:cubicBezTo>
                  <a:lnTo>
                    <a:pt x="123" y="592"/>
                  </a:lnTo>
                  <a:cubicBezTo>
                    <a:pt x="123" y="571"/>
                    <a:pt x="161" y="571"/>
                    <a:pt x="161" y="592"/>
                  </a:cubicBezTo>
                  <a:lnTo>
                    <a:pt x="161" y="833"/>
                  </a:lnTo>
                  <a:cubicBezTo>
                    <a:pt x="267" y="876"/>
                    <a:pt x="389" y="879"/>
                    <a:pt x="500" y="835"/>
                  </a:cubicBezTo>
                  <a:lnTo>
                    <a:pt x="500" y="592"/>
                  </a:lnTo>
                  <a:cubicBezTo>
                    <a:pt x="500" y="573"/>
                    <a:pt x="536" y="573"/>
                    <a:pt x="536" y="592"/>
                  </a:cubicBezTo>
                  <a:lnTo>
                    <a:pt x="536" y="818"/>
                  </a:lnTo>
                  <a:cubicBezTo>
                    <a:pt x="544" y="814"/>
                    <a:pt x="553" y="810"/>
                    <a:pt x="561" y="805"/>
                  </a:cubicBezTo>
                  <a:cubicBezTo>
                    <a:pt x="597" y="784"/>
                    <a:pt x="630" y="758"/>
                    <a:pt x="658" y="729"/>
                  </a:cubicBezTo>
                  <a:close/>
                  <a:moveTo>
                    <a:pt x="333" y="24"/>
                  </a:moveTo>
                  <a:lnTo>
                    <a:pt x="326" y="24"/>
                  </a:lnTo>
                  <a:cubicBezTo>
                    <a:pt x="241" y="26"/>
                    <a:pt x="172" y="96"/>
                    <a:pt x="172" y="181"/>
                  </a:cubicBezTo>
                  <a:cubicBezTo>
                    <a:pt x="172" y="268"/>
                    <a:pt x="243" y="338"/>
                    <a:pt x="329" y="338"/>
                  </a:cubicBezTo>
                  <a:cubicBezTo>
                    <a:pt x="416" y="338"/>
                    <a:pt x="486" y="268"/>
                    <a:pt x="486" y="181"/>
                  </a:cubicBezTo>
                  <a:cubicBezTo>
                    <a:pt x="486" y="96"/>
                    <a:pt x="418" y="26"/>
                    <a:pt x="333" y="24"/>
                  </a:cubicBezTo>
                  <a:close/>
                  <a:moveTo>
                    <a:pt x="662" y="2319"/>
                  </a:moveTo>
                  <a:cubicBezTo>
                    <a:pt x="656" y="2217"/>
                    <a:pt x="649" y="2111"/>
                    <a:pt x="648" y="2089"/>
                  </a:cubicBezTo>
                  <a:cubicBezTo>
                    <a:pt x="643" y="2022"/>
                    <a:pt x="615" y="1983"/>
                    <a:pt x="550" y="1963"/>
                  </a:cubicBezTo>
                  <a:cubicBezTo>
                    <a:pt x="532" y="1957"/>
                    <a:pt x="494" y="1946"/>
                    <a:pt x="455" y="1936"/>
                  </a:cubicBezTo>
                  <a:lnTo>
                    <a:pt x="407" y="2038"/>
                  </a:lnTo>
                  <a:lnTo>
                    <a:pt x="333" y="1960"/>
                  </a:lnTo>
                  <a:lnTo>
                    <a:pt x="259" y="2038"/>
                  </a:lnTo>
                  <a:lnTo>
                    <a:pt x="210" y="1938"/>
                  </a:lnTo>
                  <a:cubicBezTo>
                    <a:pt x="175" y="1948"/>
                    <a:pt x="142" y="1957"/>
                    <a:pt x="124" y="1963"/>
                  </a:cubicBezTo>
                  <a:cubicBezTo>
                    <a:pt x="60" y="1982"/>
                    <a:pt x="20" y="2031"/>
                    <a:pt x="16" y="2095"/>
                  </a:cubicBezTo>
                  <a:cubicBezTo>
                    <a:pt x="15" y="2118"/>
                    <a:pt x="10" y="2215"/>
                    <a:pt x="4" y="2311"/>
                  </a:cubicBezTo>
                  <a:cubicBezTo>
                    <a:pt x="40" y="2349"/>
                    <a:pt x="81" y="2381"/>
                    <a:pt x="126" y="2404"/>
                  </a:cubicBezTo>
                  <a:lnTo>
                    <a:pt x="127" y="2182"/>
                  </a:lnTo>
                  <a:cubicBezTo>
                    <a:pt x="127" y="2161"/>
                    <a:pt x="165" y="2161"/>
                    <a:pt x="165" y="2181"/>
                  </a:cubicBezTo>
                  <a:lnTo>
                    <a:pt x="165" y="2422"/>
                  </a:lnTo>
                  <a:cubicBezTo>
                    <a:pt x="271" y="2466"/>
                    <a:pt x="392" y="2469"/>
                    <a:pt x="503" y="2424"/>
                  </a:cubicBezTo>
                  <a:lnTo>
                    <a:pt x="503" y="2181"/>
                  </a:lnTo>
                  <a:cubicBezTo>
                    <a:pt x="503" y="2163"/>
                    <a:pt x="540" y="2163"/>
                    <a:pt x="540" y="2182"/>
                  </a:cubicBezTo>
                  <a:lnTo>
                    <a:pt x="539" y="2408"/>
                  </a:lnTo>
                  <a:cubicBezTo>
                    <a:pt x="548" y="2404"/>
                    <a:pt x="556" y="2400"/>
                    <a:pt x="564" y="2395"/>
                  </a:cubicBezTo>
                  <a:cubicBezTo>
                    <a:pt x="601" y="2374"/>
                    <a:pt x="634" y="2348"/>
                    <a:pt x="662" y="2319"/>
                  </a:cubicBezTo>
                  <a:close/>
                  <a:moveTo>
                    <a:pt x="336" y="1614"/>
                  </a:moveTo>
                  <a:lnTo>
                    <a:pt x="329" y="1614"/>
                  </a:lnTo>
                  <a:cubicBezTo>
                    <a:pt x="244" y="1616"/>
                    <a:pt x="176" y="1685"/>
                    <a:pt x="176" y="1771"/>
                  </a:cubicBezTo>
                  <a:cubicBezTo>
                    <a:pt x="176" y="1858"/>
                    <a:pt x="246" y="1928"/>
                    <a:pt x="333" y="1928"/>
                  </a:cubicBezTo>
                  <a:cubicBezTo>
                    <a:pt x="419" y="1928"/>
                    <a:pt x="490" y="1858"/>
                    <a:pt x="490" y="1771"/>
                  </a:cubicBezTo>
                  <a:cubicBezTo>
                    <a:pt x="490" y="1685"/>
                    <a:pt x="421" y="1616"/>
                    <a:pt x="336" y="1614"/>
                  </a:cubicBezTo>
                  <a:close/>
                  <a:moveTo>
                    <a:pt x="1209" y="3811"/>
                  </a:moveTo>
                  <a:cubicBezTo>
                    <a:pt x="1203" y="3709"/>
                    <a:pt x="1196" y="3603"/>
                    <a:pt x="1195" y="3581"/>
                  </a:cubicBezTo>
                  <a:cubicBezTo>
                    <a:pt x="1190" y="3515"/>
                    <a:pt x="1162" y="3476"/>
                    <a:pt x="1097" y="3455"/>
                  </a:cubicBezTo>
                  <a:cubicBezTo>
                    <a:pt x="1079" y="3450"/>
                    <a:pt x="1040" y="3439"/>
                    <a:pt x="1002" y="3428"/>
                  </a:cubicBezTo>
                  <a:lnTo>
                    <a:pt x="954" y="3531"/>
                  </a:lnTo>
                  <a:lnTo>
                    <a:pt x="880" y="3453"/>
                  </a:lnTo>
                  <a:lnTo>
                    <a:pt x="806" y="3531"/>
                  </a:lnTo>
                  <a:lnTo>
                    <a:pt x="757" y="3431"/>
                  </a:lnTo>
                  <a:cubicBezTo>
                    <a:pt x="722" y="3440"/>
                    <a:pt x="689" y="3450"/>
                    <a:pt x="671" y="3455"/>
                  </a:cubicBezTo>
                  <a:cubicBezTo>
                    <a:pt x="607" y="3475"/>
                    <a:pt x="567" y="3524"/>
                    <a:pt x="563" y="3588"/>
                  </a:cubicBezTo>
                  <a:cubicBezTo>
                    <a:pt x="562" y="3611"/>
                    <a:pt x="557" y="3707"/>
                    <a:pt x="551" y="3804"/>
                  </a:cubicBezTo>
                  <a:cubicBezTo>
                    <a:pt x="587" y="3842"/>
                    <a:pt x="628" y="3873"/>
                    <a:pt x="673" y="3897"/>
                  </a:cubicBezTo>
                  <a:lnTo>
                    <a:pt x="674" y="3674"/>
                  </a:lnTo>
                  <a:cubicBezTo>
                    <a:pt x="674" y="3654"/>
                    <a:pt x="712" y="3654"/>
                    <a:pt x="712" y="3674"/>
                  </a:cubicBezTo>
                  <a:lnTo>
                    <a:pt x="712" y="3915"/>
                  </a:lnTo>
                  <a:cubicBezTo>
                    <a:pt x="818" y="3958"/>
                    <a:pt x="939" y="3961"/>
                    <a:pt x="1050" y="3917"/>
                  </a:cubicBezTo>
                  <a:lnTo>
                    <a:pt x="1050" y="3674"/>
                  </a:lnTo>
                  <a:cubicBezTo>
                    <a:pt x="1050" y="3656"/>
                    <a:pt x="1087" y="3656"/>
                    <a:pt x="1087" y="3674"/>
                  </a:cubicBezTo>
                  <a:lnTo>
                    <a:pt x="1086" y="3901"/>
                  </a:lnTo>
                  <a:cubicBezTo>
                    <a:pt x="1095" y="3897"/>
                    <a:pt x="1103" y="3892"/>
                    <a:pt x="1111" y="3888"/>
                  </a:cubicBezTo>
                  <a:cubicBezTo>
                    <a:pt x="1148" y="3866"/>
                    <a:pt x="1181" y="3840"/>
                    <a:pt x="1209" y="3811"/>
                  </a:cubicBezTo>
                  <a:close/>
                  <a:moveTo>
                    <a:pt x="883" y="3107"/>
                  </a:moveTo>
                  <a:lnTo>
                    <a:pt x="876" y="3107"/>
                  </a:lnTo>
                  <a:cubicBezTo>
                    <a:pt x="791" y="3109"/>
                    <a:pt x="723" y="3178"/>
                    <a:pt x="723" y="3264"/>
                  </a:cubicBezTo>
                  <a:cubicBezTo>
                    <a:pt x="723" y="3350"/>
                    <a:pt x="793" y="3420"/>
                    <a:pt x="880" y="3420"/>
                  </a:cubicBezTo>
                  <a:cubicBezTo>
                    <a:pt x="966" y="3420"/>
                    <a:pt x="1037" y="3350"/>
                    <a:pt x="1037" y="3264"/>
                  </a:cubicBezTo>
                  <a:cubicBezTo>
                    <a:pt x="1037" y="3178"/>
                    <a:pt x="968" y="3109"/>
                    <a:pt x="883" y="3107"/>
                  </a:cubicBezTo>
                  <a:close/>
                  <a:moveTo>
                    <a:pt x="2233" y="5027"/>
                  </a:moveTo>
                  <a:cubicBezTo>
                    <a:pt x="2227" y="4925"/>
                    <a:pt x="2221" y="4819"/>
                    <a:pt x="2219" y="4797"/>
                  </a:cubicBezTo>
                  <a:cubicBezTo>
                    <a:pt x="2214" y="4730"/>
                    <a:pt x="2187" y="4691"/>
                    <a:pt x="2122" y="4671"/>
                  </a:cubicBezTo>
                  <a:cubicBezTo>
                    <a:pt x="2104" y="4665"/>
                    <a:pt x="2065" y="4654"/>
                    <a:pt x="2027" y="4644"/>
                  </a:cubicBezTo>
                  <a:lnTo>
                    <a:pt x="1979" y="4746"/>
                  </a:lnTo>
                  <a:lnTo>
                    <a:pt x="1904" y="4669"/>
                  </a:lnTo>
                  <a:lnTo>
                    <a:pt x="1830" y="4746"/>
                  </a:lnTo>
                  <a:lnTo>
                    <a:pt x="1781" y="4646"/>
                  </a:lnTo>
                  <a:cubicBezTo>
                    <a:pt x="1747" y="4656"/>
                    <a:pt x="1713" y="4666"/>
                    <a:pt x="1696" y="4671"/>
                  </a:cubicBezTo>
                  <a:cubicBezTo>
                    <a:pt x="1632" y="4690"/>
                    <a:pt x="1591" y="4739"/>
                    <a:pt x="1588" y="4803"/>
                  </a:cubicBezTo>
                  <a:cubicBezTo>
                    <a:pt x="1587" y="4826"/>
                    <a:pt x="1581" y="4923"/>
                    <a:pt x="1575" y="5019"/>
                  </a:cubicBezTo>
                  <a:cubicBezTo>
                    <a:pt x="1611" y="5058"/>
                    <a:pt x="1653" y="5089"/>
                    <a:pt x="1698" y="5113"/>
                  </a:cubicBezTo>
                  <a:lnTo>
                    <a:pt x="1698" y="4890"/>
                  </a:lnTo>
                  <a:cubicBezTo>
                    <a:pt x="1698" y="4869"/>
                    <a:pt x="1736" y="4869"/>
                    <a:pt x="1736" y="4890"/>
                  </a:cubicBezTo>
                  <a:lnTo>
                    <a:pt x="1736" y="5130"/>
                  </a:lnTo>
                  <a:cubicBezTo>
                    <a:pt x="1842" y="5174"/>
                    <a:pt x="1963" y="5177"/>
                    <a:pt x="2075" y="5133"/>
                  </a:cubicBezTo>
                  <a:lnTo>
                    <a:pt x="2075" y="4890"/>
                  </a:lnTo>
                  <a:cubicBezTo>
                    <a:pt x="2075" y="4871"/>
                    <a:pt x="2111" y="4871"/>
                    <a:pt x="2111" y="4890"/>
                  </a:cubicBezTo>
                  <a:lnTo>
                    <a:pt x="2111" y="5116"/>
                  </a:lnTo>
                  <a:cubicBezTo>
                    <a:pt x="2119" y="5112"/>
                    <a:pt x="2127" y="5108"/>
                    <a:pt x="2135" y="5103"/>
                  </a:cubicBezTo>
                  <a:cubicBezTo>
                    <a:pt x="2172" y="5082"/>
                    <a:pt x="2205" y="5056"/>
                    <a:pt x="2233" y="5027"/>
                  </a:cubicBezTo>
                  <a:close/>
                  <a:moveTo>
                    <a:pt x="1908" y="4322"/>
                  </a:moveTo>
                  <a:lnTo>
                    <a:pt x="1901" y="4322"/>
                  </a:lnTo>
                  <a:cubicBezTo>
                    <a:pt x="1816" y="4324"/>
                    <a:pt x="1747" y="4394"/>
                    <a:pt x="1747" y="4479"/>
                  </a:cubicBezTo>
                  <a:cubicBezTo>
                    <a:pt x="1747" y="4566"/>
                    <a:pt x="1817" y="4636"/>
                    <a:pt x="1904" y="4636"/>
                  </a:cubicBezTo>
                  <a:cubicBezTo>
                    <a:pt x="1991" y="4636"/>
                    <a:pt x="2061" y="4566"/>
                    <a:pt x="2061" y="4479"/>
                  </a:cubicBezTo>
                  <a:cubicBezTo>
                    <a:pt x="2061" y="4394"/>
                    <a:pt x="1993" y="4324"/>
                    <a:pt x="1908" y="4322"/>
                  </a:cubicBezTo>
                  <a:close/>
                  <a:moveTo>
                    <a:pt x="3612" y="5819"/>
                  </a:moveTo>
                  <a:cubicBezTo>
                    <a:pt x="3606" y="5717"/>
                    <a:pt x="3599" y="5611"/>
                    <a:pt x="3598" y="5589"/>
                  </a:cubicBezTo>
                  <a:cubicBezTo>
                    <a:pt x="3593" y="5522"/>
                    <a:pt x="3565" y="5483"/>
                    <a:pt x="3500" y="5463"/>
                  </a:cubicBezTo>
                  <a:cubicBezTo>
                    <a:pt x="3482" y="5457"/>
                    <a:pt x="3443" y="5446"/>
                    <a:pt x="3405" y="5436"/>
                  </a:cubicBezTo>
                  <a:lnTo>
                    <a:pt x="3357" y="5538"/>
                  </a:lnTo>
                  <a:lnTo>
                    <a:pt x="3283" y="5460"/>
                  </a:lnTo>
                  <a:lnTo>
                    <a:pt x="3209" y="5538"/>
                  </a:lnTo>
                  <a:lnTo>
                    <a:pt x="3160" y="5438"/>
                  </a:lnTo>
                  <a:cubicBezTo>
                    <a:pt x="3125" y="5448"/>
                    <a:pt x="3092" y="5457"/>
                    <a:pt x="3074" y="5463"/>
                  </a:cubicBezTo>
                  <a:cubicBezTo>
                    <a:pt x="3010" y="5482"/>
                    <a:pt x="2970" y="5531"/>
                    <a:pt x="2966" y="5595"/>
                  </a:cubicBezTo>
                  <a:cubicBezTo>
                    <a:pt x="2965" y="5618"/>
                    <a:pt x="2959" y="5715"/>
                    <a:pt x="2954" y="5811"/>
                  </a:cubicBezTo>
                  <a:cubicBezTo>
                    <a:pt x="2989" y="5849"/>
                    <a:pt x="3031" y="5881"/>
                    <a:pt x="3076" y="5904"/>
                  </a:cubicBezTo>
                  <a:lnTo>
                    <a:pt x="3077" y="5682"/>
                  </a:lnTo>
                  <a:cubicBezTo>
                    <a:pt x="3077" y="5661"/>
                    <a:pt x="3114" y="5661"/>
                    <a:pt x="3114" y="5681"/>
                  </a:cubicBezTo>
                  <a:lnTo>
                    <a:pt x="3114" y="5922"/>
                  </a:lnTo>
                  <a:cubicBezTo>
                    <a:pt x="3220" y="5966"/>
                    <a:pt x="3342" y="5969"/>
                    <a:pt x="3453" y="5924"/>
                  </a:cubicBezTo>
                  <a:lnTo>
                    <a:pt x="3453" y="5681"/>
                  </a:lnTo>
                  <a:cubicBezTo>
                    <a:pt x="3453" y="5663"/>
                    <a:pt x="3489" y="5663"/>
                    <a:pt x="3489" y="5682"/>
                  </a:cubicBezTo>
                  <a:lnTo>
                    <a:pt x="3489" y="5908"/>
                  </a:lnTo>
                  <a:cubicBezTo>
                    <a:pt x="3498" y="5904"/>
                    <a:pt x="3506" y="5900"/>
                    <a:pt x="3514" y="5895"/>
                  </a:cubicBezTo>
                  <a:cubicBezTo>
                    <a:pt x="3551" y="5874"/>
                    <a:pt x="3583" y="5848"/>
                    <a:pt x="3612" y="5819"/>
                  </a:cubicBezTo>
                  <a:close/>
                  <a:moveTo>
                    <a:pt x="3286" y="5114"/>
                  </a:moveTo>
                  <a:lnTo>
                    <a:pt x="3279" y="5114"/>
                  </a:lnTo>
                  <a:cubicBezTo>
                    <a:pt x="3194" y="5116"/>
                    <a:pt x="3126" y="5185"/>
                    <a:pt x="3126" y="5271"/>
                  </a:cubicBezTo>
                  <a:cubicBezTo>
                    <a:pt x="3126" y="5358"/>
                    <a:pt x="3196" y="5428"/>
                    <a:pt x="3283" y="5428"/>
                  </a:cubicBezTo>
                  <a:cubicBezTo>
                    <a:pt x="3369" y="5428"/>
                    <a:pt x="3439" y="5358"/>
                    <a:pt x="3439" y="5271"/>
                  </a:cubicBezTo>
                  <a:cubicBezTo>
                    <a:pt x="3439" y="5185"/>
                    <a:pt x="3371" y="5116"/>
                    <a:pt x="3286" y="5114"/>
                  </a:cubicBezTo>
                  <a:close/>
                  <a:moveTo>
                    <a:pt x="6743" y="5812"/>
                  </a:moveTo>
                  <a:cubicBezTo>
                    <a:pt x="6737" y="5710"/>
                    <a:pt x="6730" y="5604"/>
                    <a:pt x="6729" y="5582"/>
                  </a:cubicBezTo>
                  <a:cubicBezTo>
                    <a:pt x="6724" y="5515"/>
                    <a:pt x="6696" y="5476"/>
                    <a:pt x="6631" y="5456"/>
                  </a:cubicBezTo>
                  <a:cubicBezTo>
                    <a:pt x="6613" y="5450"/>
                    <a:pt x="6574" y="5439"/>
                    <a:pt x="6536" y="5429"/>
                  </a:cubicBezTo>
                  <a:lnTo>
                    <a:pt x="6488" y="5531"/>
                  </a:lnTo>
                  <a:lnTo>
                    <a:pt x="6414" y="5454"/>
                  </a:lnTo>
                  <a:lnTo>
                    <a:pt x="6340" y="5531"/>
                  </a:lnTo>
                  <a:lnTo>
                    <a:pt x="6291" y="5431"/>
                  </a:lnTo>
                  <a:cubicBezTo>
                    <a:pt x="6256" y="5441"/>
                    <a:pt x="6223" y="5451"/>
                    <a:pt x="6205" y="5456"/>
                  </a:cubicBezTo>
                  <a:cubicBezTo>
                    <a:pt x="6141" y="5475"/>
                    <a:pt x="6101" y="5524"/>
                    <a:pt x="6097" y="5588"/>
                  </a:cubicBezTo>
                  <a:cubicBezTo>
                    <a:pt x="6096" y="5611"/>
                    <a:pt x="6090" y="5708"/>
                    <a:pt x="6085" y="5804"/>
                  </a:cubicBezTo>
                  <a:cubicBezTo>
                    <a:pt x="6121" y="5843"/>
                    <a:pt x="6162" y="5874"/>
                    <a:pt x="6207" y="5898"/>
                  </a:cubicBezTo>
                  <a:lnTo>
                    <a:pt x="6208" y="5675"/>
                  </a:lnTo>
                  <a:cubicBezTo>
                    <a:pt x="6208" y="5654"/>
                    <a:pt x="6246" y="5654"/>
                    <a:pt x="6246" y="5675"/>
                  </a:cubicBezTo>
                  <a:lnTo>
                    <a:pt x="6246" y="5915"/>
                  </a:lnTo>
                  <a:cubicBezTo>
                    <a:pt x="6352" y="5959"/>
                    <a:pt x="6473" y="5962"/>
                    <a:pt x="6584" y="5918"/>
                  </a:cubicBezTo>
                  <a:lnTo>
                    <a:pt x="6584" y="5675"/>
                  </a:lnTo>
                  <a:cubicBezTo>
                    <a:pt x="6584" y="5656"/>
                    <a:pt x="6621" y="5656"/>
                    <a:pt x="6621" y="5675"/>
                  </a:cubicBezTo>
                  <a:lnTo>
                    <a:pt x="6620" y="5901"/>
                  </a:lnTo>
                  <a:cubicBezTo>
                    <a:pt x="6629" y="5897"/>
                    <a:pt x="6637" y="5893"/>
                    <a:pt x="6645" y="5888"/>
                  </a:cubicBezTo>
                  <a:cubicBezTo>
                    <a:pt x="6682" y="5867"/>
                    <a:pt x="6714" y="5841"/>
                    <a:pt x="6743" y="5812"/>
                  </a:cubicBezTo>
                  <a:close/>
                  <a:moveTo>
                    <a:pt x="6417" y="5107"/>
                  </a:moveTo>
                  <a:lnTo>
                    <a:pt x="6410" y="5107"/>
                  </a:lnTo>
                  <a:cubicBezTo>
                    <a:pt x="6325" y="5109"/>
                    <a:pt x="6257" y="5179"/>
                    <a:pt x="6257" y="5264"/>
                  </a:cubicBezTo>
                  <a:cubicBezTo>
                    <a:pt x="6257" y="5351"/>
                    <a:pt x="6327" y="5421"/>
                    <a:pt x="6414" y="5421"/>
                  </a:cubicBezTo>
                  <a:cubicBezTo>
                    <a:pt x="6500" y="5421"/>
                    <a:pt x="6570" y="5351"/>
                    <a:pt x="6570" y="5264"/>
                  </a:cubicBezTo>
                  <a:cubicBezTo>
                    <a:pt x="6570" y="5179"/>
                    <a:pt x="6502" y="5109"/>
                    <a:pt x="6417" y="5107"/>
                  </a:cubicBezTo>
                  <a:close/>
                  <a:moveTo>
                    <a:pt x="8118" y="5014"/>
                  </a:moveTo>
                  <a:cubicBezTo>
                    <a:pt x="8112" y="4912"/>
                    <a:pt x="8105" y="4806"/>
                    <a:pt x="8104" y="4784"/>
                  </a:cubicBezTo>
                  <a:cubicBezTo>
                    <a:pt x="8099" y="4717"/>
                    <a:pt x="8071" y="4679"/>
                    <a:pt x="8006" y="4658"/>
                  </a:cubicBezTo>
                  <a:cubicBezTo>
                    <a:pt x="7988" y="4652"/>
                    <a:pt x="7949" y="4641"/>
                    <a:pt x="7911" y="4631"/>
                  </a:cubicBezTo>
                  <a:lnTo>
                    <a:pt x="7863" y="4734"/>
                  </a:lnTo>
                  <a:lnTo>
                    <a:pt x="7789" y="4656"/>
                  </a:lnTo>
                  <a:lnTo>
                    <a:pt x="7715" y="4734"/>
                  </a:lnTo>
                  <a:lnTo>
                    <a:pt x="7666" y="4633"/>
                  </a:lnTo>
                  <a:cubicBezTo>
                    <a:pt x="7631" y="4643"/>
                    <a:pt x="7598" y="4653"/>
                    <a:pt x="7580" y="4658"/>
                  </a:cubicBezTo>
                  <a:cubicBezTo>
                    <a:pt x="7516" y="4678"/>
                    <a:pt x="7476" y="4726"/>
                    <a:pt x="7472" y="4791"/>
                  </a:cubicBezTo>
                  <a:cubicBezTo>
                    <a:pt x="7471" y="4813"/>
                    <a:pt x="7465" y="4910"/>
                    <a:pt x="7460" y="5006"/>
                  </a:cubicBezTo>
                  <a:cubicBezTo>
                    <a:pt x="7495" y="5045"/>
                    <a:pt x="7537" y="5076"/>
                    <a:pt x="7582" y="5100"/>
                  </a:cubicBezTo>
                  <a:lnTo>
                    <a:pt x="7583" y="4877"/>
                  </a:lnTo>
                  <a:cubicBezTo>
                    <a:pt x="7583" y="4856"/>
                    <a:pt x="7621" y="4856"/>
                    <a:pt x="7621" y="4877"/>
                  </a:cubicBezTo>
                  <a:lnTo>
                    <a:pt x="7621" y="5118"/>
                  </a:lnTo>
                  <a:cubicBezTo>
                    <a:pt x="7726" y="5161"/>
                    <a:pt x="7848" y="5164"/>
                    <a:pt x="7959" y="5120"/>
                  </a:cubicBezTo>
                  <a:lnTo>
                    <a:pt x="7959" y="4877"/>
                  </a:lnTo>
                  <a:cubicBezTo>
                    <a:pt x="7959" y="4858"/>
                    <a:pt x="7995" y="4858"/>
                    <a:pt x="7995" y="4877"/>
                  </a:cubicBezTo>
                  <a:lnTo>
                    <a:pt x="7995" y="5104"/>
                  </a:lnTo>
                  <a:cubicBezTo>
                    <a:pt x="8004" y="5099"/>
                    <a:pt x="8012" y="5095"/>
                    <a:pt x="8020" y="5090"/>
                  </a:cubicBezTo>
                  <a:cubicBezTo>
                    <a:pt x="8057" y="5069"/>
                    <a:pt x="8089" y="5043"/>
                    <a:pt x="8118" y="5014"/>
                  </a:cubicBezTo>
                  <a:close/>
                  <a:moveTo>
                    <a:pt x="7792" y="4309"/>
                  </a:moveTo>
                  <a:lnTo>
                    <a:pt x="7785" y="4309"/>
                  </a:lnTo>
                  <a:cubicBezTo>
                    <a:pt x="7700" y="4311"/>
                    <a:pt x="7632" y="4381"/>
                    <a:pt x="7632" y="4466"/>
                  </a:cubicBezTo>
                  <a:cubicBezTo>
                    <a:pt x="7632" y="4553"/>
                    <a:pt x="7702" y="4623"/>
                    <a:pt x="7789" y="4623"/>
                  </a:cubicBezTo>
                  <a:cubicBezTo>
                    <a:pt x="7875" y="4623"/>
                    <a:pt x="7945" y="4553"/>
                    <a:pt x="7945" y="4466"/>
                  </a:cubicBezTo>
                  <a:cubicBezTo>
                    <a:pt x="7945" y="4381"/>
                    <a:pt x="7877" y="4311"/>
                    <a:pt x="7792" y="4309"/>
                  </a:cubicBezTo>
                  <a:close/>
                  <a:moveTo>
                    <a:pt x="9137" y="3789"/>
                  </a:moveTo>
                  <a:cubicBezTo>
                    <a:pt x="9131" y="3687"/>
                    <a:pt x="9124" y="3581"/>
                    <a:pt x="9123" y="3559"/>
                  </a:cubicBezTo>
                  <a:cubicBezTo>
                    <a:pt x="9118" y="3492"/>
                    <a:pt x="9090" y="3454"/>
                    <a:pt x="9025" y="3433"/>
                  </a:cubicBezTo>
                  <a:cubicBezTo>
                    <a:pt x="9007" y="3427"/>
                    <a:pt x="8969" y="3416"/>
                    <a:pt x="8930" y="3406"/>
                  </a:cubicBezTo>
                  <a:lnTo>
                    <a:pt x="8882" y="3509"/>
                  </a:lnTo>
                  <a:lnTo>
                    <a:pt x="8808" y="3431"/>
                  </a:lnTo>
                  <a:lnTo>
                    <a:pt x="8734" y="3509"/>
                  </a:lnTo>
                  <a:lnTo>
                    <a:pt x="8685" y="3408"/>
                  </a:lnTo>
                  <a:cubicBezTo>
                    <a:pt x="8650" y="3418"/>
                    <a:pt x="8617" y="3428"/>
                    <a:pt x="8600" y="3433"/>
                  </a:cubicBezTo>
                  <a:cubicBezTo>
                    <a:pt x="8536" y="3453"/>
                    <a:pt x="8495" y="3501"/>
                    <a:pt x="8491" y="3566"/>
                  </a:cubicBezTo>
                  <a:cubicBezTo>
                    <a:pt x="8490" y="3588"/>
                    <a:pt x="8485" y="3685"/>
                    <a:pt x="8479" y="3781"/>
                  </a:cubicBezTo>
                  <a:cubicBezTo>
                    <a:pt x="8515" y="3820"/>
                    <a:pt x="8556" y="3851"/>
                    <a:pt x="8601" y="3875"/>
                  </a:cubicBezTo>
                  <a:lnTo>
                    <a:pt x="8602" y="3652"/>
                  </a:lnTo>
                  <a:cubicBezTo>
                    <a:pt x="8602" y="3631"/>
                    <a:pt x="8640" y="3631"/>
                    <a:pt x="8640" y="3652"/>
                  </a:cubicBezTo>
                  <a:lnTo>
                    <a:pt x="8640" y="3893"/>
                  </a:lnTo>
                  <a:cubicBezTo>
                    <a:pt x="8746" y="3936"/>
                    <a:pt x="8867" y="3939"/>
                    <a:pt x="8978" y="3895"/>
                  </a:cubicBezTo>
                  <a:lnTo>
                    <a:pt x="8978" y="3652"/>
                  </a:lnTo>
                  <a:cubicBezTo>
                    <a:pt x="8978" y="3633"/>
                    <a:pt x="9015" y="3633"/>
                    <a:pt x="9015" y="3652"/>
                  </a:cubicBezTo>
                  <a:lnTo>
                    <a:pt x="9015" y="3879"/>
                  </a:lnTo>
                  <a:cubicBezTo>
                    <a:pt x="9023" y="3874"/>
                    <a:pt x="9031" y="3870"/>
                    <a:pt x="9039" y="3865"/>
                  </a:cubicBezTo>
                  <a:cubicBezTo>
                    <a:pt x="9076" y="3844"/>
                    <a:pt x="9109" y="3818"/>
                    <a:pt x="9137" y="3789"/>
                  </a:cubicBezTo>
                  <a:close/>
                  <a:moveTo>
                    <a:pt x="8811" y="3084"/>
                  </a:moveTo>
                  <a:lnTo>
                    <a:pt x="8804" y="3084"/>
                  </a:lnTo>
                  <a:cubicBezTo>
                    <a:pt x="8719" y="3086"/>
                    <a:pt x="8651" y="3156"/>
                    <a:pt x="8651" y="3241"/>
                  </a:cubicBezTo>
                  <a:cubicBezTo>
                    <a:pt x="8651" y="3328"/>
                    <a:pt x="8721" y="3398"/>
                    <a:pt x="8808" y="3398"/>
                  </a:cubicBezTo>
                  <a:cubicBezTo>
                    <a:pt x="8894" y="3398"/>
                    <a:pt x="8965" y="3328"/>
                    <a:pt x="8965" y="3241"/>
                  </a:cubicBezTo>
                  <a:cubicBezTo>
                    <a:pt x="8965" y="3156"/>
                    <a:pt x="8896" y="3086"/>
                    <a:pt x="8811" y="3084"/>
                  </a:cubicBezTo>
                  <a:close/>
                  <a:moveTo>
                    <a:pt x="9677" y="2294"/>
                  </a:moveTo>
                  <a:cubicBezTo>
                    <a:pt x="9671" y="2192"/>
                    <a:pt x="9665" y="2086"/>
                    <a:pt x="9663" y="2064"/>
                  </a:cubicBezTo>
                  <a:cubicBezTo>
                    <a:pt x="9658" y="1997"/>
                    <a:pt x="9631" y="1959"/>
                    <a:pt x="9566" y="1938"/>
                  </a:cubicBezTo>
                  <a:cubicBezTo>
                    <a:pt x="9548" y="1932"/>
                    <a:pt x="9509" y="1921"/>
                    <a:pt x="9471" y="1911"/>
                  </a:cubicBezTo>
                  <a:lnTo>
                    <a:pt x="9423" y="2014"/>
                  </a:lnTo>
                  <a:lnTo>
                    <a:pt x="9349" y="1936"/>
                  </a:lnTo>
                  <a:lnTo>
                    <a:pt x="9275" y="2014"/>
                  </a:lnTo>
                  <a:lnTo>
                    <a:pt x="9225" y="1913"/>
                  </a:lnTo>
                  <a:cubicBezTo>
                    <a:pt x="9191" y="1923"/>
                    <a:pt x="9157" y="1933"/>
                    <a:pt x="9140" y="1938"/>
                  </a:cubicBezTo>
                  <a:cubicBezTo>
                    <a:pt x="9076" y="1958"/>
                    <a:pt x="9035" y="2006"/>
                    <a:pt x="9032" y="2071"/>
                  </a:cubicBezTo>
                  <a:cubicBezTo>
                    <a:pt x="9031" y="2093"/>
                    <a:pt x="9025" y="2190"/>
                    <a:pt x="9019" y="2286"/>
                  </a:cubicBezTo>
                  <a:cubicBezTo>
                    <a:pt x="9055" y="2325"/>
                    <a:pt x="9097" y="2356"/>
                    <a:pt x="9142" y="2380"/>
                  </a:cubicBezTo>
                  <a:lnTo>
                    <a:pt x="9142" y="2157"/>
                  </a:lnTo>
                  <a:cubicBezTo>
                    <a:pt x="9142" y="2136"/>
                    <a:pt x="9180" y="2136"/>
                    <a:pt x="9180" y="2157"/>
                  </a:cubicBezTo>
                  <a:lnTo>
                    <a:pt x="9180" y="2398"/>
                  </a:lnTo>
                  <a:cubicBezTo>
                    <a:pt x="9286" y="2441"/>
                    <a:pt x="9407" y="2444"/>
                    <a:pt x="9519" y="2400"/>
                  </a:cubicBezTo>
                  <a:lnTo>
                    <a:pt x="9519" y="2157"/>
                  </a:lnTo>
                  <a:cubicBezTo>
                    <a:pt x="9519" y="2138"/>
                    <a:pt x="9555" y="2138"/>
                    <a:pt x="9555" y="2157"/>
                  </a:cubicBezTo>
                  <a:lnTo>
                    <a:pt x="9555" y="2384"/>
                  </a:lnTo>
                  <a:cubicBezTo>
                    <a:pt x="9563" y="2379"/>
                    <a:pt x="9571" y="2375"/>
                    <a:pt x="9580" y="2370"/>
                  </a:cubicBezTo>
                  <a:cubicBezTo>
                    <a:pt x="9616" y="2349"/>
                    <a:pt x="9649" y="2323"/>
                    <a:pt x="9677" y="2294"/>
                  </a:cubicBezTo>
                  <a:close/>
                  <a:moveTo>
                    <a:pt x="9352" y="1589"/>
                  </a:moveTo>
                  <a:lnTo>
                    <a:pt x="9345" y="1589"/>
                  </a:lnTo>
                  <a:cubicBezTo>
                    <a:pt x="9260" y="1591"/>
                    <a:pt x="9191" y="1661"/>
                    <a:pt x="9191" y="1746"/>
                  </a:cubicBezTo>
                  <a:cubicBezTo>
                    <a:pt x="9191" y="1833"/>
                    <a:pt x="9262" y="1903"/>
                    <a:pt x="9348" y="1903"/>
                  </a:cubicBezTo>
                  <a:cubicBezTo>
                    <a:pt x="9435" y="1903"/>
                    <a:pt x="9505" y="1833"/>
                    <a:pt x="9505" y="1746"/>
                  </a:cubicBezTo>
                  <a:cubicBezTo>
                    <a:pt x="9505" y="1661"/>
                    <a:pt x="9437" y="1591"/>
                    <a:pt x="9352" y="1589"/>
                  </a:cubicBezTo>
                  <a:close/>
                  <a:moveTo>
                    <a:pt x="9674" y="704"/>
                  </a:moveTo>
                  <a:cubicBezTo>
                    <a:pt x="9668" y="602"/>
                    <a:pt x="9661" y="496"/>
                    <a:pt x="9660" y="474"/>
                  </a:cubicBezTo>
                  <a:cubicBezTo>
                    <a:pt x="9655" y="408"/>
                    <a:pt x="9627" y="369"/>
                    <a:pt x="9562" y="348"/>
                  </a:cubicBezTo>
                  <a:cubicBezTo>
                    <a:pt x="9544" y="343"/>
                    <a:pt x="9506" y="332"/>
                    <a:pt x="9467" y="321"/>
                  </a:cubicBezTo>
                  <a:lnTo>
                    <a:pt x="9419" y="424"/>
                  </a:lnTo>
                  <a:lnTo>
                    <a:pt x="9345" y="346"/>
                  </a:lnTo>
                  <a:lnTo>
                    <a:pt x="9271" y="424"/>
                  </a:lnTo>
                  <a:lnTo>
                    <a:pt x="9222" y="324"/>
                  </a:lnTo>
                  <a:cubicBezTo>
                    <a:pt x="9187" y="333"/>
                    <a:pt x="9154" y="343"/>
                    <a:pt x="9137" y="348"/>
                  </a:cubicBezTo>
                  <a:cubicBezTo>
                    <a:pt x="9073" y="368"/>
                    <a:pt x="9032" y="417"/>
                    <a:pt x="9028" y="481"/>
                  </a:cubicBezTo>
                  <a:cubicBezTo>
                    <a:pt x="9027" y="504"/>
                    <a:pt x="9022" y="600"/>
                    <a:pt x="9016" y="697"/>
                  </a:cubicBezTo>
                  <a:cubicBezTo>
                    <a:pt x="9052" y="735"/>
                    <a:pt x="9093" y="767"/>
                    <a:pt x="9138" y="790"/>
                  </a:cubicBezTo>
                  <a:lnTo>
                    <a:pt x="9139" y="567"/>
                  </a:lnTo>
                  <a:cubicBezTo>
                    <a:pt x="9139" y="547"/>
                    <a:pt x="9177" y="547"/>
                    <a:pt x="9177" y="567"/>
                  </a:cubicBezTo>
                  <a:lnTo>
                    <a:pt x="9177" y="808"/>
                  </a:lnTo>
                  <a:cubicBezTo>
                    <a:pt x="9283" y="851"/>
                    <a:pt x="9404" y="854"/>
                    <a:pt x="9515" y="810"/>
                  </a:cubicBezTo>
                  <a:lnTo>
                    <a:pt x="9515" y="567"/>
                  </a:lnTo>
                  <a:cubicBezTo>
                    <a:pt x="9515" y="549"/>
                    <a:pt x="9552" y="549"/>
                    <a:pt x="9552" y="567"/>
                  </a:cubicBezTo>
                  <a:lnTo>
                    <a:pt x="9552" y="794"/>
                  </a:lnTo>
                  <a:cubicBezTo>
                    <a:pt x="9560" y="790"/>
                    <a:pt x="9568" y="785"/>
                    <a:pt x="9576" y="781"/>
                  </a:cubicBezTo>
                  <a:cubicBezTo>
                    <a:pt x="9613" y="759"/>
                    <a:pt x="9646" y="734"/>
                    <a:pt x="9674" y="704"/>
                  </a:cubicBezTo>
                  <a:close/>
                  <a:moveTo>
                    <a:pt x="9348" y="0"/>
                  </a:moveTo>
                  <a:lnTo>
                    <a:pt x="9341" y="0"/>
                  </a:lnTo>
                  <a:cubicBezTo>
                    <a:pt x="9256" y="2"/>
                    <a:pt x="9188" y="71"/>
                    <a:pt x="9188" y="157"/>
                  </a:cubicBezTo>
                  <a:cubicBezTo>
                    <a:pt x="9188" y="243"/>
                    <a:pt x="9258" y="314"/>
                    <a:pt x="9345" y="314"/>
                  </a:cubicBezTo>
                  <a:cubicBezTo>
                    <a:pt x="9431" y="314"/>
                    <a:pt x="9502" y="243"/>
                    <a:pt x="9502" y="157"/>
                  </a:cubicBezTo>
                  <a:cubicBezTo>
                    <a:pt x="9502" y="71"/>
                    <a:pt x="9433" y="2"/>
                    <a:pt x="9348" y="0"/>
                  </a:cubicBezTo>
                  <a:close/>
                </a:path>
              </a:pathLst>
            </a:custGeom>
            <a:solidFill>
              <a:srgbClr val="272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de-DE" sz="1575">
                <a:solidFill>
                  <a:srgbClr val="161A1F"/>
                </a:solidFill>
              </a:endParaRPr>
            </a:p>
          </p:txBody>
        </p:sp>
      </p:grpSp>
      <p:grpSp>
        <p:nvGrpSpPr>
          <p:cNvPr id="287" name="Gruppieren 286"/>
          <p:cNvGrpSpPr/>
          <p:nvPr/>
        </p:nvGrpSpPr>
        <p:grpSpPr>
          <a:xfrm>
            <a:off x="3303189" y="2135032"/>
            <a:ext cx="972773" cy="1356137"/>
            <a:chOff x="4567257" y="2866713"/>
            <a:chExt cx="1297368" cy="1808654"/>
          </a:xfrm>
        </p:grpSpPr>
        <p:grpSp>
          <p:nvGrpSpPr>
            <p:cNvPr id="290" name="Gruppieren 289"/>
            <p:cNvGrpSpPr/>
            <p:nvPr/>
          </p:nvGrpSpPr>
          <p:grpSpPr>
            <a:xfrm>
              <a:off x="4642522" y="2975025"/>
              <a:ext cx="1155547" cy="1075972"/>
              <a:chOff x="6848449" y="2864463"/>
              <a:chExt cx="1733473" cy="1614209"/>
            </a:xfrm>
          </p:grpSpPr>
          <p:sp>
            <p:nvSpPr>
              <p:cNvPr id="306" name="Ellipse 305"/>
              <p:cNvSpPr/>
              <p:nvPr/>
            </p:nvSpPr>
            <p:spPr bwMode="gray">
              <a:xfrm>
                <a:off x="6901513" y="2864463"/>
                <a:ext cx="1614273" cy="1614209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33729" tIns="26983" rIns="33729" bIns="26983" spcCol="0" rtlCol="0" anchor="ctr"/>
              <a:lstStyle/>
              <a:p>
                <a:pPr algn="ctr" defTabSz="68568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de-DE" sz="1500" kern="0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8" name="Rectangle 20"/>
              <p:cNvSpPr/>
              <p:nvPr/>
            </p:nvSpPr>
            <p:spPr>
              <a:xfrm>
                <a:off x="6848449" y="3158560"/>
                <a:ext cx="1733473" cy="1018376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86">
                  <a:lnSpc>
                    <a:spcPct val="95000"/>
                  </a:lnSpc>
                </a:pPr>
                <a:r>
                  <a:rPr lang="en-US" sz="1275" dirty="0">
                    <a:solidFill>
                      <a:srgbClr val="FFFFFF"/>
                    </a:solidFill>
                  </a:rPr>
                  <a:t>Cloud </a:t>
                </a:r>
                <a:r>
                  <a:rPr lang="en-US" sz="975" dirty="0">
                    <a:solidFill>
                      <a:srgbClr val="FFFFFF"/>
                    </a:solidFill>
                  </a:rPr>
                  <a:t>for</a:t>
                </a:r>
                <a:r>
                  <a:rPr lang="en-US" sz="1275" dirty="0">
                    <a:solidFill>
                      <a:srgbClr val="FFFFFF"/>
                    </a:solidFill>
                  </a:rPr>
                  <a:t> Analytics</a:t>
                </a:r>
              </a:p>
            </p:txBody>
          </p:sp>
        </p:grpSp>
        <p:sp>
          <p:nvSpPr>
            <p:cNvPr id="297" name="Freihandform 296"/>
            <p:cNvSpPr/>
            <p:nvPr/>
          </p:nvSpPr>
          <p:spPr bwMode="gray">
            <a:xfrm>
              <a:off x="5215941" y="4048969"/>
              <a:ext cx="419572" cy="626398"/>
            </a:xfrm>
            <a:custGeom>
              <a:avLst/>
              <a:gdLst>
                <a:gd name="connsiteX0" fmla="*/ 0 w 552893"/>
                <a:gd name="connsiteY0" fmla="*/ 0 h 1105786"/>
                <a:gd name="connsiteX1" fmla="*/ 0 w 552893"/>
                <a:gd name="connsiteY1" fmla="*/ 552893 h 1105786"/>
                <a:gd name="connsiteX2" fmla="*/ 552893 w 552893"/>
                <a:gd name="connsiteY2" fmla="*/ 1105786 h 1105786"/>
                <a:gd name="connsiteX0" fmla="*/ 0 w 552893"/>
                <a:gd name="connsiteY0" fmla="*/ 0 h 1105786"/>
                <a:gd name="connsiteX1" fmla="*/ 0 w 552893"/>
                <a:gd name="connsiteY1" fmla="*/ 487638 h 1105786"/>
                <a:gd name="connsiteX2" fmla="*/ 552893 w 552893"/>
                <a:gd name="connsiteY2" fmla="*/ 1105786 h 1105786"/>
                <a:gd name="connsiteX0" fmla="*/ 0 w 663322"/>
                <a:gd name="connsiteY0" fmla="*/ 0 h 990334"/>
                <a:gd name="connsiteX1" fmla="*/ 0 w 663322"/>
                <a:gd name="connsiteY1" fmla="*/ 487638 h 990334"/>
                <a:gd name="connsiteX2" fmla="*/ 663322 w 663322"/>
                <a:gd name="connsiteY2" fmla="*/ 990334 h 990334"/>
                <a:gd name="connsiteX0" fmla="*/ 0 w 663322"/>
                <a:gd name="connsiteY0" fmla="*/ 0 h 990334"/>
                <a:gd name="connsiteX1" fmla="*/ 0 w 663322"/>
                <a:gd name="connsiteY1" fmla="*/ 487638 h 990334"/>
                <a:gd name="connsiteX2" fmla="*/ 663322 w 663322"/>
                <a:gd name="connsiteY2" fmla="*/ 990334 h 99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322" h="990334">
                  <a:moveTo>
                    <a:pt x="0" y="0"/>
                  </a:moveTo>
                  <a:lnTo>
                    <a:pt x="0" y="487638"/>
                  </a:lnTo>
                  <a:lnTo>
                    <a:pt x="663322" y="990334"/>
                  </a:lnTo>
                </a:path>
              </a:pathLst>
            </a:custGeom>
            <a:ln w="19050" cap="rnd">
              <a:solidFill>
                <a:schemeClr val="bg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4" tIns="45717" rIns="91434" bIns="45717" rtlCol="0" anchor="ctr"/>
            <a:lstStyle/>
            <a:p>
              <a:pPr algn="ctr" defTabSz="685731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301" name="Rectangle 20"/>
            <p:cNvSpPr/>
            <p:nvPr/>
          </p:nvSpPr>
          <p:spPr>
            <a:xfrm>
              <a:off x="4567257" y="2866713"/>
              <a:ext cx="1297368" cy="129733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0" tIns="0" rIns="0" bIns="0" numCol="1" spcCol="0" rtlCol="0" fromWordArt="0" anchor="ctr" anchorCtr="0" forceAA="0" compatLnSpc="1">
              <a:prstTxWarp prst="textArchUp">
                <a:avLst>
                  <a:gd name="adj" fmla="val 10711966"/>
                </a:avLst>
              </a:prstTxWarp>
              <a:noAutofit/>
            </a:bodyPr>
            <a:lstStyle/>
            <a:p>
              <a:pPr algn="ctr" defTabSz="685686">
                <a:lnSpc>
                  <a:spcPct val="90000"/>
                </a:lnSpc>
              </a:pPr>
              <a:r>
                <a:rPr lang="en-US" sz="1350" spc="-37" dirty="0">
                  <a:solidFill>
                    <a:srgbClr val="45B9BF"/>
                  </a:solidFill>
                </a:rPr>
                <a:t>Digital  Boardroom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8625" y="370207"/>
            <a:ext cx="8546698" cy="3442791"/>
            <a:chOff x="416456" y="1443242"/>
            <a:chExt cx="11398565" cy="45915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8423" y="5561331"/>
              <a:ext cx="432602" cy="4297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736" y="2710555"/>
              <a:ext cx="1142284" cy="2712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347" y="2719059"/>
              <a:ext cx="872956" cy="2542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56" y="3232201"/>
              <a:ext cx="723058" cy="3598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08" y="3844587"/>
              <a:ext cx="645755" cy="3157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6266" y="1455501"/>
              <a:ext cx="516916" cy="3788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920" y="2132908"/>
              <a:ext cx="693608" cy="2012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6381" y="2683111"/>
              <a:ext cx="786307" cy="3261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2050" y="2682716"/>
              <a:ext cx="545348" cy="326923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725" y="3285720"/>
              <a:ext cx="877619" cy="2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396" y="3216626"/>
              <a:ext cx="390964" cy="3909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252" y="3222754"/>
              <a:ext cx="700944" cy="378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2652" y="3803770"/>
              <a:ext cx="811389" cy="3974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6916" y="4407023"/>
              <a:ext cx="548045" cy="430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613" y="3951998"/>
              <a:ext cx="808530" cy="1009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369" y="5621862"/>
              <a:ext cx="657233" cy="3086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7513" y="3807674"/>
              <a:ext cx="884042" cy="3896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610" y="4535059"/>
              <a:ext cx="676750" cy="1742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6095" y="3900844"/>
              <a:ext cx="814485" cy="2032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743" y="4470567"/>
              <a:ext cx="855583" cy="3031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1307" y="5031887"/>
              <a:ext cx="743143" cy="317194"/>
            </a:xfrm>
            <a:prstGeom prst="rect">
              <a:avLst/>
            </a:prstGeom>
          </p:spPr>
        </p:pic>
        <p:pic>
          <p:nvPicPr>
            <p:cNvPr id="25" name="Picture 24" descr="C:\Users\AlyciaB\Documents\SAP Earnings Call\3rd Quarter\Brita_3_Way_Taps_at_Osmio_Water.jpg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45" y="4455205"/>
              <a:ext cx="873759" cy="333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cid:image004.jpg@01D08BFD.0C8B8000"/>
            <p:cNvPicPr>
              <a:picLocks noChangeAspect="1"/>
            </p:cNvPicPr>
            <p:nvPr/>
          </p:nvPicPr>
          <p:blipFill>
            <a:blip r:embed="rId25" r:link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289" y="5035774"/>
              <a:ext cx="804491" cy="309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343" y="5582180"/>
              <a:ext cx="644566" cy="38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114" y="5551011"/>
              <a:ext cx="752840" cy="45036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3598" y="5607033"/>
              <a:ext cx="374681" cy="3383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157" y="3827768"/>
              <a:ext cx="941134" cy="349418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6647" y="4464972"/>
              <a:ext cx="863398" cy="3143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248" y="1555624"/>
              <a:ext cx="938196" cy="17860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9628" y="2044717"/>
              <a:ext cx="499812" cy="37763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1707" y="2760198"/>
              <a:ext cx="793278" cy="1719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581" y="1488562"/>
              <a:ext cx="538808" cy="31272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509" y="2114821"/>
              <a:ext cx="845675" cy="23742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1328" y="1446596"/>
              <a:ext cx="496412" cy="396658"/>
            </a:xfrm>
            <a:prstGeom prst="rect">
              <a:avLst/>
            </a:prstGeom>
          </p:spPr>
        </p:pic>
        <p:pic>
          <p:nvPicPr>
            <p:cNvPr id="38" name="图片 5"/>
            <p:cNvPicPr/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618" y="2542526"/>
              <a:ext cx="564904" cy="607302"/>
            </a:xfrm>
            <a:prstGeom prst="rect">
              <a:avLst/>
            </a:prstGeom>
          </p:spPr>
        </p:pic>
        <p:pic>
          <p:nvPicPr>
            <p:cNvPr id="39" name="图片 10"/>
            <p:cNvPicPr/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299" y="2049799"/>
              <a:ext cx="721159" cy="3674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169" y="1536601"/>
              <a:ext cx="845419" cy="21664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890" y="2064586"/>
              <a:ext cx="719473" cy="33789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7402" y="1452235"/>
              <a:ext cx="586449" cy="38538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5090" y="2067207"/>
              <a:ext cx="607961" cy="33265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0544" y="3309445"/>
              <a:ext cx="700165" cy="205326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8687" y="2089948"/>
              <a:ext cx="886010" cy="28717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3026" y="2037153"/>
              <a:ext cx="695824" cy="392765"/>
            </a:xfrm>
            <a:prstGeom prst="rect">
              <a:avLst/>
            </a:prstGeom>
          </p:spPr>
        </p:pic>
        <p:pic>
          <p:nvPicPr>
            <p:cNvPr id="47" name="Picture 46" descr="http://blog.banesco.com/rse/wp-content/uploads/2005/07/aa-Banesco-blog_RSE-_2004.jpg"/>
            <p:cNvPicPr/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08" y="1550430"/>
              <a:ext cx="775125" cy="188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406" y="2691122"/>
              <a:ext cx="625065" cy="31011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8706" y="1513558"/>
              <a:ext cx="911358" cy="26273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944" y="2029686"/>
              <a:ext cx="604787" cy="40769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8998" y="1452553"/>
              <a:ext cx="828679" cy="3847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10" y="3290439"/>
              <a:ext cx="743921" cy="24333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1601" y="3303779"/>
              <a:ext cx="885568" cy="21665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504" y="3875162"/>
              <a:ext cx="868868" cy="25463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0287" y="1533901"/>
              <a:ext cx="774460" cy="22204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5824" y="2110351"/>
              <a:ext cx="817123" cy="24636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1990" y="2598018"/>
              <a:ext cx="499405" cy="49631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653" y="3300517"/>
              <a:ext cx="863368" cy="22318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610" y="2663200"/>
              <a:ext cx="897551" cy="365955"/>
            </a:xfrm>
            <a:prstGeom prst="rect">
              <a:avLst/>
            </a:prstGeom>
          </p:spPr>
        </p:pic>
        <p:pic>
          <p:nvPicPr>
            <p:cNvPr id="60" name="Picture 59" descr="https://upload.wikimedia.org/wikipedia/de/thumb/2/24/Logo_Swisscom.svg/2000px-Logo_Swisscom.svg.png"/>
            <p:cNvPicPr/>
            <p:nvPr/>
          </p:nvPicPr>
          <p:blipFill>
            <a:blip r:embed="rId6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733" y="2623247"/>
              <a:ext cx="443569" cy="445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92481" y="2624265"/>
              <a:ext cx="581712" cy="44382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68" y="5709398"/>
              <a:ext cx="721020" cy="13358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2951" y="5692012"/>
              <a:ext cx="802869" cy="16835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055" y="4965566"/>
              <a:ext cx="601143" cy="44983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9978" y="5615180"/>
              <a:ext cx="766719" cy="32202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171" y="4933660"/>
              <a:ext cx="577535" cy="51364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7925" y="4224783"/>
              <a:ext cx="1092920" cy="70285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34" y="5699377"/>
              <a:ext cx="754424" cy="15362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3525" y="4554233"/>
              <a:ext cx="847985" cy="135865"/>
            </a:xfrm>
            <a:prstGeom prst="rect">
              <a:avLst/>
            </a:prstGeom>
          </p:spPr>
        </p:pic>
        <p:pic>
          <p:nvPicPr>
            <p:cNvPr id="70" name="Picture 69"/>
            <p:cNvPicPr/>
            <p:nvPr/>
          </p:nvPicPr>
          <p:blipFill>
            <a:blip r:embed="rId7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349" y="4975802"/>
              <a:ext cx="666337" cy="4293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6986" y="1545875"/>
              <a:ext cx="709413" cy="1981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580" y="3916221"/>
              <a:ext cx="924092" cy="17251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823" y="3797781"/>
              <a:ext cx="405738" cy="40939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5150" y="5031437"/>
              <a:ext cx="867841" cy="318094"/>
            </a:xfrm>
            <a:prstGeom prst="rect">
              <a:avLst/>
            </a:prstGeom>
          </p:spPr>
        </p:pic>
        <p:pic>
          <p:nvPicPr>
            <p:cNvPr id="75" name="Picture 74"/>
            <p:cNvPicPr/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8950" y="4537851"/>
              <a:ext cx="803352" cy="168628"/>
            </a:xfrm>
            <a:prstGeom prst="rect">
              <a:avLst/>
            </a:prstGeom>
          </p:spPr>
        </p:pic>
        <p:pic>
          <p:nvPicPr>
            <p:cNvPr id="76" name="Picture 75"/>
            <p:cNvPicPr/>
            <p:nvPr/>
          </p:nvPicPr>
          <p:blipFill>
            <a:blip r:embed="rId7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784" y="3878147"/>
              <a:ext cx="914572" cy="24866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2797" y="5046335"/>
              <a:ext cx="963176" cy="288298"/>
            </a:xfrm>
            <a:prstGeom prst="rect">
              <a:avLst/>
            </a:prstGeom>
          </p:spPr>
        </p:pic>
        <p:pic>
          <p:nvPicPr>
            <p:cNvPr id="78" name="Picture 77"/>
            <p:cNvPicPr/>
            <p:nvPr/>
          </p:nvPicPr>
          <p:blipFill>
            <a:blip r:embed="rId7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1354" y="4952129"/>
              <a:ext cx="743967" cy="476711"/>
            </a:xfrm>
            <a:prstGeom prst="rect">
              <a:avLst/>
            </a:prstGeom>
          </p:spPr>
        </p:pic>
        <p:pic>
          <p:nvPicPr>
            <p:cNvPr id="79" name="Picture 78"/>
            <p:cNvPicPr/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7675" y="5517558"/>
              <a:ext cx="779685" cy="51726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320" y="5067467"/>
              <a:ext cx="906809" cy="2460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826" y="2151986"/>
              <a:ext cx="549383" cy="16309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401" y="5708543"/>
              <a:ext cx="749338" cy="13529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151" y="5715364"/>
              <a:ext cx="699082" cy="12165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5459" y="4993009"/>
              <a:ext cx="392466" cy="39495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8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348" y="3256291"/>
              <a:ext cx="738688" cy="31163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7187" y="3296943"/>
              <a:ext cx="780661" cy="23033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5330" y="2724083"/>
              <a:ext cx="810593" cy="244189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6341" y="4487447"/>
              <a:ext cx="925458" cy="26943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4610" y="3909004"/>
              <a:ext cx="745815" cy="18694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4584" y="3281509"/>
              <a:ext cx="792709" cy="261199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9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5982" y="4455396"/>
              <a:ext cx="814711" cy="333539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3143" y="1443242"/>
              <a:ext cx="535591" cy="40336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361" y="4361196"/>
              <a:ext cx="381035" cy="521939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871" y="5023370"/>
              <a:ext cx="334229" cy="334229"/>
            </a:xfrm>
            <a:prstGeom prst="rect">
              <a:avLst/>
            </a:prstGeom>
          </p:spPr>
        </p:pic>
        <p:pic>
          <p:nvPicPr>
            <p:cNvPr id="95" name="Picture 2" descr="KI"/>
            <p:cNvPicPr>
              <a:picLocks noChangeAspect="1" noChangeArrowheads="1"/>
            </p:cNvPicPr>
            <p:nvPr/>
          </p:nvPicPr>
          <p:blipFill>
            <a:blip r:embed="rId9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85" y="2064081"/>
              <a:ext cx="741361" cy="33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3246" y="4988634"/>
              <a:ext cx="870201" cy="40370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8357" y="4534519"/>
              <a:ext cx="726670" cy="17529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9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0848" y="3814003"/>
              <a:ext cx="847075" cy="376948"/>
            </a:xfrm>
            <a:prstGeom prst="rect">
              <a:avLst/>
            </a:prstGeom>
          </p:spPr>
        </p:pic>
        <p:pic>
          <p:nvPicPr>
            <p:cNvPr id="99" name="Picture 2" descr="ttp://www.rotermann.eu/wp-content/uploads/2014/11/swissproperty-300x214.jpg"/>
            <p:cNvPicPr>
              <a:picLocks noChangeAspect="1" noChangeArrowheads="1"/>
            </p:cNvPicPr>
            <p:nvPr/>
          </p:nvPicPr>
          <p:blipFill rotWithShape="1">
            <a:blip r:embed="rId9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56832" y="3287986"/>
              <a:ext cx="903029" cy="24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1238188" y="4020034"/>
            <a:ext cx="6833602" cy="8308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16364" fontAlgn="base">
              <a:spcBef>
                <a:spcPts val="45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399" kern="0" dirty="0">
                <a:solidFill>
                  <a:srgbClr val="FFFFFF"/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300,000 customers</a:t>
            </a:r>
          </a:p>
        </p:txBody>
      </p:sp>
      <p:pic>
        <p:nvPicPr>
          <p:cNvPr id="100" name="Picture 99" descr="SAP_grad_R_pref.png"/>
          <p:cNvPicPr>
            <a:picLocks noChangeAspect="1"/>
          </p:cNvPicPr>
          <p:nvPr/>
        </p:nvPicPr>
        <p:blipFill>
          <a:blip r:embed="rId10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062419" y="1342374"/>
            <a:ext cx="6040375" cy="3357139"/>
          </a:xfrm>
          <a:prstGeom prst="rect">
            <a:avLst/>
          </a:prstGeom>
        </p:spPr>
        <p:txBody>
          <a:bodyPr/>
          <a:lstStyle>
            <a:lvl1pPr marL="169777" indent="-169777" algn="l" defTabSz="988750" rtl="0" eaLnBrk="0" fontAlgn="base" hangingPunct="0">
              <a:spcBef>
                <a:spcPts val="2204"/>
              </a:spcBef>
              <a:spcAft>
                <a:spcPct val="0"/>
              </a:spcAft>
              <a:buClr>
                <a:schemeClr val="accent1"/>
              </a:buClr>
              <a:buSzPct val="80000"/>
              <a:defRPr sz="1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59379" indent="-259379" algn="l" defTabSz="988750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2704" indent="-162704" algn="l" defTabSz="988750" rtl="0" eaLnBrk="0" fontAlgn="base" hangingPunct="0">
              <a:spcBef>
                <a:spcPts val="36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  <a:defRPr sz="1449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26162" indent="-162704" algn="l" defTabSz="988750" rtl="0" eaLnBrk="0" fontAlgn="base" hangingPunct="0">
              <a:spcBef>
                <a:spcPts val="369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sz="1449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90457" indent="-162704" algn="l" defTabSz="988750" rtl="0" eaLnBrk="0" fontAlgn="base" hangingPunct="0">
              <a:spcBef>
                <a:spcPts val="23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itchFamily="49" charset="0"/>
              <a:buChar char="o"/>
              <a:defRPr sz="1449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723752" indent="-247606" algn="l" defTabSz="990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975" indent="-247606" algn="l" defTabSz="990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206" indent="-247606" algn="l" defTabSz="990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432" indent="-247606" algn="l" defTabSz="9904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Early Adoption</a:t>
            </a:r>
          </a:p>
          <a:p>
            <a:pPr>
              <a:spcBef>
                <a:spcPts val="600"/>
              </a:spcBef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Influence on Roadmap</a:t>
            </a:r>
          </a:p>
          <a:p>
            <a:pPr>
              <a:spcBef>
                <a:spcPts val="600"/>
              </a:spcBef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Collaborate on Development Projects</a:t>
            </a:r>
          </a:p>
          <a:p>
            <a:pPr>
              <a:spcBef>
                <a:spcPts val="600"/>
              </a:spcBef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bg1"/>
                </a:solidFill>
              </a:rPr>
              <a:t>Co-Innovate on Brand New Solutions</a:t>
            </a:r>
          </a:p>
          <a:p>
            <a:pPr>
              <a:spcBef>
                <a:spcPts val="600"/>
              </a:spcBef>
            </a:pPr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3" name="Rechteck 9"/>
          <p:cNvSpPr/>
          <p:nvPr/>
        </p:nvSpPr>
        <p:spPr>
          <a:xfrm>
            <a:off x="378399" y="2466995"/>
            <a:ext cx="596900" cy="400051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500" b="1" kern="0" dirty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3</a:t>
            </a:r>
          </a:p>
        </p:txBody>
      </p:sp>
      <p:sp>
        <p:nvSpPr>
          <p:cNvPr id="4" name="Rechteck 9"/>
          <p:cNvSpPr/>
          <p:nvPr/>
        </p:nvSpPr>
        <p:spPr>
          <a:xfrm>
            <a:off x="378399" y="3042759"/>
            <a:ext cx="596900" cy="400051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500" b="1" kern="0" dirty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4</a:t>
            </a:r>
          </a:p>
        </p:txBody>
      </p:sp>
      <p:sp>
        <p:nvSpPr>
          <p:cNvPr id="5" name="Rechteck 8"/>
          <p:cNvSpPr/>
          <p:nvPr/>
        </p:nvSpPr>
        <p:spPr>
          <a:xfrm>
            <a:off x="378399" y="1342375"/>
            <a:ext cx="596900" cy="400051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500" b="1" kern="0" dirty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1</a:t>
            </a:r>
          </a:p>
        </p:txBody>
      </p:sp>
      <p:sp>
        <p:nvSpPr>
          <p:cNvPr id="6" name="Rechteck 8"/>
          <p:cNvSpPr/>
          <p:nvPr/>
        </p:nvSpPr>
        <p:spPr>
          <a:xfrm>
            <a:off x="378399" y="1891231"/>
            <a:ext cx="596900" cy="400051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500" b="1" kern="0" dirty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378395" y="769009"/>
            <a:ext cx="4073987" cy="300804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b="1" kern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Co-Innovate with Customers</a:t>
            </a:r>
            <a:endParaRPr lang="en-US" sz="1500" b="1" kern="0" dirty="0">
              <a:solidFill>
                <a:srgbClr val="FFFFFF"/>
              </a:solidFill>
              <a:latin typeface="BentonSans" charset="0"/>
              <a:ea typeface="BentonSans" charset="0"/>
              <a:cs typeface="BentonSans" charset="0"/>
            </a:endParaRPr>
          </a:p>
        </p:txBody>
      </p:sp>
      <p:pic>
        <p:nvPicPr>
          <p:cNvPr id="9" name="Picture 8" descr="SAP_grad_R_pre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4699469" y="769009"/>
            <a:ext cx="4073987" cy="300804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7482" tIns="53986" rIns="67482" bIns="53986" rtlCol="0" anchor="ctr"/>
          <a:lstStyle/>
          <a:p>
            <a:pPr algn="ctr" defTabSz="685617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500" b="1" kern="0" dirty="0" smtClean="0">
                <a:solidFill>
                  <a:srgbClr val="FFFFFF"/>
                </a:solidFill>
                <a:latin typeface="BentonSans" charset="0"/>
                <a:ea typeface="BentonSans" charset="0"/>
                <a:cs typeface="BentonSans" charset="0"/>
              </a:rPr>
              <a:t>Co-Innovate with Startups</a:t>
            </a:r>
            <a:endParaRPr lang="en-US" sz="1500" b="1" kern="0" dirty="0">
              <a:solidFill>
                <a:srgbClr val="FFFFFF"/>
              </a:solidFill>
              <a:latin typeface="BentonSans" charset="0"/>
              <a:ea typeface="BentonSans" charset="0"/>
              <a:cs typeface="BentonSans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361785" y="2291309"/>
            <a:ext cx="3377099" cy="313577"/>
          </a:xfrm>
          <a:prstGeom prst="rect">
            <a:avLst/>
          </a:prstGeom>
        </p:spPr>
        <p:txBody>
          <a:bodyPr lIns="0" tIns="40819" rIns="0" bIns="40819"/>
          <a:lstStyle>
            <a:defPPr>
              <a:defRPr lang="en-US"/>
            </a:defPPr>
            <a:lvl1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 sz="1500" b="1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SAP </a:t>
            </a:r>
            <a:r>
              <a:rPr lang="en-US"/>
              <a:t>Startup Focus </a:t>
            </a:r>
            <a:r>
              <a:rPr lang="en-US" dirty="0"/>
              <a:t>Program</a:t>
            </a:r>
          </a:p>
          <a:p>
            <a:pPr lvl="1"/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5361785" y="1411277"/>
            <a:ext cx="4073987" cy="267764"/>
          </a:xfrm>
          <a:prstGeom prst="rect">
            <a:avLst/>
          </a:prstGeom>
        </p:spPr>
        <p:txBody>
          <a:bodyPr lIns="0" tIns="40819" rIns="0" bIns="40819"/>
          <a:lstStyle/>
          <a:p>
            <a: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/>
            </a:pPr>
            <a:r>
              <a:rPr lang="en-US" sz="15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Innovation Center Network</a:t>
            </a:r>
          </a:p>
        </p:txBody>
      </p:sp>
      <p:pic>
        <p:nvPicPr>
          <p:cNvPr id="14" name="Picture 13" descr="Rocket.png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817065" y="2283655"/>
            <a:ext cx="366418" cy="36279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638" y="3097733"/>
            <a:ext cx="674213" cy="345077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775916" y="1384991"/>
            <a:ext cx="420187" cy="404333"/>
            <a:chOff x="3912" y="1628"/>
            <a:chExt cx="559" cy="559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12" y="1628"/>
              <a:ext cx="55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921" y="1628"/>
              <a:ext cx="550" cy="559"/>
            </a:xfrm>
            <a:custGeom>
              <a:avLst/>
              <a:gdLst>
                <a:gd name="T0" fmla="*/ 605 w 1702"/>
                <a:gd name="T1" fmla="*/ 653 h 1728"/>
                <a:gd name="T2" fmla="*/ 780 w 1702"/>
                <a:gd name="T3" fmla="*/ 828 h 1728"/>
                <a:gd name="T4" fmla="*/ 780 w 1702"/>
                <a:gd name="T5" fmla="*/ 1726 h 1728"/>
                <a:gd name="T6" fmla="*/ 835 w 1702"/>
                <a:gd name="T7" fmla="*/ 1728 h 1728"/>
                <a:gd name="T8" fmla="*/ 835 w 1702"/>
                <a:gd name="T9" fmla="*/ 594 h 1728"/>
                <a:gd name="T10" fmla="*/ 721 w 1702"/>
                <a:gd name="T11" fmla="*/ 480 h 1728"/>
                <a:gd name="T12" fmla="*/ 600 w 1702"/>
                <a:gd name="T13" fmla="*/ 480 h 1728"/>
                <a:gd name="T14" fmla="*/ 466 w 1702"/>
                <a:gd name="T15" fmla="*/ 593 h 1728"/>
                <a:gd name="T16" fmla="*/ 330 w 1702"/>
                <a:gd name="T17" fmla="*/ 457 h 1728"/>
                <a:gd name="T18" fmla="*/ 466 w 1702"/>
                <a:gd name="T19" fmla="*/ 321 h 1728"/>
                <a:gd name="T20" fmla="*/ 596 w 1702"/>
                <a:gd name="T21" fmla="*/ 419 h 1728"/>
                <a:gd name="T22" fmla="*/ 721 w 1702"/>
                <a:gd name="T23" fmla="*/ 419 h 1728"/>
                <a:gd name="T24" fmla="*/ 895 w 1702"/>
                <a:gd name="T25" fmla="*/ 594 h 1728"/>
                <a:gd name="T26" fmla="*/ 895 w 1702"/>
                <a:gd name="T27" fmla="*/ 1726 h 1728"/>
                <a:gd name="T28" fmla="*/ 950 w 1702"/>
                <a:gd name="T29" fmla="*/ 1721 h 1728"/>
                <a:gd name="T30" fmla="*/ 950 w 1702"/>
                <a:gd name="T31" fmla="*/ 1136 h 1728"/>
                <a:gd name="T32" fmla="*/ 1125 w 1702"/>
                <a:gd name="T33" fmla="*/ 962 h 1728"/>
                <a:gd name="T34" fmla="*/ 1250 w 1702"/>
                <a:gd name="T35" fmla="*/ 962 h 1728"/>
                <a:gd name="T36" fmla="*/ 1380 w 1702"/>
                <a:gd name="T37" fmla="*/ 864 h 1728"/>
                <a:gd name="T38" fmla="*/ 1515 w 1702"/>
                <a:gd name="T39" fmla="*/ 1000 h 1728"/>
                <a:gd name="T40" fmla="*/ 1380 w 1702"/>
                <a:gd name="T41" fmla="*/ 1135 h 1728"/>
                <a:gd name="T42" fmla="*/ 1246 w 1702"/>
                <a:gd name="T43" fmla="*/ 1023 h 1728"/>
                <a:gd name="T44" fmla="*/ 1125 w 1702"/>
                <a:gd name="T45" fmla="*/ 1023 h 1728"/>
                <a:gd name="T46" fmla="*/ 1011 w 1702"/>
                <a:gd name="T47" fmla="*/ 1136 h 1728"/>
                <a:gd name="T48" fmla="*/ 1011 w 1702"/>
                <a:gd name="T49" fmla="*/ 1711 h 1728"/>
                <a:gd name="T50" fmla="*/ 1702 w 1702"/>
                <a:gd name="T51" fmla="*/ 864 h 1728"/>
                <a:gd name="T52" fmla="*/ 1011 w 1702"/>
                <a:gd name="T53" fmla="*/ 17 h 1728"/>
                <a:gd name="T54" fmla="*/ 1011 w 1702"/>
                <a:gd name="T55" fmla="*/ 420 h 1728"/>
                <a:gd name="T56" fmla="*/ 1125 w 1702"/>
                <a:gd name="T57" fmla="*/ 534 h 1728"/>
                <a:gd name="T58" fmla="*/ 1246 w 1702"/>
                <a:gd name="T59" fmla="*/ 534 h 1728"/>
                <a:gd name="T60" fmla="*/ 1380 w 1702"/>
                <a:gd name="T61" fmla="*/ 421 h 1728"/>
                <a:gd name="T62" fmla="*/ 1515 w 1702"/>
                <a:gd name="T63" fmla="*/ 557 h 1728"/>
                <a:gd name="T64" fmla="*/ 1380 w 1702"/>
                <a:gd name="T65" fmla="*/ 692 h 1728"/>
                <a:gd name="T66" fmla="*/ 1250 w 1702"/>
                <a:gd name="T67" fmla="*/ 595 h 1728"/>
                <a:gd name="T68" fmla="*/ 1125 w 1702"/>
                <a:gd name="T69" fmla="*/ 595 h 1728"/>
                <a:gd name="T70" fmla="*/ 950 w 1702"/>
                <a:gd name="T71" fmla="*/ 420 h 1728"/>
                <a:gd name="T72" fmla="*/ 950 w 1702"/>
                <a:gd name="T73" fmla="*/ 7 h 1728"/>
                <a:gd name="T74" fmla="*/ 838 w 1702"/>
                <a:gd name="T75" fmla="*/ 0 h 1728"/>
                <a:gd name="T76" fmla="*/ 0 w 1702"/>
                <a:gd name="T77" fmla="*/ 653 h 1728"/>
                <a:gd name="T78" fmla="*/ 605 w 1702"/>
                <a:gd name="T79" fmla="*/ 653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2" h="1728">
                  <a:moveTo>
                    <a:pt x="605" y="653"/>
                  </a:moveTo>
                  <a:cubicBezTo>
                    <a:pt x="702" y="653"/>
                    <a:pt x="780" y="732"/>
                    <a:pt x="780" y="828"/>
                  </a:cubicBezTo>
                  <a:cubicBezTo>
                    <a:pt x="780" y="1726"/>
                    <a:pt x="780" y="1726"/>
                    <a:pt x="780" y="1726"/>
                  </a:cubicBezTo>
                  <a:cubicBezTo>
                    <a:pt x="798" y="1727"/>
                    <a:pt x="816" y="1728"/>
                    <a:pt x="835" y="1728"/>
                  </a:cubicBezTo>
                  <a:cubicBezTo>
                    <a:pt x="835" y="594"/>
                    <a:pt x="835" y="594"/>
                    <a:pt x="835" y="594"/>
                  </a:cubicBezTo>
                  <a:cubicBezTo>
                    <a:pt x="835" y="531"/>
                    <a:pt x="784" y="480"/>
                    <a:pt x="721" y="480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589" y="544"/>
                    <a:pt x="533" y="593"/>
                    <a:pt x="466" y="593"/>
                  </a:cubicBezTo>
                  <a:cubicBezTo>
                    <a:pt x="391" y="593"/>
                    <a:pt x="330" y="532"/>
                    <a:pt x="330" y="457"/>
                  </a:cubicBezTo>
                  <a:cubicBezTo>
                    <a:pt x="330" y="382"/>
                    <a:pt x="391" y="321"/>
                    <a:pt x="466" y="321"/>
                  </a:cubicBezTo>
                  <a:cubicBezTo>
                    <a:pt x="528" y="321"/>
                    <a:pt x="580" y="363"/>
                    <a:pt x="596" y="419"/>
                  </a:cubicBezTo>
                  <a:cubicBezTo>
                    <a:pt x="721" y="419"/>
                    <a:pt x="721" y="419"/>
                    <a:pt x="721" y="419"/>
                  </a:cubicBezTo>
                  <a:cubicBezTo>
                    <a:pt x="817" y="419"/>
                    <a:pt x="895" y="497"/>
                    <a:pt x="895" y="594"/>
                  </a:cubicBezTo>
                  <a:cubicBezTo>
                    <a:pt x="895" y="1726"/>
                    <a:pt x="895" y="1726"/>
                    <a:pt x="895" y="1726"/>
                  </a:cubicBezTo>
                  <a:cubicBezTo>
                    <a:pt x="914" y="1725"/>
                    <a:pt x="932" y="1723"/>
                    <a:pt x="950" y="1721"/>
                  </a:cubicBezTo>
                  <a:cubicBezTo>
                    <a:pt x="950" y="1136"/>
                    <a:pt x="950" y="1136"/>
                    <a:pt x="950" y="1136"/>
                  </a:cubicBezTo>
                  <a:cubicBezTo>
                    <a:pt x="950" y="1040"/>
                    <a:pt x="1029" y="962"/>
                    <a:pt x="1125" y="962"/>
                  </a:cubicBezTo>
                  <a:cubicBezTo>
                    <a:pt x="1250" y="962"/>
                    <a:pt x="1250" y="962"/>
                    <a:pt x="1250" y="962"/>
                  </a:cubicBezTo>
                  <a:cubicBezTo>
                    <a:pt x="1266" y="905"/>
                    <a:pt x="1318" y="864"/>
                    <a:pt x="1380" y="864"/>
                  </a:cubicBezTo>
                  <a:cubicBezTo>
                    <a:pt x="1455" y="864"/>
                    <a:pt x="1515" y="925"/>
                    <a:pt x="1515" y="1000"/>
                  </a:cubicBezTo>
                  <a:cubicBezTo>
                    <a:pt x="1515" y="1075"/>
                    <a:pt x="1455" y="1135"/>
                    <a:pt x="1380" y="1135"/>
                  </a:cubicBezTo>
                  <a:cubicBezTo>
                    <a:pt x="1313" y="1135"/>
                    <a:pt x="1257" y="1087"/>
                    <a:pt x="1246" y="1023"/>
                  </a:cubicBezTo>
                  <a:cubicBezTo>
                    <a:pt x="1125" y="1023"/>
                    <a:pt x="1125" y="1023"/>
                    <a:pt x="1125" y="1023"/>
                  </a:cubicBezTo>
                  <a:cubicBezTo>
                    <a:pt x="1062" y="1023"/>
                    <a:pt x="1011" y="1073"/>
                    <a:pt x="1011" y="1136"/>
                  </a:cubicBezTo>
                  <a:cubicBezTo>
                    <a:pt x="1011" y="1711"/>
                    <a:pt x="1011" y="1711"/>
                    <a:pt x="1011" y="1711"/>
                  </a:cubicBezTo>
                  <a:cubicBezTo>
                    <a:pt x="1405" y="1630"/>
                    <a:pt x="1702" y="1282"/>
                    <a:pt x="1702" y="864"/>
                  </a:cubicBezTo>
                  <a:cubicBezTo>
                    <a:pt x="1702" y="446"/>
                    <a:pt x="1405" y="98"/>
                    <a:pt x="1011" y="17"/>
                  </a:cubicBezTo>
                  <a:cubicBezTo>
                    <a:pt x="1011" y="420"/>
                    <a:pt x="1011" y="420"/>
                    <a:pt x="1011" y="420"/>
                  </a:cubicBezTo>
                  <a:cubicBezTo>
                    <a:pt x="1011" y="483"/>
                    <a:pt x="1062" y="534"/>
                    <a:pt x="1125" y="534"/>
                  </a:cubicBezTo>
                  <a:cubicBezTo>
                    <a:pt x="1246" y="534"/>
                    <a:pt x="1246" y="534"/>
                    <a:pt x="1246" y="534"/>
                  </a:cubicBezTo>
                  <a:cubicBezTo>
                    <a:pt x="1257" y="470"/>
                    <a:pt x="1313" y="421"/>
                    <a:pt x="1380" y="421"/>
                  </a:cubicBezTo>
                  <a:cubicBezTo>
                    <a:pt x="1455" y="421"/>
                    <a:pt x="1515" y="482"/>
                    <a:pt x="1515" y="557"/>
                  </a:cubicBezTo>
                  <a:cubicBezTo>
                    <a:pt x="1515" y="632"/>
                    <a:pt x="1455" y="692"/>
                    <a:pt x="1380" y="692"/>
                  </a:cubicBezTo>
                  <a:cubicBezTo>
                    <a:pt x="1318" y="692"/>
                    <a:pt x="1266" y="651"/>
                    <a:pt x="1250" y="595"/>
                  </a:cubicBezTo>
                  <a:cubicBezTo>
                    <a:pt x="1125" y="595"/>
                    <a:pt x="1125" y="595"/>
                    <a:pt x="1125" y="595"/>
                  </a:cubicBezTo>
                  <a:cubicBezTo>
                    <a:pt x="1029" y="595"/>
                    <a:pt x="950" y="517"/>
                    <a:pt x="950" y="420"/>
                  </a:cubicBezTo>
                  <a:cubicBezTo>
                    <a:pt x="950" y="7"/>
                    <a:pt x="950" y="7"/>
                    <a:pt x="950" y="7"/>
                  </a:cubicBezTo>
                  <a:cubicBezTo>
                    <a:pt x="914" y="2"/>
                    <a:pt x="876" y="0"/>
                    <a:pt x="838" y="0"/>
                  </a:cubicBezTo>
                  <a:cubicBezTo>
                    <a:pt x="434" y="0"/>
                    <a:pt x="94" y="278"/>
                    <a:pt x="0" y="653"/>
                  </a:cubicBezTo>
                  <a:lnTo>
                    <a:pt x="605" y="6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4344" y="1784"/>
              <a:ext cx="47" cy="48"/>
            </a:xfrm>
            <a:custGeom>
              <a:avLst/>
              <a:gdLst>
                <a:gd name="T0" fmla="*/ 72 w 146"/>
                <a:gd name="T1" fmla="*/ 149 h 149"/>
                <a:gd name="T2" fmla="*/ 146 w 146"/>
                <a:gd name="T3" fmla="*/ 75 h 149"/>
                <a:gd name="T4" fmla="*/ 72 w 146"/>
                <a:gd name="T5" fmla="*/ 0 h 149"/>
                <a:gd name="T6" fmla="*/ 0 w 146"/>
                <a:gd name="T7" fmla="*/ 54 h 149"/>
                <a:gd name="T8" fmla="*/ 0 w 146"/>
                <a:gd name="T9" fmla="*/ 96 h 149"/>
                <a:gd name="T10" fmla="*/ 72 w 146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9">
                  <a:moveTo>
                    <a:pt x="72" y="149"/>
                  </a:moveTo>
                  <a:cubicBezTo>
                    <a:pt x="113" y="149"/>
                    <a:pt x="146" y="116"/>
                    <a:pt x="146" y="75"/>
                  </a:cubicBezTo>
                  <a:cubicBezTo>
                    <a:pt x="146" y="33"/>
                    <a:pt x="113" y="0"/>
                    <a:pt x="72" y="0"/>
                  </a:cubicBezTo>
                  <a:cubicBezTo>
                    <a:pt x="38" y="0"/>
                    <a:pt x="9" y="23"/>
                    <a:pt x="0" y="5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" y="127"/>
                    <a:pt x="38" y="149"/>
                    <a:pt x="72" y="149"/>
                  </a:cubicBezTo>
                  <a:close/>
                </a:path>
              </a:pathLst>
            </a:custGeom>
            <a:solidFill>
              <a:srgbClr val="0F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344" y="1928"/>
              <a:ext cx="47" cy="48"/>
            </a:xfrm>
            <a:custGeom>
              <a:avLst/>
              <a:gdLst>
                <a:gd name="T0" fmla="*/ 72 w 146"/>
                <a:gd name="T1" fmla="*/ 149 h 149"/>
                <a:gd name="T2" fmla="*/ 146 w 146"/>
                <a:gd name="T3" fmla="*/ 75 h 149"/>
                <a:gd name="T4" fmla="*/ 72 w 146"/>
                <a:gd name="T5" fmla="*/ 0 h 149"/>
                <a:gd name="T6" fmla="*/ 0 w 146"/>
                <a:gd name="T7" fmla="*/ 54 h 149"/>
                <a:gd name="T8" fmla="*/ 0 w 146"/>
                <a:gd name="T9" fmla="*/ 96 h 149"/>
                <a:gd name="T10" fmla="*/ 72 w 146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9">
                  <a:moveTo>
                    <a:pt x="72" y="149"/>
                  </a:moveTo>
                  <a:cubicBezTo>
                    <a:pt x="113" y="149"/>
                    <a:pt x="146" y="116"/>
                    <a:pt x="146" y="75"/>
                  </a:cubicBezTo>
                  <a:cubicBezTo>
                    <a:pt x="146" y="34"/>
                    <a:pt x="113" y="0"/>
                    <a:pt x="72" y="0"/>
                  </a:cubicBezTo>
                  <a:cubicBezTo>
                    <a:pt x="38" y="0"/>
                    <a:pt x="9" y="23"/>
                    <a:pt x="0" y="5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" y="127"/>
                    <a:pt x="38" y="149"/>
                    <a:pt x="72" y="149"/>
                  </a:cubicBezTo>
                  <a:close/>
                </a:path>
              </a:pathLst>
            </a:custGeom>
            <a:solidFill>
              <a:srgbClr val="0F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047" y="1752"/>
              <a:ext cx="48" cy="48"/>
            </a:xfrm>
            <a:custGeom>
              <a:avLst/>
              <a:gdLst>
                <a:gd name="T0" fmla="*/ 75 w 147"/>
                <a:gd name="T1" fmla="*/ 0 h 150"/>
                <a:gd name="T2" fmla="*/ 0 w 147"/>
                <a:gd name="T3" fmla="*/ 75 h 150"/>
                <a:gd name="T4" fmla="*/ 75 w 147"/>
                <a:gd name="T5" fmla="*/ 150 h 150"/>
                <a:gd name="T6" fmla="*/ 147 w 147"/>
                <a:gd name="T7" fmla="*/ 96 h 150"/>
                <a:gd name="T8" fmla="*/ 147 w 147"/>
                <a:gd name="T9" fmla="*/ 54 h 150"/>
                <a:gd name="T10" fmla="*/ 75 w 14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50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09" y="150"/>
                    <a:pt x="138" y="127"/>
                    <a:pt x="147" y="96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38" y="23"/>
                    <a:pt x="109" y="0"/>
                    <a:pt x="75" y="0"/>
                  </a:cubicBezTo>
                  <a:close/>
                </a:path>
              </a:pathLst>
            </a:custGeom>
            <a:solidFill>
              <a:srgbClr val="0F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3972" y="1900"/>
              <a:ext cx="47" cy="49"/>
            </a:xfrm>
            <a:custGeom>
              <a:avLst/>
              <a:gdLst>
                <a:gd name="T0" fmla="*/ 75 w 146"/>
                <a:gd name="T1" fmla="*/ 0 h 150"/>
                <a:gd name="T2" fmla="*/ 0 w 146"/>
                <a:gd name="T3" fmla="*/ 75 h 150"/>
                <a:gd name="T4" fmla="*/ 75 w 146"/>
                <a:gd name="T5" fmla="*/ 150 h 150"/>
                <a:gd name="T6" fmla="*/ 146 w 146"/>
                <a:gd name="T7" fmla="*/ 96 h 150"/>
                <a:gd name="T8" fmla="*/ 146 w 146"/>
                <a:gd name="T9" fmla="*/ 54 h 150"/>
                <a:gd name="T10" fmla="*/ 75 w 146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50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09" y="150"/>
                    <a:pt x="137" y="127"/>
                    <a:pt x="146" y="96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37" y="23"/>
                    <a:pt x="109" y="0"/>
                    <a:pt x="75" y="0"/>
                  </a:cubicBezTo>
                  <a:close/>
                </a:path>
              </a:pathLst>
            </a:custGeom>
            <a:solidFill>
              <a:srgbClr val="0F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912" y="1859"/>
              <a:ext cx="241" cy="326"/>
            </a:xfrm>
            <a:custGeom>
              <a:avLst/>
              <a:gdLst>
                <a:gd name="T0" fmla="*/ 631 w 745"/>
                <a:gd name="T1" fmla="*/ 0 h 1006"/>
                <a:gd name="T2" fmla="*/ 13 w 745"/>
                <a:gd name="T3" fmla="*/ 0 h 1006"/>
                <a:gd name="T4" fmla="*/ 0 w 745"/>
                <a:gd name="T5" fmla="*/ 150 h 1006"/>
                <a:gd name="T6" fmla="*/ 626 w 745"/>
                <a:gd name="T7" fmla="*/ 981 h 1006"/>
                <a:gd name="T8" fmla="*/ 626 w 745"/>
                <a:gd name="T9" fmla="*/ 338 h 1006"/>
                <a:gd name="T10" fmla="*/ 513 w 745"/>
                <a:gd name="T11" fmla="*/ 224 h 1006"/>
                <a:gd name="T12" fmla="*/ 392 w 745"/>
                <a:gd name="T13" fmla="*/ 224 h 1006"/>
                <a:gd name="T14" fmla="*/ 258 w 745"/>
                <a:gd name="T15" fmla="*/ 337 h 1006"/>
                <a:gd name="T16" fmla="*/ 122 w 745"/>
                <a:gd name="T17" fmla="*/ 201 h 1006"/>
                <a:gd name="T18" fmla="*/ 258 w 745"/>
                <a:gd name="T19" fmla="*/ 66 h 1006"/>
                <a:gd name="T20" fmla="*/ 388 w 745"/>
                <a:gd name="T21" fmla="*/ 163 h 1006"/>
                <a:gd name="T22" fmla="*/ 513 w 745"/>
                <a:gd name="T23" fmla="*/ 163 h 1006"/>
                <a:gd name="T24" fmla="*/ 687 w 745"/>
                <a:gd name="T25" fmla="*/ 338 h 1006"/>
                <a:gd name="T26" fmla="*/ 687 w 745"/>
                <a:gd name="T27" fmla="*/ 996 h 1006"/>
                <a:gd name="T28" fmla="*/ 745 w 745"/>
                <a:gd name="T29" fmla="*/ 1006 h 1006"/>
                <a:gd name="T30" fmla="*/ 745 w 745"/>
                <a:gd name="T31" fmla="*/ 114 h 1006"/>
                <a:gd name="T32" fmla="*/ 631 w 745"/>
                <a:gd name="T3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5" h="1006">
                  <a:moveTo>
                    <a:pt x="63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4" y="49"/>
                    <a:pt x="0" y="99"/>
                    <a:pt x="0" y="150"/>
                  </a:cubicBezTo>
                  <a:cubicBezTo>
                    <a:pt x="0" y="545"/>
                    <a:pt x="265" y="878"/>
                    <a:pt x="626" y="981"/>
                  </a:cubicBezTo>
                  <a:cubicBezTo>
                    <a:pt x="626" y="338"/>
                    <a:pt x="626" y="338"/>
                    <a:pt x="626" y="338"/>
                  </a:cubicBezTo>
                  <a:cubicBezTo>
                    <a:pt x="626" y="275"/>
                    <a:pt x="575" y="224"/>
                    <a:pt x="513" y="224"/>
                  </a:cubicBezTo>
                  <a:cubicBezTo>
                    <a:pt x="392" y="224"/>
                    <a:pt x="392" y="224"/>
                    <a:pt x="392" y="224"/>
                  </a:cubicBezTo>
                  <a:cubicBezTo>
                    <a:pt x="381" y="288"/>
                    <a:pt x="325" y="337"/>
                    <a:pt x="258" y="337"/>
                  </a:cubicBezTo>
                  <a:cubicBezTo>
                    <a:pt x="183" y="337"/>
                    <a:pt x="122" y="276"/>
                    <a:pt x="122" y="201"/>
                  </a:cubicBezTo>
                  <a:cubicBezTo>
                    <a:pt x="122" y="126"/>
                    <a:pt x="183" y="66"/>
                    <a:pt x="258" y="66"/>
                  </a:cubicBezTo>
                  <a:cubicBezTo>
                    <a:pt x="319" y="66"/>
                    <a:pt x="371" y="107"/>
                    <a:pt x="388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609" y="163"/>
                    <a:pt x="687" y="241"/>
                    <a:pt x="687" y="338"/>
                  </a:cubicBezTo>
                  <a:cubicBezTo>
                    <a:pt x="687" y="996"/>
                    <a:pt x="687" y="996"/>
                    <a:pt x="687" y="996"/>
                  </a:cubicBezTo>
                  <a:cubicBezTo>
                    <a:pt x="706" y="1000"/>
                    <a:pt x="725" y="1003"/>
                    <a:pt x="745" y="1006"/>
                  </a:cubicBezTo>
                  <a:cubicBezTo>
                    <a:pt x="745" y="114"/>
                    <a:pt x="745" y="114"/>
                    <a:pt x="745" y="114"/>
                  </a:cubicBezTo>
                  <a:cubicBezTo>
                    <a:pt x="745" y="51"/>
                    <a:pt x="694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defTabSz="816364"/>
              <a:endParaRPr lang="en-US" sz="1575" dirty="0">
                <a:solidFill>
                  <a:srgbClr val="161A1F"/>
                </a:solidFill>
                <a:latin typeface="BentonSans" charset="0"/>
                <a:ea typeface="BentonSans" charset="0"/>
                <a:cs typeface="BentonSans" charset="0"/>
              </a:endParaRPr>
            </a:p>
          </p:txBody>
        </p:sp>
      </p:grpSp>
      <p:sp>
        <p:nvSpPr>
          <p:cNvPr id="26" name="Text Placeholder 6"/>
          <p:cNvSpPr txBox="1">
            <a:spLocks/>
          </p:cNvSpPr>
          <p:nvPr/>
        </p:nvSpPr>
        <p:spPr>
          <a:xfrm>
            <a:off x="5520329" y="3136389"/>
            <a:ext cx="2468825" cy="267764"/>
          </a:xfrm>
          <a:prstGeom prst="rect">
            <a:avLst/>
          </a:prstGeom>
        </p:spPr>
        <p:txBody>
          <a:bodyPr lIns="0" tIns="40819" rIns="0" bIns="40819"/>
          <a:lstStyle>
            <a:defPPr>
              <a:defRPr lang="en-US"/>
            </a:defPPr>
            <a:lvl1pPr marL="169777" indent="-169777" defTabSz="988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>
                <a:tab pos="1940283" algn="l"/>
              </a:tabLst>
              <a:defRPr sz="1500" b="1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  <a:lvl2pPr lvl="1"/>
          </a:lstStyle>
          <a:p>
            <a:r>
              <a:rPr lang="en-US"/>
              <a:t>Sapphire Ventures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1905158" y="3800276"/>
            <a:ext cx="5265301" cy="891512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816364" fontAlgn="base">
              <a:spcBef>
                <a:spcPct val="0"/>
              </a:spcBef>
              <a:spcAft>
                <a:spcPct val="0"/>
              </a:spcAft>
            </a:pPr>
            <a:endParaRPr lang="de-DE" altLang="en-US" sz="1575" kern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34"/>
          <p:cNvSpPr>
            <a:spLocks noChangeArrowheads="1"/>
          </p:cNvSpPr>
          <p:nvPr/>
        </p:nvSpPr>
        <p:spPr bwMode="gray">
          <a:xfrm>
            <a:off x="3744563" y="3479729"/>
            <a:ext cx="11325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16364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en-US" sz="1050" dirty="0">
                <a:solidFill>
                  <a:srgbClr val="FFFFFF"/>
                </a:solidFill>
                <a:ea typeface="BentonSans Medium" charset="0"/>
                <a:cs typeface="BentonSans Medium" charset="0"/>
              </a:rPr>
              <a:t>CRITERIA</a:t>
            </a:r>
            <a:br>
              <a:rPr lang="en-US" altLang="en-US" sz="1050" dirty="0">
                <a:solidFill>
                  <a:srgbClr val="FFFFFF"/>
                </a:solidFill>
                <a:ea typeface="BentonSans Medium" charset="0"/>
                <a:cs typeface="BentonSans Medium" charset="0"/>
              </a:rPr>
            </a:br>
            <a:endParaRPr lang="en-US" sz="1050" dirty="0">
              <a:solidFill>
                <a:srgbClr val="FFFFFF"/>
              </a:solidFill>
              <a:ea typeface="BentonSans Medium" charset="0"/>
              <a:cs typeface="BentonSans Medium" charset="0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gray">
          <a:xfrm>
            <a:off x="3273463" y="687021"/>
            <a:ext cx="709592" cy="1260835"/>
          </a:xfrm>
          <a:custGeom>
            <a:avLst/>
            <a:gdLst>
              <a:gd name="T0" fmla="*/ 2147483646 w 463"/>
              <a:gd name="T1" fmla="*/ 2147483646 h 820"/>
              <a:gd name="T2" fmla="*/ 2147483646 w 463"/>
              <a:gd name="T3" fmla="*/ 2147483646 h 820"/>
              <a:gd name="T4" fmla="*/ 2147483646 w 463"/>
              <a:gd name="T5" fmla="*/ 2147483646 h 820"/>
              <a:gd name="T6" fmla="*/ 2147483646 w 463"/>
              <a:gd name="T7" fmla="*/ 2147483646 h 820"/>
              <a:gd name="T8" fmla="*/ 2147483646 w 463"/>
              <a:gd name="T9" fmla="*/ 2147483646 h 820"/>
              <a:gd name="T10" fmla="*/ 2147483646 w 463"/>
              <a:gd name="T11" fmla="*/ 0 h 820"/>
              <a:gd name="T12" fmla="*/ 2147483646 w 463"/>
              <a:gd name="T13" fmla="*/ 2147483646 h 820"/>
              <a:gd name="T14" fmla="*/ 2147483646 w 463"/>
              <a:gd name="T15" fmla="*/ 2147483646 h 820"/>
              <a:gd name="T16" fmla="*/ 0 w 463"/>
              <a:gd name="T17" fmla="*/ 2147483646 h 820"/>
              <a:gd name="T18" fmla="*/ 0 w 463"/>
              <a:gd name="T19" fmla="*/ 2147483646 h 820"/>
              <a:gd name="T20" fmla="*/ 2147483646 w 463"/>
              <a:gd name="T21" fmla="*/ 2147483646 h 820"/>
              <a:gd name="T22" fmla="*/ 2147483646 w 463"/>
              <a:gd name="T23" fmla="*/ 2147483646 h 820"/>
              <a:gd name="T24" fmla="*/ 2147483646 w 463"/>
              <a:gd name="T25" fmla="*/ 2147483646 h 8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3"/>
              <a:gd name="T40" fmla="*/ 0 h 820"/>
              <a:gd name="T41" fmla="*/ 463 w 463"/>
              <a:gd name="T42" fmla="*/ 820 h 8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3" h="820">
                <a:moveTo>
                  <a:pt x="132" y="186"/>
                </a:moveTo>
                <a:cubicBezTo>
                  <a:pt x="291" y="186"/>
                  <a:pt x="291" y="186"/>
                  <a:pt x="291" y="186"/>
                </a:cubicBezTo>
                <a:cubicBezTo>
                  <a:pt x="292" y="186"/>
                  <a:pt x="292" y="186"/>
                  <a:pt x="292" y="18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463" y="133"/>
                  <a:pt x="463" y="133"/>
                  <a:pt x="463" y="133"/>
                </a:cubicBezTo>
                <a:cubicBezTo>
                  <a:pt x="291" y="0"/>
                  <a:pt x="291" y="0"/>
                  <a:pt x="291" y="0"/>
                </a:cubicBezTo>
                <a:cubicBezTo>
                  <a:pt x="291" y="78"/>
                  <a:pt x="291" y="78"/>
                  <a:pt x="291" y="7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2" y="78"/>
                  <a:pt x="0" y="64"/>
                  <a:pt x="0" y="196"/>
                </a:cubicBezTo>
                <a:cubicBezTo>
                  <a:pt x="0" y="284"/>
                  <a:pt x="0" y="820"/>
                  <a:pt x="0" y="820"/>
                </a:cubicBezTo>
                <a:cubicBezTo>
                  <a:pt x="108" y="820"/>
                  <a:pt x="108" y="820"/>
                  <a:pt x="108" y="820"/>
                </a:cubicBezTo>
                <a:cubicBezTo>
                  <a:pt x="108" y="259"/>
                  <a:pt x="108" y="259"/>
                  <a:pt x="108" y="259"/>
                </a:cubicBezTo>
                <a:cubicBezTo>
                  <a:pt x="108" y="259"/>
                  <a:pt x="103" y="186"/>
                  <a:pt x="132" y="186"/>
                </a:cubicBezTo>
                <a:close/>
              </a:path>
            </a:pathLst>
          </a:custGeom>
          <a:solidFill>
            <a:schemeClr val="accent3"/>
          </a:solidFill>
          <a:ln w="6350" algn="ctr">
            <a:noFill/>
            <a:miter lim="800000"/>
            <a:headEnd/>
            <a:tailEnd/>
          </a:ln>
        </p:spPr>
        <p:txBody>
          <a:bodyPr lIns="89984" tIns="71987" rIns="89984" bIns="71987" rtlCol="0" anchor="ctr"/>
          <a:lstStyle/>
          <a:p>
            <a:pPr algn="ctr" defTabSz="914095" fontAlgn="base">
              <a:buClr>
                <a:srgbClr val="F0AB00"/>
              </a:buClr>
              <a:buSzPct val="80000"/>
            </a:pPr>
            <a:endParaRPr lang="en-US" sz="1573" kern="0">
              <a:solidFill>
                <a:srgbClr val="FFFFFF"/>
              </a:solidFill>
              <a:latin typeface="BentonSans Regular" panose="02000503000000020004" pitchFamily="2" charset="0"/>
              <a:ea typeface="Arial Unicode MS" pitchFamily="34" charset="-128"/>
              <a:cs typeface="BentonSans Light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gray">
          <a:xfrm>
            <a:off x="3130592" y="1992998"/>
            <a:ext cx="2265693" cy="1533480"/>
          </a:xfrm>
          <a:custGeom>
            <a:avLst/>
            <a:gdLst>
              <a:gd name="T0" fmla="*/ 2147483646 w 1418"/>
              <a:gd name="T1" fmla="*/ 2147483646 h 997"/>
              <a:gd name="T2" fmla="*/ 2147483646 w 1418"/>
              <a:gd name="T3" fmla="*/ 2147483646 h 997"/>
              <a:gd name="T4" fmla="*/ 2147483646 w 1418"/>
              <a:gd name="T5" fmla="*/ 2147483646 h 997"/>
              <a:gd name="T6" fmla="*/ 2147483646 w 1418"/>
              <a:gd name="T7" fmla="*/ 2147483646 h 997"/>
              <a:gd name="T8" fmla="*/ 2147483646 w 1418"/>
              <a:gd name="T9" fmla="*/ 2147483646 h 997"/>
              <a:gd name="T10" fmla="*/ 2147483646 w 1418"/>
              <a:gd name="T11" fmla="*/ 2147483646 h 997"/>
              <a:gd name="T12" fmla="*/ 2147483646 w 1418"/>
              <a:gd name="T13" fmla="*/ 2147483646 h 997"/>
              <a:gd name="T14" fmla="*/ 2147483646 w 1418"/>
              <a:gd name="T15" fmla="*/ 2147483646 h 997"/>
              <a:gd name="T16" fmla="*/ 2147483646 w 1418"/>
              <a:gd name="T17" fmla="*/ 2147483646 h 997"/>
              <a:gd name="T18" fmla="*/ 2147483646 w 1418"/>
              <a:gd name="T19" fmla="*/ 2147483646 h 997"/>
              <a:gd name="T20" fmla="*/ 2147483646 w 1418"/>
              <a:gd name="T21" fmla="*/ 2147483646 h 997"/>
              <a:gd name="T22" fmla="*/ 2147483646 w 1418"/>
              <a:gd name="T23" fmla="*/ 2147483646 h 997"/>
              <a:gd name="T24" fmla="*/ 2147483646 w 1418"/>
              <a:gd name="T25" fmla="*/ 2147483646 h 997"/>
              <a:gd name="T26" fmla="*/ 2147483646 w 1418"/>
              <a:gd name="T27" fmla="*/ 2147483646 h 997"/>
              <a:gd name="T28" fmla="*/ 2147483646 w 1418"/>
              <a:gd name="T29" fmla="*/ 2147483646 h 997"/>
              <a:gd name="T30" fmla="*/ 2147483646 w 1418"/>
              <a:gd name="T31" fmla="*/ 2147483646 h 997"/>
              <a:gd name="T32" fmla="*/ 2147483646 w 1418"/>
              <a:gd name="T33" fmla="*/ 2147483646 h 997"/>
              <a:gd name="T34" fmla="*/ 2147483646 w 1418"/>
              <a:gd name="T35" fmla="*/ 2147483646 h 997"/>
              <a:gd name="T36" fmla="*/ 2147483646 w 1418"/>
              <a:gd name="T37" fmla="*/ 2147483646 h 997"/>
              <a:gd name="T38" fmla="*/ 2147483646 w 1418"/>
              <a:gd name="T39" fmla="*/ 2147483646 h 997"/>
              <a:gd name="T40" fmla="*/ 2147483646 w 1418"/>
              <a:gd name="T41" fmla="*/ 2147483646 h 997"/>
              <a:gd name="T42" fmla="*/ 2147483646 w 1418"/>
              <a:gd name="T43" fmla="*/ 2147483646 h 997"/>
              <a:gd name="T44" fmla="*/ 2147483646 w 1418"/>
              <a:gd name="T45" fmla="*/ 2147483646 h 997"/>
              <a:gd name="T46" fmla="*/ 2147483646 w 1418"/>
              <a:gd name="T47" fmla="*/ 2147483646 h 997"/>
              <a:gd name="T48" fmla="*/ 2147483646 w 1418"/>
              <a:gd name="T49" fmla="*/ 2147483646 h 997"/>
              <a:gd name="T50" fmla="*/ 2147483646 w 1418"/>
              <a:gd name="T51" fmla="*/ 0 h 997"/>
              <a:gd name="T52" fmla="*/ 0 w 1418"/>
              <a:gd name="T53" fmla="*/ 2147483646 h 997"/>
              <a:gd name="T54" fmla="*/ 2147483646 w 1418"/>
              <a:gd name="T55" fmla="*/ 2147483646 h 997"/>
              <a:gd name="T56" fmla="*/ 2147483646 w 1418"/>
              <a:gd name="T57" fmla="*/ 2147483646 h 997"/>
              <a:gd name="T58" fmla="*/ 2147483646 w 1418"/>
              <a:gd name="T59" fmla="*/ 2147483646 h 997"/>
              <a:gd name="T60" fmla="*/ 2147483646 w 1418"/>
              <a:gd name="T61" fmla="*/ 2147483646 h 997"/>
              <a:gd name="T62" fmla="*/ 2147483646 w 1418"/>
              <a:gd name="T63" fmla="*/ 2147483646 h 9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18"/>
              <a:gd name="T97" fmla="*/ 0 h 997"/>
              <a:gd name="T98" fmla="*/ 1418 w 1418"/>
              <a:gd name="T99" fmla="*/ 997 h 9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18" h="997">
                <a:moveTo>
                  <a:pt x="667" y="546"/>
                </a:moveTo>
                <a:cubicBezTo>
                  <a:pt x="667" y="825"/>
                  <a:pt x="667" y="825"/>
                  <a:pt x="667" y="825"/>
                </a:cubicBezTo>
                <a:cubicBezTo>
                  <a:pt x="667" y="827"/>
                  <a:pt x="667" y="827"/>
                  <a:pt x="667" y="827"/>
                </a:cubicBezTo>
                <a:cubicBezTo>
                  <a:pt x="586" y="827"/>
                  <a:pt x="586" y="827"/>
                  <a:pt x="586" y="827"/>
                </a:cubicBezTo>
                <a:cubicBezTo>
                  <a:pt x="719" y="997"/>
                  <a:pt x="719" y="997"/>
                  <a:pt x="719" y="997"/>
                </a:cubicBezTo>
                <a:cubicBezTo>
                  <a:pt x="852" y="825"/>
                  <a:pt x="852" y="825"/>
                  <a:pt x="852" y="825"/>
                </a:cubicBezTo>
                <a:cubicBezTo>
                  <a:pt x="775" y="825"/>
                  <a:pt x="775" y="825"/>
                  <a:pt x="775" y="825"/>
                </a:cubicBezTo>
                <a:cubicBezTo>
                  <a:pt x="775" y="546"/>
                  <a:pt x="775" y="546"/>
                  <a:pt x="775" y="546"/>
                </a:cubicBezTo>
                <a:cubicBezTo>
                  <a:pt x="775" y="546"/>
                  <a:pt x="775" y="546"/>
                  <a:pt x="775" y="546"/>
                </a:cubicBezTo>
                <a:cubicBezTo>
                  <a:pt x="973" y="546"/>
                  <a:pt x="1146" y="546"/>
                  <a:pt x="1146" y="546"/>
                </a:cubicBezTo>
                <a:cubicBezTo>
                  <a:pt x="1207" y="546"/>
                  <a:pt x="1207" y="546"/>
                  <a:pt x="1207" y="546"/>
                </a:cubicBezTo>
                <a:cubicBezTo>
                  <a:pt x="1207" y="546"/>
                  <a:pt x="1199" y="546"/>
                  <a:pt x="1287" y="546"/>
                </a:cubicBezTo>
                <a:cubicBezTo>
                  <a:pt x="1418" y="546"/>
                  <a:pt x="1405" y="414"/>
                  <a:pt x="1405" y="414"/>
                </a:cubicBezTo>
                <a:cubicBezTo>
                  <a:pt x="1405" y="172"/>
                  <a:pt x="1405" y="172"/>
                  <a:pt x="1405" y="172"/>
                </a:cubicBezTo>
                <a:cubicBezTo>
                  <a:pt x="1296" y="171"/>
                  <a:pt x="1296" y="171"/>
                  <a:pt x="1296" y="171"/>
                </a:cubicBezTo>
                <a:cubicBezTo>
                  <a:pt x="1296" y="172"/>
                  <a:pt x="1296" y="172"/>
                  <a:pt x="1296" y="172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6" y="443"/>
                  <a:pt x="1223" y="438"/>
                  <a:pt x="1223" y="438"/>
                </a:cubicBezTo>
                <a:cubicBezTo>
                  <a:pt x="1207" y="438"/>
                  <a:pt x="1207" y="438"/>
                  <a:pt x="1207" y="438"/>
                </a:cubicBezTo>
                <a:cubicBezTo>
                  <a:pt x="1146" y="438"/>
                  <a:pt x="1146" y="438"/>
                  <a:pt x="1146" y="438"/>
                </a:cubicBezTo>
                <a:cubicBezTo>
                  <a:pt x="259" y="438"/>
                  <a:pt x="259" y="438"/>
                  <a:pt x="259" y="438"/>
                </a:cubicBezTo>
                <a:cubicBezTo>
                  <a:pt x="259" y="438"/>
                  <a:pt x="186" y="443"/>
                  <a:pt x="186" y="414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86" y="171"/>
                  <a:pt x="186" y="171"/>
                  <a:pt x="186" y="171"/>
                </a:cubicBezTo>
                <a:cubicBezTo>
                  <a:pt x="266" y="171"/>
                  <a:pt x="266" y="171"/>
                  <a:pt x="266" y="171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78" y="414"/>
                  <a:pt x="78" y="414"/>
                  <a:pt x="78" y="414"/>
                </a:cubicBezTo>
                <a:cubicBezTo>
                  <a:pt x="78" y="414"/>
                  <a:pt x="64" y="546"/>
                  <a:pt x="196" y="546"/>
                </a:cubicBezTo>
                <a:cubicBezTo>
                  <a:pt x="237" y="546"/>
                  <a:pt x="451" y="546"/>
                  <a:pt x="666" y="546"/>
                </a:cubicBezTo>
                <a:lnTo>
                  <a:pt x="667" y="546"/>
                </a:lnTo>
                <a:close/>
              </a:path>
            </a:pathLst>
          </a:custGeom>
          <a:solidFill>
            <a:schemeClr val="accent3"/>
          </a:solidFill>
          <a:ln w="6350" algn="ctr">
            <a:noFill/>
            <a:miter lim="800000"/>
            <a:headEnd/>
            <a:tailEnd/>
          </a:ln>
        </p:spPr>
        <p:txBody>
          <a:bodyPr lIns="89984" tIns="71987" rIns="89984" bIns="71987" rtlCol="0" anchor="ctr"/>
          <a:lstStyle/>
          <a:p>
            <a:pPr algn="ctr" defTabSz="914095" fontAlgn="base">
              <a:buClr>
                <a:srgbClr val="F0AB00"/>
              </a:buClr>
              <a:buSzPct val="80000"/>
            </a:pPr>
            <a:endParaRPr lang="en-US" sz="1573" kern="0">
              <a:solidFill>
                <a:srgbClr val="F0AB00"/>
              </a:solidFill>
              <a:latin typeface="BentonSans Regular" panose="02000503000000020004" pitchFamily="2" charset="0"/>
              <a:ea typeface="Arial Unicode MS" pitchFamily="34" charset="-128"/>
              <a:cs typeface="BentonSans Ligh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3923643" y="1457395"/>
            <a:ext cx="806987" cy="63220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816364" fontAlgn="base">
              <a:spcBef>
                <a:spcPct val="0"/>
              </a:spcBef>
              <a:spcAft>
                <a:spcPct val="0"/>
              </a:spcAft>
            </a:pPr>
            <a:endParaRPr lang="de-DE" altLang="en-US" sz="1575" kern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gray">
          <a:xfrm>
            <a:off x="3879475" y="1585182"/>
            <a:ext cx="8953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1636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kern="0" dirty="0">
                <a:solidFill>
                  <a:srgbClr val="161A1F"/>
                </a:solidFill>
                <a:latin typeface="BentonSans Light"/>
                <a:ea typeface="Arial Unicode MS" pitchFamily="34" charset="-128"/>
                <a:cs typeface="Arial Unicode MS" pitchFamily="34" charset="-128"/>
              </a:rPr>
              <a:t>INVEST &amp; DISINVEST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3421" y="1109030"/>
            <a:ext cx="63478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 sz="1400" b="1" ker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 defTabSz="816364">
              <a:spcBef>
                <a:spcPts val="0"/>
              </a:spcBef>
            </a:pPr>
            <a:r>
              <a:rPr lang="en-US" sz="1050" b="0" kern="1200" dirty="0">
                <a:solidFill>
                  <a:srgbClr val="FFFFFF"/>
                </a:solidFill>
                <a:latin typeface="Arial" panose="020B0604020202020204" pitchFamily="34" charset="0"/>
                <a:ea typeface="BentonSans Medium" charset="0"/>
                <a:cs typeface="BentonSans Medium" charset="0"/>
              </a:rPr>
              <a:t>MONITOR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157" y="2228196"/>
            <a:ext cx="115626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 sz="1400" b="1" kern="0">
                <a:solidFill>
                  <a:srgbClr val="44607E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816364"/>
            <a:r>
              <a:rPr lang="en-US" sz="1050" dirty="0">
                <a:solidFill>
                  <a:srgbClr val="FFFFFF"/>
                </a:solidFill>
              </a:rPr>
              <a:t>MARKET TRENDS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en-US" sz="1050" dirty="0">
                <a:solidFill>
                  <a:srgbClr val="FFFFFF"/>
                </a:solidFill>
              </a:rPr>
              <a:t>&amp; CUSTOMER PERSPECTIVES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0342" y="2228196"/>
            <a:ext cx="185976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 sz="1400" b="1" ker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816364">
              <a:spcBef>
                <a:spcPts val="0"/>
              </a:spcBef>
            </a:pPr>
            <a:r>
              <a:rPr lang="en-US" sz="1050" dirty="0">
                <a:solidFill>
                  <a:srgbClr val="FFFFFF"/>
                </a:solidFill>
              </a:rPr>
              <a:t>BALANCE the PORTFOLIO</a:t>
            </a:r>
          </a:p>
          <a:p>
            <a:pPr defTabSz="816364">
              <a:spcBef>
                <a:spcPts val="0"/>
              </a:spcBef>
            </a:pPr>
            <a:r>
              <a:rPr lang="en-US" sz="1050" dirty="0">
                <a:solidFill>
                  <a:srgbClr val="FFFFFF"/>
                </a:solidFill>
              </a:rPr>
              <a:t>based on End2End category plans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0343" y="953335"/>
            <a:ext cx="1554913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defRPr sz="1400" b="1" kern="0">
                <a:solidFill>
                  <a:schemeClr val="accent3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816364">
              <a:spcBef>
                <a:spcPts val="0"/>
              </a:spcBef>
            </a:pPr>
            <a:r>
              <a:rPr lang="en-US" sz="1050" dirty="0">
                <a:solidFill>
                  <a:srgbClr val="FFFFFF"/>
                </a:solidFill>
              </a:rPr>
              <a:t>FINANCIAL AMBITION</a:t>
            </a:r>
          </a:p>
          <a:p>
            <a:pPr defTabSz="816364">
              <a:spcBef>
                <a:spcPts val="0"/>
              </a:spcBef>
            </a:pPr>
            <a:r>
              <a:rPr lang="en-US" sz="1050" dirty="0">
                <a:solidFill>
                  <a:srgbClr val="FFFFFF"/>
                </a:solidFill>
              </a:rPr>
              <a:t>&amp; mid-term Financial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157" y="953335"/>
            <a:ext cx="107882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16364" fontAlgn="base">
              <a:spcBef>
                <a:spcPts val="45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SAP‘s STRATEGY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57311" y="820366"/>
            <a:ext cx="1425056" cy="1172631"/>
            <a:chOff x="3885727" y="1422914"/>
            <a:chExt cx="1900129" cy="1503362"/>
          </a:xfrm>
        </p:grpSpPr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4875741" y="1422914"/>
              <a:ext cx="910115" cy="1503362"/>
            </a:xfrm>
            <a:custGeom>
              <a:avLst/>
              <a:gdLst>
                <a:gd name="T0" fmla="*/ 2147483646 w 450"/>
                <a:gd name="T1" fmla="*/ 2147483646 h 765"/>
                <a:gd name="T2" fmla="*/ 2147483646 w 450"/>
                <a:gd name="T3" fmla="*/ 2147483646 h 765"/>
                <a:gd name="T4" fmla="*/ 2147483646 w 450"/>
                <a:gd name="T5" fmla="*/ 2147483646 h 765"/>
                <a:gd name="T6" fmla="*/ 2147483646 w 450"/>
                <a:gd name="T7" fmla="*/ 2147483646 h 765"/>
                <a:gd name="T8" fmla="*/ 2147483646 w 450"/>
                <a:gd name="T9" fmla="*/ 2147483646 h 765"/>
                <a:gd name="T10" fmla="*/ 2147483646 w 450"/>
                <a:gd name="T11" fmla="*/ 2147483646 h 765"/>
                <a:gd name="T12" fmla="*/ 2147483646 w 450"/>
                <a:gd name="T13" fmla="*/ 2147483646 h 765"/>
                <a:gd name="T14" fmla="*/ 2147483646 w 450"/>
                <a:gd name="T15" fmla="*/ 2147483646 h 765"/>
                <a:gd name="T16" fmla="*/ 2147483646 w 450"/>
                <a:gd name="T17" fmla="*/ 0 h 765"/>
                <a:gd name="T18" fmla="*/ 0 w 450"/>
                <a:gd name="T19" fmla="*/ 0 h 765"/>
                <a:gd name="T20" fmla="*/ 0 w 450"/>
                <a:gd name="T21" fmla="*/ 2147483646 h 765"/>
                <a:gd name="T22" fmla="*/ 2147483646 w 450"/>
                <a:gd name="T23" fmla="*/ 2147483646 h 765"/>
                <a:gd name="T24" fmla="*/ 2147483646 w 450"/>
                <a:gd name="T25" fmla="*/ 2147483646 h 7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0"/>
                <a:gd name="T40" fmla="*/ 0 h 765"/>
                <a:gd name="T41" fmla="*/ 450 w 450"/>
                <a:gd name="T42" fmla="*/ 765 h 7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0" h="765">
                  <a:moveTo>
                    <a:pt x="265" y="132"/>
                  </a:moveTo>
                  <a:cubicBezTo>
                    <a:pt x="265" y="593"/>
                    <a:pt x="265" y="593"/>
                    <a:pt x="265" y="593"/>
                  </a:cubicBezTo>
                  <a:cubicBezTo>
                    <a:pt x="265" y="595"/>
                    <a:pt x="265" y="595"/>
                    <a:pt x="265" y="595"/>
                  </a:cubicBezTo>
                  <a:cubicBezTo>
                    <a:pt x="184" y="595"/>
                    <a:pt x="184" y="595"/>
                    <a:pt x="184" y="595"/>
                  </a:cubicBezTo>
                  <a:cubicBezTo>
                    <a:pt x="317" y="765"/>
                    <a:pt x="317" y="765"/>
                    <a:pt x="317" y="765"/>
                  </a:cubicBezTo>
                  <a:cubicBezTo>
                    <a:pt x="450" y="593"/>
                    <a:pt x="450" y="593"/>
                    <a:pt x="450" y="593"/>
                  </a:cubicBezTo>
                  <a:cubicBezTo>
                    <a:pt x="373" y="593"/>
                    <a:pt x="373" y="593"/>
                    <a:pt x="373" y="593"/>
                  </a:cubicBezTo>
                  <a:cubicBezTo>
                    <a:pt x="373" y="132"/>
                    <a:pt x="373" y="132"/>
                    <a:pt x="373" y="132"/>
                  </a:cubicBezTo>
                  <a:cubicBezTo>
                    <a:pt x="373" y="132"/>
                    <a:pt x="387" y="0"/>
                    <a:pt x="255" y="0"/>
                  </a:cubicBezTo>
                  <a:cubicBezTo>
                    <a:pt x="167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08"/>
                    <a:pt x="265" y="103"/>
                    <a:pt x="265" y="132"/>
                  </a:cubicBezTo>
                  <a:close/>
                </a:path>
              </a:pathLst>
            </a:cu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84" tIns="71987" rIns="89984" bIns="71987" rtlCol="0" anchor="ctr"/>
            <a:lstStyle/>
            <a:p>
              <a:pPr algn="ctr" defTabSz="914095" fontAlgn="base">
                <a:buClr>
                  <a:srgbClr val="F0AB00"/>
                </a:buClr>
                <a:buSzPct val="80000"/>
              </a:pPr>
              <a:endParaRPr lang="en-US" sz="1573" kern="0">
                <a:solidFill>
                  <a:srgbClr val="FFFFFF"/>
                </a:solidFill>
                <a:latin typeface="BentonSans Regular" panose="02000503000000020004" pitchFamily="2" charset="0"/>
                <a:ea typeface="Arial Unicode MS" pitchFamily="34" charset="-128"/>
                <a:cs typeface="BentonSans Light"/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3885727" y="1422914"/>
              <a:ext cx="1001878" cy="206627"/>
            </a:xfrm>
            <a:prstGeom prst="rect">
              <a:avLst/>
            </a:pr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84" tIns="71987" rIns="89984" bIns="71987" rtlCol="0" anchor="ctr"/>
            <a:lstStyle/>
            <a:p>
              <a:pPr algn="ctr" defTabSz="914095" fontAlgn="base">
                <a:buClr>
                  <a:srgbClr val="F0AB00"/>
                </a:buClr>
                <a:buSzPct val="80000"/>
              </a:pPr>
              <a:endParaRPr lang="en-US" sz="1573" kern="0" dirty="0">
                <a:solidFill>
                  <a:srgbClr val="FFFFFF"/>
                </a:solidFill>
                <a:latin typeface="BentonSans Regular" panose="02000503000000020004" pitchFamily="2" charset="0"/>
                <a:ea typeface="Arial Unicode MS" pitchFamily="34" charset="-128"/>
                <a:cs typeface="BentonSans Ligh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986844" y="3833898"/>
            <a:ext cx="5780441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364"/>
            <a:r>
              <a:rPr lang="en-US" alt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Is the market attractive?</a:t>
            </a:r>
          </a:p>
          <a:p>
            <a:pPr defTabSz="816364"/>
            <a:r>
              <a:rPr 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2. Does SAP have a winning idea?</a:t>
            </a:r>
          </a:p>
          <a:p>
            <a:pPr defTabSz="816364"/>
            <a:r>
              <a:rPr 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3. Does SAP have a right to play by contributing a core strength?</a:t>
            </a:r>
          </a:p>
          <a:p>
            <a:pPr defTabSz="816364"/>
            <a:r>
              <a:rPr 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4. Does SAP have the ability to execute?</a:t>
            </a:r>
          </a:p>
          <a:p>
            <a:pPr defTabSz="816364"/>
            <a:r>
              <a:rPr lang="en-US" sz="975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5. What are the required finances based on the investment approach: Make-Buy-Partner? </a:t>
            </a:r>
          </a:p>
        </p:txBody>
      </p:sp>
      <p:pic>
        <p:nvPicPr>
          <p:cNvPr id="22" name="Picture 21" descr="SAP_grad_R_pre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47" y="4586052"/>
            <a:ext cx="687536" cy="3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KOM_2016">
  <a:themeElements>
    <a:clrScheme name="SAP_DKOM_2">
      <a:dk1>
        <a:srgbClr val="161A1F"/>
      </a:dk1>
      <a:lt1>
        <a:srgbClr val="FFFFFF"/>
      </a:lt1>
      <a:dk2>
        <a:srgbClr val="D34A5C"/>
      </a:dk2>
      <a:lt2>
        <a:srgbClr val="6A6E74"/>
      </a:lt2>
      <a:accent1>
        <a:srgbClr val="E9AF20"/>
      </a:accent1>
      <a:accent2>
        <a:srgbClr val="E86E82"/>
      </a:accent2>
      <a:accent3>
        <a:srgbClr val="3790CD"/>
      </a:accent3>
      <a:accent4>
        <a:srgbClr val="45B9BF"/>
      </a:accent4>
      <a:accent5>
        <a:srgbClr val="47B882"/>
      </a:accent5>
      <a:accent6>
        <a:srgbClr val="8769B5"/>
      </a:accent6>
      <a:hlink>
        <a:srgbClr val="666666"/>
      </a:hlink>
      <a:folHlink>
        <a:srgbClr val="CCCCCC"/>
      </a:folHlink>
    </a:clrScheme>
    <a:fontScheme name="SAP_2">
      <a:majorFont>
        <a:latin typeface="BentonSans Light"/>
        <a:ea typeface=""/>
        <a:cs typeface=""/>
      </a:majorFont>
      <a:minorFont>
        <a:latin typeface="BentonSans Ligh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28575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8575" cap="rnd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ctr" anchorCtr="0">
        <a:spAutoFit/>
      </a:bodyPr>
      <a:lstStyle>
        <a:defPPr algn="ctr"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latin typeface="+mn-lt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454</Words>
  <Application>Microsoft Office PowerPoint</Application>
  <PresentationFormat>On-screen Show (16:9)</PresentationFormat>
  <Paragraphs>132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3_DKOM_2016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fatfish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Tammy Nicholson</dc:creator>
  <cp:lastModifiedBy>Rosanne English</cp:lastModifiedBy>
  <cp:revision>20</cp:revision>
  <dcterms:created xsi:type="dcterms:W3CDTF">2016-07-13T05:08:44Z</dcterms:created>
  <dcterms:modified xsi:type="dcterms:W3CDTF">2016-09-12T02:17:27Z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912353407</vt:i4>
  </property>
  <property fmtid="{D5CDD505-2E9C-101B-9397-08002B2CF9AE}" pid="3" name="_NewReviewCycle">
    <vt:lpwstr/>
  </property>
  <property fmtid="{D5CDD505-2E9C-101B-9397-08002B2CF9AE}" pid="4" name="_EmailSubject">
    <vt:lpwstr>SAUG National Summit 2016 - Speaker Information</vt:lpwstr>
  </property>
  <property fmtid="{D5CDD505-2E9C-101B-9397-08002B2CF9AE}" pid="5" name="_AuthorEmail">
    <vt:lpwstr>michael.kovacevic@sap.com</vt:lpwstr>
  </property>
  <property fmtid="{D5CDD505-2E9C-101B-9397-08002B2CF9AE}" pid="6" name="_AuthorEmailDisplayName">
    <vt:lpwstr>Kovacevic, Michael (external - Partner)</vt:lpwstr>
  </property>
</Properties>
</file>