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5" r:id="rId2"/>
    <p:sldMasterId id="2147483721" r:id="rId3"/>
  </p:sldMasterIdLst>
  <p:notesMasterIdLst>
    <p:notesMasterId r:id="rId42"/>
  </p:notesMasterIdLst>
  <p:sldIdLst>
    <p:sldId id="256" r:id="rId4"/>
    <p:sldId id="257" r:id="rId5"/>
    <p:sldId id="276" r:id="rId6"/>
    <p:sldId id="277" r:id="rId7"/>
    <p:sldId id="270" r:id="rId8"/>
    <p:sldId id="258" r:id="rId9"/>
    <p:sldId id="259" r:id="rId10"/>
    <p:sldId id="260" r:id="rId11"/>
    <p:sldId id="262" r:id="rId12"/>
    <p:sldId id="263" r:id="rId13"/>
    <p:sldId id="273" r:id="rId14"/>
    <p:sldId id="274" r:id="rId15"/>
    <p:sldId id="266" r:id="rId16"/>
    <p:sldId id="267" r:id="rId17"/>
    <p:sldId id="268" r:id="rId18"/>
    <p:sldId id="271" r:id="rId19"/>
    <p:sldId id="272" r:id="rId20"/>
    <p:sldId id="269" r:id="rId21"/>
    <p:sldId id="296" r:id="rId22"/>
    <p:sldId id="297" r:id="rId23"/>
    <p:sldId id="298" r:id="rId24"/>
    <p:sldId id="306" r:id="rId25"/>
    <p:sldId id="301" r:id="rId26"/>
    <p:sldId id="302" r:id="rId27"/>
    <p:sldId id="303" r:id="rId28"/>
    <p:sldId id="304" r:id="rId29"/>
    <p:sldId id="305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6" r:id="rId39"/>
    <p:sldId id="315" r:id="rId40"/>
    <p:sldId id="317" r:id="rId4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33"/>
    <a:srgbClr val="DCD3BE"/>
    <a:srgbClr val="5F5F5F"/>
    <a:srgbClr val="FF0000"/>
    <a:srgbClr val="DD5900"/>
    <a:srgbClr val="EBE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5" autoAdjust="0"/>
    <p:restoredTop sz="73551" autoAdjust="0"/>
  </p:normalViewPr>
  <p:slideViewPr>
    <p:cSldViewPr>
      <p:cViewPr>
        <p:scale>
          <a:sx n="90" d="100"/>
          <a:sy n="90" d="100"/>
        </p:scale>
        <p:origin x="-24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9A4BAD-56C0-4717-A5FF-CAF358630F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7283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1A31EB-C814-4573-A76B-4F34641D6594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0525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Expensive data. </a:t>
            </a:r>
          </a:p>
          <a:p>
            <a:pPr eaLnBrk="1" hangingPunct="1"/>
            <a:r>
              <a:rPr lang="en-NZ" altLang="en-US" smtClean="0"/>
              <a:t>The old boardwalk counter was temperamental, required frequent checking for reliability and to get time based data (e.g. monthly) therefore had a high staff cost.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 Obvious tools. </a:t>
            </a:r>
          </a:p>
          <a:p>
            <a:pPr eaLnBrk="1" hangingPunct="1"/>
            <a:r>
              <a:rPr lang="en-NZ" altLang="en-US" smtClean="0"/>
              <a:t>The boardwalk counter evolved into a tool that was at times was too far from water courses or damp ground, becoming a far too obvious target for vandalism or leading too over-counting and unreliable data.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B4CDBF-497B-4405-9EFF-1B5FD60618DE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45581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Counter data help DOC make prudent investment decisions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Understanding visitation: the trends of visitors.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 What the priorities for investment should be.</a:t>
            </a:r>
          </a:p>
          <a:p>
            <a:pPr eaLnBrk="1" hangingPunct="1"/>
            <a:r>
              <a:rPr lang="en-NZ" altLang="en-US" smtClean="0"/>
              <a:t>	</a:t>
            </a:r>
          </a:p>
          <a:p>
            <a:pPr eaLnBrk="1" hangingPunct="1"/>
            <a:r>
              <a:rPr lang="en-NZ" altLang="en-US" smtClean="0"/>
              <a:t>Indicate to field staff that their hard work is delivering benefit, and the trends in degree of benefit delivered.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Provides the evidence DOC needs to tell its performance story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04D05-9179-4209-BC00-EEA4F465EAB6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65469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1.       The counters capture a unit of infrastructure asset use – i.e. each time a person, bike or vehicle passes a given point. In this respect they measure human activity at a site by the hour, 24/7/365 – thereby telling DOC how hard its capital assets are being worked.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2.       Because a unit of use also represents a unit of benefit delivered to a visitor – which is the reason DOC invests in the assets - counts also represent a form of ROI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3.       Over time, counters show trends in ROI – i.e., is asset use growing/stagnant/declining</a:t>
            </a:r>
          </a:p>
          <a:p>
            <a:pPr eaLnBrk="1" hangingPunct="1"/>
            <a:endParaRPr lang="en-NZ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2FC3B1-2F16-429A-9F63-3705F39F0E2C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43787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Count data therefore enable DOC to: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a)       Determine and justify nature and scale of capital investment in visitor infrastructure necessary to deliver a given ROI at a given site</a:t>
            </a:r>
          </a:p>
          <a:p>
            <a:pPr eaLnBrk="1" hangingPunct="1"/>
            <a:endParaRPr lang="en-NZ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F599F-BEEC-4D90-BC0E-CFC09B1B562C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69656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Count data therefore enable DOC to: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b)       Determine how actual ROI of capital investment compares with projected ROI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02161F-EFCF-4AFE-8D27-DCBF53F21B04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14389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Count data therefore enable DOC to: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NZ" altLang="en-US" smtClean="0"/>
              <a:t>c)       Set service delivery standards at sites – i.e., sites that have thousands of visitors per day will have higher service standards 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54F591-EAEA-4F1F-9507-6A1AA7E54EE0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19682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d)       Develop maintenance plans – i.e., the more the asset is used, the more it needs to be maintained</a:t>
            </a:r>
          </a:p>
          <a:p>
            <a:pPr eaLnBrk="1" hangingPunct="1"/>
            <a:endParaRPr lang="en-NZ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09ED6F-1332-42E4-BEB6-6633FA781F9F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16113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Use 6x different counter types for different applications, all developed in-house: 3x pedestrian (pad; step; door); 1x bicycle; 2x vehicle, 1 x water flow meter.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Use four different sensors: piezo-electric – i.e. Pressure activated (pad, step, and bike counters); infra-red (door/entranceway counters); inductive loop (permanent vehicle counters); pneumatic tube (temporary vehicle counters) and water flow meters </a:t>
            </a:r>
          </a:p>
          <a:p>
            <a:pPr eaLnBrk="1" hangingPunct="1"/>
            <a:endParaRPr lang="en-NZ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5073D0-80C1-48A2-A3CF-FDEED08D93DA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99331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Counter network has grown organically over past 10 years, and there are some gaps – i.e. doesn’t yet give a complete picture. To address this, network is now being ‘designed’ according to a number of criteria. Will result in a permanent ‘strategic’ national network that will be statistically representative of the entire network, and a ’tactical’ regional network than will adapt to changing organisational priorities.</a:t>
            </a:r>
          </a:p>
          <a:p>
            <a:pPr eaLnBrk="1" hangingPunct="1"/>
            <a:r>
              <a:rPr lang="en-NZ" altLang="en-US" smtClean="0"/>
              <a:t>Network of over 658 counters deployed across all Public Conservation lands – haven’t figured out how to count swimmers or divers yet!</a:t>
            </a:r>
          </a:p>
          <a:p>
            <a:pPr eaLnBrk="1" hangingPunct="1"/>
            <a:r>
              <a:rPr lang="en-NZ" altLang="en-US" smtClean="0"/>
              <a:t>Counters installed at sites of all levels of activity – from front country sites with thousands of visitors per day to back country sites with 200 visitors per year</a:t>
            </a:r>
          </a:p>
          <a:p>
            <a:pPr eaLnBrk="1" hangingPunct="1"/>
            <a:r>
              <a:rPr lang="en-NZ" altLang="en-US" smtClean="0"/>
              <a:t>Examples of added value to New Zealand communities and overseas visitors as a result from publishing the track and asset counter data:</a:t>
            </a:r>
          </a:p>
          <a:p>
            <a:pPr eaLnBrk="1" hangingPunct="1"/>
            <a:r>
              <a:rPr lang="en-NZ" altLang="en-US" smtClean="0"/>
              <a:t>Hospitality industry  - understanding and responding to visitor numbers in specific destinations (e.g. coffee carts, RBnB, MTB hire).</a:t>
            </a:r>
          </a:p>
          <a:p>
            <a:pPr eaLnBrk="1" hangingPunct="1"/>
            <a:r>
              <a:rPr lang="en-NZ" altLang="en-US" smtClean="0"/>
              <a:t>Tourism industry  - understanding and responding to visitor numbers in specific destinations (e.g. where to go and when to go to avoid HIGH numbers of visito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FCC0DF-7677-495F-9207-A4D085807837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6807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In this session I'll introduce: </a:t>
            </a:r>
          </a:p>
          <a:p>
            <a:pPr eaLnBrk="1" hangingPunct="1"/>
            <a:r>
              <a:rPr lang="en-NZ" altLang="en-US" smtClean="0"/>
              <a:t>DOC and the journey 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What was the: </a:t>
            </a:r>
          </a:p>
          <a:p>
            <a:pPr eaLnBrk="1" hangingPunct="1"/>
            <a:r>
              <a:rPr lang="en-NZ" altLang="en-US" smtClean="0"/>
              <a:t>Business needs </a:t>
            </a:r>
          </a:p>
          <a:p>
            <a:pPr eaLnBrk="1" hangingPunct="1"/>
            <a:r>
              <a:rPr lang="en-NZ" altLang="en-US" smtClean="0"/>
              <a:t>Business Problems and how we solved it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NZ" altLang="en-US" smtClean="0"/>
              <a:t>Why did you chose this solution:</a:t>
            </a:r>
          </a:p>
          <a:p>
            <a:pPr eaLnBrk="1" hangingPunct="1"/>
            <a:r>
              <a:rPr lang="en-NZ" altLang="en-US" smtClean="0"/>
              <a:t>SAP</a:t>
            </a:r>
          </a:p>
          <a:p>
            <a:pPr eaLnBrk="1" hangingPunct="1"/>
            <a:r>
              <a:rPr lang="en-NZ" altLang="en-US" smtClean="0"/>
              <a:t>Neptune Software</a:t>
            </a:r>
          </a:p>
          <a:p>
            <a:pPr eaLnBrk="1" hangingPunct="1"/>
            <a:r>
              <a:rPr lang="en-NZ" altLang="en-US" smtClean="0"/>
              <a:t>Soltius New Zealand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199F0A-2E15-498D-87DD-6D96568B21BF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587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8.7 Million Ha of Public conservation Land – 30 % of NZer’s land area </a:t>
            </a:r>
          </a:p>
          <a:p>
            <a:pPr eaLnBrk="1" hangingPunct="1"/>
            <a:r>
              <a:rPr lang="en-US" altLang="en-US" smtClean="0"/>
              <a:t>13 National Parks </a:t>
            </a:r>
          </a:p>
          <a:p>
            <a:pPr eaLnBrk="1" hangingPunct="1"/>
            <a:r>
              <a:rPr lang="en-US" altLang="en-US" smtClean="0"/>
              <a:t>44 Marine reserves and 6 marine mammal sanctuaries </a:t>
            </a:r>
          </a:p>
          <a:p>
            <a:pPr eaLnBrk="1" hangingPunct="1"/>
            <a:r>
              <a:rPr lang="en-US" altLang="en-US" smtClean="0"/>
              <a:t>2,800 Threatened species 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z="900" b="1" smtClean="0">
              <a:solidFill>
                <a:schemeClr val="tx2"/>
              </a:solidFill>
            </a:endParaRPr>
          </a:p>
          <a:p>
            <a:pPr eaLnBrk="1" hangingPunct="1"/>
            <a:endParaRPr lang="en-US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3C97B9-2BF7-469F-AC62-253B8EF44AD2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2088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Annual Operating   $420m</a:t>
            </a:r>
          </a:p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Annual Capital        $  55m</a:t>
            </a:r>
          </a:p>
          <a:p>
            <a:pPr eaLnBrk="1" hangingPunct="1"/>
            <a:r>
              <a:rPr lang="en-US" altLang="en-US" sz="1000" smtClean="0"/>
              <a:t>Annual Operating   $350m</a:t>
            </a:r>
          </a:p>
          <a:p>
            <a:pPr eaLnBrk="1" hangingPunct="1"/>
            <a:r>
              <a:rPr lang="en-US" altLang="en-US" sz="1000" smtClean="0"/>
              <a:t>40% for recreation services</a:t>
            </a:r>
          </a:p>
          <a:p>
            <a:pPr eaLnBrk="1" hangingPunct="1"/>
            <a:r>
              <a:rPr lang="en-US" altLang="en-US" sz="1000" smtClean="0"/>
              <a:t>60% for natural &amp; historic heritage protection</a:t>
            </a:r>
          </a:p>
          <a:p>
            <a:pPr eaLnBrk="1" hangingPunct="1"/>
            <a:r>
              <a:rPr lang="en-US" altLang="en-US" sz="1000" smtClean="0"/>
              <a:t>2,000 staff</a:t>
            </a:r>
          </a:p>
          <a:p>
            <a:pPr eaLnBrk="1" hangingPunct="1"/>
            <a:r>
              <a:rPr lang="en-US" altLang="en-US" sz="1000" smtClean="0"/>
              <a:t>1200 SAP and BI users</a:t>
            </a:r>
          </a:p>
          <a:p>
            <a:pPr eaLnBrk="1" hangingPunct="1"/>
            <a:r>
              <a:rPr lang="en-US" altLang="en-US" sz="1000" smtClean="0"/>
              <a:t>350 Mobile users</a:t>
            </a:r>
          </a:p>
          <a:p>
            <a:pPr eaLnBrk="1" hangingPunct="1"/>
            <a:endParaRPr lang="en-US" altLang="en-US" sz="1000" smtClean="0"/>
          </a:p>
          <a:p>
            <a:pPr eaLnBrk="1" hangingPunct="1"/>
            <a:r>
              <a:rPr lang="en-NZ" altLang="en-US" sz="1000" i="1" smtClean="0"/>
              <a:t>NZ’ers</a:t>
            </a:r>
            <a:r>
              <a:rPr lang="en-NZ" altLang="en-US" sz="1000" smtClean="0"/>
              <a:t> make up an estimated 35-40 M visits per year to PCL.</a:t>
            </a:r>
          </a:p>
          <a:p>
            <a:pPr eaLnBrk="1" hangingPunct="1"/>
            <a:endParaRPr lang="en-US" altLang="en-US" sz="1000" smtClean="0"/>
          </a:p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 services</a:t>
            </a:r>
          </a:p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60% for natural &amp; historic heritage protection</a:t>
            </a:r>
          </a:p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2,000 staff</a:t>
            </a:r>
          </a:p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1200 SAP and BI users</a:t>
            </a:r>
          </a:p>
          <a:p>
            <a:pPr eaLnBrk="1" hangingPunct="1"/>
            <a:r>
              <a:rPr lang="en-US" altLang="en-US" sz="1000" b="1" smtClean="0">
                <a:solidFill>
                  <a:schemeClr val="bg1"/>
                </a:solidFill>
              </a:rPr>
              <a:t>350 Mobile users</a:t>
            </a:r>
          </a:p>
          <a:p>
            <a:pPr eaLnBrk="1" hangingPunct="1"/>
            <a:endParaRPr lang="en-NZ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B2227A-B419-41D3-8BA3-4FBD03584A5C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72152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/>
              <a:t>83,000 Equipment on 4,000 Functional Locations</a:t>
            </a:r>
          </a:p>
          <a:p>
            <a:pPr eaLnBrk="1" hangingPunct="1"/>
            <a:r>
              <a:rPr lang="en-GB" altLang="en-US" smtClean="0"/>
              <a:t>19,000km boundary fence</a:t>
            </a:r>
          </a:p>
          <a:p>
            <a:pPr eaLnBrk="1" hangingPunct="1"/>
            <a:r>
              <a:rPr lang="en-GB" altLang="en-US" smtClean="0"/>
              <a:t>14,000km walking track</a:t>
            </a:r>
          </a:p>
          <a:p>
            <a:pPr eaLnBrk="1" hangingPunct="1"/>
            <a:r>
              <a:rPr lang="en-GB" altLang="en-US" smtClean="0"/>
              <a:t>13,144 structures, bridges, boardwalks </a:t>
            </a:r>
          </a:p>
          <a:p>
            <a:pPr eaLnBrk="1" hangingPunct="1"/>
            <a:r>
              <a:rPr lang="en-GB" altLang="en-US" smtClean="0"/>
              <a:t>3,000km roads</a:t>
            </a:r>
          </a:p>
          <a:p>
            <a:pPr eaLnBrk="1" hangingPunct="1"/>
            <a:r>
              <a:rPr lang="en-GB" altLang="en-US" smtClean="0"/>
              <a:t>17,500 signs</a:t>
            </a:r>
          </a:p>
          <a:p>
            <a:pPr eaLnBrk="1" hangingPunct="1"/>
            <a:r>
              <a:rPr lang="en-GB" altLang="en-US" smtClean="0"/>
              <a:t>967 huts</a:t>
            </a:r>
          </a:p>
          <a:p>
            <a:pPr eaLnBrk="1" hangingPunct="1"/>
            <a:r>
              <a:rPr lang="en-GB" altLang="en-US" smtClean="0"/>
              <a:t>324 campsites</a:t>
            </a:r>
          </a:p>
          <a:p>
            <a:pPr eaLnBrk="1" hangingPunct="1"/>
            <a:r>
              <a:rPr lang="en-GB" altLang="en-US" smtClean="0"/>
              <a:t>967 toilets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D27079-A89B-4BBE-95F2-051A1DB6FBCA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3997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Climate / geographic conditions shortened life of counters.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High end machines relied on mains power.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Power consumption was/is an issue; hardware needed to run/survive 5-10 years on a single battery. 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41DFDB-2600-4C0B-B24F-61DE61391C5E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8317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No support offered/available for the ‘proposed’ technology.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Of the shelf technology was/is expensive, poorly constructed or had a short in-field life.</a:t>
            </a:r>
          </a:p>
          <a:p>
            <a:pPr eaLnBrk="1" hangingPunct="1"/>
            <a:endParaRPr lang="en-NZ" altLang="en-US" smtClean="0"/>
          </a:p>
          <a:p>
            <a:pPr eaLnBrk="1" hangingPunct="1"/>
            <a:endParaRPr lang="en-NZ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50F787-F1BE-4CA8-9BE3-32D79CE3FF26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9989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Collection of data in remote area  places expensive and time consuming (system is completely off-line).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Needed to connect (Bluetooth) in the field to the mobile device.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30E237-4355-4FD8-93C6-CEC1959CDE63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02922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Inconsistently collected and stored 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There were many different methods of collected visitor volumes and these were held locally.</a:t>
            </a:r>
          </a:p>
          <a:p>
            <a:pPr eaLnBrk="1" hangingPunct="1"/>
            <a:endParaRPr lang="en-NZ" altLang="en-US" smtClean="0"/>
          </a:p>
          <a:p>
            <a:pPr eaLnBrk="1" hangingPunct="1"/>
            <a:r>
              <a:rPr lang="en-NZ" altLang="en-US" smtClean="0"/>
              <a:t>Data collected and not always fed into business decisions. </a:t>
            </a:r>
          </a:p>
          <a:p>
            <a:pPr eaLnBrk="1" hangingPunct="1"/>
            <a:endParaRPr lang="en-NZ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C7F9CC-5A0A-4A3C-97CE-8953FE96F95D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6634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EB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5"/>
          <p:cNvSpPr>
            <a:spLocks noEditPoints="1"/>
          </p:cNvSpPr>
          <p:nvPr userDrawn="1"/>
        </p:nvSpPr>
        <p:spPr bwMode="auto">
          <a:xfrm>
            <a:off x="0" y="4365625"/>
            <a:ext cx="9144000" cy="2492375"/>
          </a:xfrm>
          <a:custGeom>
            <a:avLst/>
            <a:gdLst>
              <a:gd name="T0" fmla="*/ 6689746 w 5883"/>
              <a:gd name="T1" fmla="*/ 256909 h 2794"/>
              <a:gd name="T2" fmla="*/ 6717724 w 5883"/>
              <a:gd name="T3" fmla="*/ 250665 h 2794"/>
              <a:gd name="T4" fmla="*/ 7992257 w 5883"/>
              <a:gd name="T5" fmla="*/ 148080 h 2794"/>
              <a:gd name="T6" fmla="*/ 8045104 w 5883"/>
              <a:gd name="T7" fmla="*/ 154324 h 2794"/>
              <a:gd name="T8" fmla="*/ 8500516 w 5883"/>
              <a:gd name="T9" fmla="*/ 113290 h 2794"/>
              <a:gd name="T10" fmla="*/ 8197426 w 5883"/>
              <a:gd name="T11" fmla="*/ 46386 h 2794"/>
              <a:gd name="T12" fmla="*/ 8211415 w 5883"/>
              <a:gd name="T13" fmla="*/ 57091 h 2794"/>
              <a:gd name="T14" fmla="*/ 8722782 w 5883"/>
              <a:gd name="T15" fmla="*/ 22301 h 2794"/>
              <a:gd name="T16" fmla="*/ 8839355 w 5883"/>
              <a:gd name="T17" fmla="*/ 36574 h 2794"/>
              <a:gd name="T18" fmla="*/ 8881322 w 5883"/>
              <a:gd name="T19" fmla="*/ 24977 h 2794"/>
              <a:gd name="T20" fmla="*/ 8885985 w 5883"/>
              <a:gd name="T21" fmla="*/ 8920 h 2794"/>
              <a:gd name="T22" fmla="*/ 9033644 w 5883"/>
              <a:gd name="T23" fmla="*/ 47278 h 2794"/>
              <a:gd name="T24" fmla="*/ 9144000 w 5883"/>
              <a:gd name="T25" fmla="*/ 66903 h 2794"/>
              <a:gd name="T26" fmla="*/ 102584 w 5883"/>
              <a:gd name="T27" fmla="*/ 579830 h 2794"/>
              <a:gd name="T28" fmla="*/ 261124 w 5883"/>
              <a:gd name="T29" fmla="*/ 563773 h 2794"/>
              <a:gd name="T30" fmla="*/ 279776 w 5883"/>
              <a:gd name="T31" fmla="*/ 584290 h 2794"/>
              <a:gd name="T32" fmla="*/ 660581 w 5883"/>
              <a:gd name="T33" fmla="*/ 678847 h 2794"/>
              <a:gd name="T34" fmla="*/ 769383 w 5883"/>
              <a:gd name="T35" fmla="*/ 697580 h 2794"/>
              <a:gd name="T36" fmla="*/ 1151743 w 5883"/>
              <a:gd name="T37" fmla="*/ 723449 h 2794"/>
              <a:gd name="T38" fmla="*/ 1546537 w 5883"/>
              <a:gd name="T39" fmla="*/ 733261 h 2794"/>
              <a:gd name="T40" fmla="*/ 1997287 w 5883"/>
              <a:gd name="T41" fmla="*/ 729693 h 2794"/>
              <a:gd name="T42" fmla="*/ 2088991 w 5883"/>
              <a:gd name="T43" fmla="*/ 704716 h 2794"/>
              <a:gd name="T44" fmla="*/ 3001371 w 5883"/>
              <a:gd name="T45" fmla="*/ 727909 h 2794"/>
              <a:gd name="T46" fmla="*/ 3640192 w 5883"/>
              <a:gd name="T47" fmla="*/ 777864 h 2794"/>
              <a:gd name="T48" fmla="*/ 4170211 w 5883"/>
              <a:gd name="T49" fmla="*/ 864392 h 2794"/>
              <a:gd name="T50" fmla="*/ 4634950 w 5883"/>
              <a:gd name="T51" fmla="*/ 842983 h 2794"/>
              <a:gd name="T52" fmla="*/ 4914725 w 5883"/>
              <a:gd name="T53" fmla="*/ 689551 h 2794"/>
              <a:gd name="T54" fmla="*/ 4953583 w 5883"/>
              <a:gd name="T55" fmla="*/ 709176 h 2794"/>
              <a:gd name="T56" fmla="*/ 5076373 w 5883"/>
              <a:gd name="T57" fmla="*/ 634244 h 2794"/>
              <a:gd name="T58" fmla="*/ 5276879 w 5883"/>
              <a:gd name="T59" fmla="*/ 651193 h 2794"/>
              <a:gd name="T60" fmla="*/ 5415213 w 5883"/>
              <a:gd name="T61" fmla="*/ 573585 h 2794"/>
              <a:gd name="T62" fmla="*/ 5468059 w 5883"/>
              <a:gd name="T63" fmla="*/ 557528 h 2794"/>
              <a:gd name="T64" fmla="*/ 5528677 w 5883"/>
              <a:gd name="T65" fmla="*/ 520955 h 2794"/>
              <a:gd name="T66" fmla="*/ 5626599 w 5883"/>
              <a:gd name="T67" fmla="*/ 520955 h 2794"/>
              <a:gd name="T68" fmla="*/ 5617273 w 5883"/>
              <a:gd name="T69" fmla="*/ 537011 h 2794"/>
              <a:gd name="T70" fmla="*/ 5634370 w 5883"/>
              <a:gd name="T71" fmla="*/ 552176 h 2794"/>
              <a:gd name="T72" fmla="*/ 5758715 w 5883"/>
              <a:gd name="T73" fmla="*/ 426398 h 2794"/>
              <a:gd name="T74" fmla="*/ 5823996 w 5883"/>
              <a:gd name="T75" fmla="*/ 434426 h 2794"/>
              <a:gd name="T76" fmla="*/ 5845756 w 5883"/>
              <a:gd name="T77" fmla="*/ 420153 h 2794"/>
              <a:gd name="T78" fmla="*/ 5920363 w 5883"/>
              <a:gd name="T79" fmla="*/ 416585 h 2794"/>
              <a:gd name="T80" fmla="*/ 6026056 w 5883"/>
              <a:gd name="T81" fmla="*/ 383580 h 2794"/>
              <a:gd name="T82" fmla="*/ 6187704 w 5883"/>
              <a:gd name="T83" fmla="*/ 392500 h 2794"/>
              <a:gd name="T84" fmla="*/ 6273191 w 5883"/>
              <a:gd name="T85" fmla="*/ 339869 h 2794"/>
              <a:gd name="T86" fmla="*/ 6378884 w 5883"/>
              <a:gd name="T87" fmla="*/ 327381 h 2794"/>
              <a:gd name="T88" fmla="*/ 6439502 w 5883"/>
              <a:gd name="T89" fmla="*/ 287239 h 2794"/>
              <a:gd name="T90" fmla="*/ 6489240 w 5883"/>
              <a:gd name="T91" fmla="*/ 242636 h 2794"/>
              <a:gd name="T92" fmla="*/ 6675757 w 5883"/>
              <a:gd name="T93" fmla="*/ 232824 h 2794"/>
              <a:gd name="T94" fmla="*/ 6767461 w 5883"/>
              <a:gd name="T95" fmla="*/ 252449 h 2794"/>
              <a:gd name="T96" fmla="*/ 7142050 w 5883"/>
              <a:gd name="T97" fmla="*/ 172165 h 2794"/>
              <a:gd name="T98" fmla="*/ 7361208 w 5883"/>
              <a:gd name="T99" fmla="*/ 143619 h 2794"/>
              <a:gd name="T100" fmla="*/ 7501095 w 5883"/>
              <a:gd name="T101" fmla="*/ 204278 h 2794"/>
              <a:gd name="T102" fmla="*/ 7575702 w 5883"/>
              <a:gd name="T103" fmla="*/ 188222 h 2794"/>
              <a:gd name="T104" fmla="*/ 7647200 w 5883"/>
              <a:gd name="T105" fmla="*/ 196250 h 2794"/>
              <a:gd name="T106" fmla="*/ 7738905 w 5883"/>
              <a:gd name="T107" fmla="*/ 172165 h 2794"/>
              <a:gd name="T108" fmla="*/ 7710927 w 5883"/>
              <a:gd name="T109" fmla="*/ 103477 h 2794"/>
              <a:gd name="T110" fmla="*/ 7861695 w 5883"/>
              <a:gd name="T111" fmla="*/ 137375 h 2794"/>
              <a:gd name="T112" fmla="*/ 7978268 w 5883"/>
              <a:gd name="T113" fmla="*/ 107938 h 2794"/>
              <a:gd name="T114" fmla="*/ 8088624 w 5883"/>
              <a:gd name="T115" fmla="*/ 93665 h 2794"/>
              <a:gd name="T116" fmla="*/ 8250272 w 5883"/>
              <a:gd name="T117" fmla="*/ 24977 h 2794"/>
              <a:gd name="T118" fmla="*/ 8472539 w 5883"/>
              <a:gd name="T119" fmla="*/ 49063 h 27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83" h="2794">
                <a:moveTo>
                  <a:pt x="4649" y="2463"/>
                </a:moveTo>
                <a:lnTo>
                  <a:pt x="4638" y="2464"/>
                </a:lnTo>
                <a:lnTo>
                  <a:pt x="4631" y="2470"/>
                </a:lnTo>
                <a:lnTo>
                  <a:pt x="4656" y="2470"/>
                </a:lnTo>
                <a:lnTo>
                  <a:pt x="4668" y="2472"/>
                </a:lnTo>
                <a:lnTo>
                  <a:pt x="4681" y="2470"/>
                </a:lnTo>
                <a:lnTo>
                  <a:pt x="4688" y="2464"/>
                </a:lnTo>
                <a:lnTo>
                  <a:pt x="4663" y="2464"/>
                </a:lnTo>
                <a:lnTo>
                  <a:pt x="4649" y="2463"/>
                </a:lnTo>
                <a:close/>
                <a:moveTo>
                  <a:pt x="4302" y="276"/>
                </a:moveTo>
                <a:lnTo>
                  <a:pt x="4304" y="288"/>
                </a:lnTo>
                <a:lnTo>
                  <a:pt x="4309" y="299"/>
                </a:lnTo>
                <a:lnTo>
                  <a:pt x="4313" y="308"/>
                </a:lnTo>
                <a:lnTo>
                  <a:pt x="4309" y="317"/>
                </a:lnTo>
                <a:lnTo>
                  <a:pt x="4316" y="317"/>
                </a:lnTo>
                <a:lnTo>
                  <a:pt x="4318" y="318"/>
                </a:lnTo>
                <a:lnTo>
                  <a:pt x="4322" y="320"/>
                </a:lnTo>
                <a:lnTo>
                  <a:pt x="4324" y="320"/>
                </a:lnTo>
                <a:lnTo>
                  <a:pt x="4325" y="317"/>
                </a:lnTo>
                <a:lnTo>
                  <a:pt x="4320" y="311"/>
                </a:lnTo>
                <a:lnTo>
                  <a:pt x="4318" y="302"/>
                </a:lnTo>
                <a:lnTo>
                  <a:pt x="4322" y="281"/>
                </a:lnTo>
                <a:lnTo>
                  <a:pt x="4325" y="276"/>
                </a:lnTo>
                <a:lnTo>
                  <a:pt x="4322" y="276"/>
                </a:lnTo>
                <a:lnTo>
                  <a:pt x="4318" y="277"/>
                </a:lnTo>
                <a:lnTo>
                  <a:pt x="4315" y="281"/>
                </a:lnTo>
                <a:lnTo>
                  <a:pt x="4313" y="284"/>
                </a:lnTo>
                <a:lnTo>
                  <a:pt x="4309" y="288"/>
                </a:lnTo>
                <a:lnTo>
                  <a:pt x="4307" y="284"/>
                </a:lnTo>
                <a:lnTo>
                  <a:pt x="4307" y="281"/>
                </a:lnTo>
                <a:lnTo>
                  <a:pt x="4306" y="277"/>
                </a:lnTo>
                <a:lnTo>
                  <a:pt x="4302" y="276"/>
                </a:lnTo>
                <a:close/>
                <a:moveTo>
                  <a:pt x="5142" y="166"/>
                </a:moveTo>
                <a:lnTo>
                  <a:pt x="5144" y="184"/>
                </a:lnTo>
                <a:lnTo>
                  <a:pt x="5142" y="198"/>
                </a:lnTo>
                <a:lnTo>
                  <a:pt x="5140" y="209"/>
                </a:lnTo>
                <a:lnTo>
                  <a:pt x="5140" y="218"/>
                </a:lnTo>
                <a:lnTo>
                  <a:pt x="5144" y="227"/>
                </a:lnTo>
                <a:lnTo>
                  <a:pt x="5153" y="236"/>
                </a:lnTo>
                <a:lnTo>
                  <a:pt x="5160" y="225"/>
                </a:lnTo>
                <a:lnTo>
                  <a:pt x="5167" y="216"/>
                </a:lnTo>
                <a:lnTo>
                  <a:pt x="5174" y="206"/>
                </a:lnTo>
                <a:lnTo>
                  <a:pt x="5178" y="191"/>
                </a:lnTo>
                <a:lnTo>
                  <a:pt x="5176" y="173"/>
                </a:lnTo>
                <a:lnTo>
                  <a:pt x="5167" y="168"/>
                </a:lnTo>
                <a:lnTo>
                  <a:pt x="5156" y="166"/>
                </a:lnTo>
                <a:lnTo>
                  <a:pt x="5142" y="166"/>
                </a:lnTo>
                <a:close/>
                <a:moveTo>
                  <a:pt x="5508" y="70"/>
                </a:moveTo>
                <a:lnTo>
                  <a:pt x="5497" y="75"/>
                </a:lnTo>
                <a:lnTo>
                  <a:pt x="5503" y="86"/>
                </a:lnTo>
                <a:lnTo>
                  <a:pt x="5499" y="95"/>
                </a:lnTo>
                <a:lnTo>
                  <a:pt x="5492" y="102"/>
                </a:lnTo>
                <a:lnTo>
                  <a:pt x="5481" y="109"/>
                </a:lnTo>
                <a:lnTo>
                  <a:pt x="5472" y="118"/>
                </a:lnTo>
                <a:lnTo>
                  <a:pt x="5469" y="127"/>
                </a:lnTo>
                <a:lnTo>
                  <a:pt x="5483" y="123"/>
                </a:lnTo>
                <a:lnTo>
                  <a:pt x="5497" y="123"/>
                </a:lnTo>
                <a:lnTo>
                  <a:pt x="5526" y="120"/>
                </a:lnTo>
                <a:lnTo>
                  <a:pt x="5538" y="114"/>
                </a:lnTo>
                <a:lnTo>
                  <a:pt x="5546" y="105"/>
                </a:lnTo>
                <a:lnTo>
                  <a:pt x="5549" y="93"/>
                </a:lnTo>
                <a:lnTo>
                  <a:pt x="5538" y="87"/>
                </a:lnTo>
                <a:lnTo>
                  <a:pt x="5528" y="80"/>
                </a:lnTo>
                <a:lnTo>
                  <a:pt x="5519" y="73"/>
                </a:lnTo>
                <a:lnTo>
                  <a:pt x="5508" y="70"/>
                </a:lnTo>
                <a:close/>
                <a:moveTo>
                  <a:pt x="5274" y="52"/>
                </a:moveTo>
                <a:lnTo>
                  <a:pt x="5265" y="55"/>
                </a:lnTo>
                <a:lnTo>
                  <a:pt x="5258" y="53"/>
                </a:lnTo>
                <a:lnTo>
                  <a:pt x="5253" y="53"/>
                </a:lnTo>
                <a:lnTo>
                  <a:pt x="5249" y="55"/>
                </a:lnTo>
                <a:lnTo>
                  <a:pt x="5245" y="62"/>
                </a:lnTo>
                <a:lnTo>
                  <a:pt x="5254" y="70"/>
                </a:lnTo>
                <a:lnTo>
                  <a:pt x="5276" y="102"/>
                </a:lnTo>
                <a:lnTo>
                  <a:pt x="5285" y="109"/>
                </a:lnTo>
                <a:lnTo>
                  <a:pt x="5288" y="91"/>
                </a:lnTo>
                <a:lnTo>
                  <a:pt x="5288" y="77"/>
                </a:lnTo>
                <a:lnTo>
                  <a:pt x="5283" y="64"/>
                </a:lnTo>
                <a:lnTo>
                  <a:pt x="5274" y="52"/>
                </a:lnTo>
                <a:close/>
                <a:moveTo>
                  <a:pt x="5526" y="0"/>
                </a:moveTo>
                <a:lnTo>
                  <a:pt x="5540" y="5"/>
                </a:lnTo>
                <a:lnTo>
                  <a:pt x="5553" y="7"/>
                </a:lnTo>
                <a:lnTo>
                  <a:pt x="5563" y="9"/>
                </a:lnTo>
                <a:lnTo>
                  <a:pt x="5578" y="12"/>
                </a:lnTo>
                <a:lnTo>
                  <a:pt x="5578" y="16"/>
                </a:lnTo>
                <a:lnTo>
                  <a:pt x="5572" y="21"/>
                </a:lnTo>
                <a:lnTo>
                  <a:pt x="5572" y="28"/>
                </a:lnTo>
                <a:lnTo>
                  <a:pt x="5594" y="28"/>
                </a:lnTo>
                <a:lnTo>
                  <a:pt x="5612" y="25"/>
                </a:lnTo>
                <a:lnTo>
                  <a:pt x="5628" y="19"/>
                </a:lnTo>
                <a:lnTo>
                  <a:pt x="5642" y="16"/>
                </a:lnTo>
                <a:lnTo>
                  <a:pt x="5658" y="14"/>
                </a:lnTo>
                <a:lnTo>
                  <a:pt x="5674" y="16"/>
                </a:lnTo>
                <a:lnTo>
                  <a:pt x="5692" y="23"/>
                </a:lnTo>
                <a:lnTo>
                  <a:pt x="5692" y="25"/>
                </a:lnTo>
                <a:lnTo>
                  <a:pt x="5690" y="28"/>
                </a:lnTo>
                <a:lnTo>
                  <a:pt x="5681" y="37"/>
                </a:lnTo>
                <a:lnTo>
                  <a:pt x="5681" y="39"/>
                </a:lnTo>
                <a:lnTo>
                  <a:pt x="5683" y="39"/>
                </a:lnTo>
                <a:lnTo>
                  <a:pt x="5687" y="41"/>
                </a:lnTo>
                <a:lnTo>
                  <a:pt x="5692" y="41"/>
                </a:lnTo>
                <a:lnTo>
                  <a:pt x="5690" y="35"/>
                </a:lnTo>
                <a:lnTo>
                  <a:pt x="5690" y="34"/>
                </a:lnTo>
                <a:lnTo>
                  <a:pt x="5692" y="30"/>
                </a:lnTo>
                <a:lnTo>
                  <a:pt x="5694" y="30"/>
                </a:lnTo>
                <a:lnTo>
                  <a:pt x="5696" y="28"/>
                </a:lnTo>
                <a:lnTo>
                  <a:pt x="5699" y="28"/>
                </a:lnTo>
                <a:lnTo>
                  <a:pt x="5703" y="30"/>
                </a:lnTo>
                <a:lnTo>
                  <a:pt x="5710" y="30"/>
                </a:lnTo>
                <a:lnTo>
                  <a:pt x="5712" y="28"/>
                </a:lnTo>
                <a:lnTo>
                  <a:pt x="5714" y="28"/>
                </a:lnTo>
                <a:lnTo>
                  <a:pt x="5715" y="27"/>
                </a:lnTo>
                <a:lnTo>
                  <a:pt x="5715" y="21"/>
                </a:lnTo>
                <a:lnTo>
                  <a:pt x="5714" y="19"/>
                </a:lnTo>
                <a:lnTo>
                  <a:pt x="5710" y="18"/>
                </a:lnTo>
                <a:lnTo>
                  <a:pt x="5708" y="14"/>
                </a:lnTo>
                <a:lnTo>
                  <a:pt x="5705" y="12"/>
                </a:lnTo>
                <a:lnTo>
                  <a:pt x="5701" y="9"/>
                </a:lnTo>
                <a:lnTo>
                  <a:pt x="5701" y="5"/>
                </a:lnTo>
                <a:lnTo>
                  <a:pt x="5705" y="5"/>
                </a:lnTo>
                <a:lnTo>
                  <a:pt x="5714" y="9"/>
                </a:lnTo>
                <a:lnTo>
                  <a:pt x="5717" y="10"/>
                </a:lnTo>
                <a:lnTo>
                  <a:pt x="5719" y="12"/>
                </a:lnTo>
                <a:lnTo>
                  <a:pt x="5722" y="12"/>
                </a:lnTo>
                <a:lnTo>
                  <a:pt x="5730" y="9"/>
                </a:lnTo>
                <a:lnTo>
                  <a:pt x="5744" y="5"/>
                </a:lnTo>
                <a:lnTo>
                  <a:pt x="5747" y="16"/>
                </a:lnTo>
                <a:lnTo>
                  <a:pt x="5751" y="30"/>
                </a:lnTo>
                <a:lnTo>
                  <a:pt x="5756" y="41"/>
                </a:lnTo>
                <a:lnTo>
                  <a:pt x="5774" y="46"/>
                </a:lnTo>
                <a:lnTo>
                  <a:pt x="5790" y="46"/>
                </a:lnTo>
                <a:lnTo>
                  <a:pt x="5808" y="41"/>
                </a:lnTo>
                <a:lnTo>
                  <a:pt x="5812" y="53"/>
                </a:lnTo>
                <a:lnTo>
                  <a:pt x="5821" y="62"/>
                </a:lnTo>
                <a:lnTo>
                  <a:pt x="5831" y="68"/>
                </a:lnTo>
                <a:lnTo>
                  <a:pt x="5844" y="73"/>
                </a:lnTo>
                <a:lnTo>
                  <a:pt x="5855" y="78"/>
                </a:lnTo>
                <a:lnTo>
                  <a:pt x="5865" y="86"/>
                </a:lnTo>
                <a:lnTo>
                  <a:pt x="5869" y="86"/>
                </a:lnTo>
                <a:lnTo>
                  <a:pt x="5871" y="84"/>
                </a:lnTo>
                <a:lnTo>
                  <a:pt x="5871" y="82"/>
                </a:lnTo>
                <a:lnTo>
                  <a:pt x="5873" y="78"/>
                </a:lnTo>
                <a:lnTo>
                  <a:pt x="5876" y="75"/>
                </a:lnTo>
                <a:lnTo>
                  <a:pt x="5883" y="75"/>
                </a:lnTo>
                <a:lnTo>
                  <a:pt x="5883" y="2794"/>
                </a:lnTo>
                <a:lnTo>
                  <a:pt x="0" y="2794"/>
                </a:lnTo>
                <a:lnTo>
                  <a:pt x="0" y="628"/>
                </a:lnTo>
                <a:lnTo>
                  <a:pt x="32" y="630"/>
                </a:lnTo>
                <a:lnTo>
                  <a:pt x="61" y="632"/>
                </a:lnTo>
                <a:lnTo>
                  <a:pt x="86" y="634"/>
                </a:lnTo>
                <a:lnTo>
                  <a:pt x="104" y="634"/>
                </a:lnTo>
                <a:lnTo>
                  <a:pt x="100" y="639"/>
                </a:lnTo>
                <a:lnTo>
                  <a:pt x="91" y="643"/>
                </a:lnTo>
                <a:lnTo>
                  <a:pt x="73" y="646"/>
                </a:lnTo>
                <a:lnTo>
                  <a:pt x="66" y="650"/>
                </a:lnTo>
                <a:lnTo>
                  <a:pt x="63" y="657"/>
                </a:lnTo>
                <a:lnTo>
                  <a:pt x="84" y="662"/>
                </a:lnTo>
                <a:lnTo>
                  <a:pt x="104" y="662"/>
                </a:lnTo>
                <a:lnTo>
                  <a:pt x="121" y="664"/>
                </a:lnTo>
                <a:lnTo>
                  <a:pt x="138" y="668"/>
                </a:lnTo>
                <a:lnTo>
                  <a:pt x="143" y="657"/>
                </a:lnTo>
                <a:lnTo>
                  <a:pt x="147" y="648"/>
                </a:lnTo>
                <a:lnTo>
                  <a:pt x="148" y="641"/>
                </a:lnTo>
                <a:lnTo>
                  <a:pt x="150" y="628"/>
                </a:lnTo>
                <a:lnTo>
                  <a:pt x="157" y="634"/>
                </a:lnTo>
                <a:lnTo>
                  <a:pt x="168" y="632"/>
                </a:lnTo>
                <a:lnTo>
                  <a:pt x="180" y="630"/>
                </a:lnTo>
                <a:lnTo>
                  <a:pt x="191" y="627"/>
                </a:lnTo>
                <a:lnTo>
                  <a:pt x="204" y="628"/>
                </a:lnTo>
                <a:lnTo>
                  <a:pt x="213" y="634"/>
                </a:lnTo>
                <a:lnTo>
                  <a:pt x="195" y="637"/>
                </a:lnTo>
                <a:lnTo>
                  <a:pt x="182" y="641"/>
                </a:lnTo>
                <a:lnTo>
                  <a:pt x="172" y="646"/>
                </a:lnTo>
                <a:lnTo>
                  <a:pt x="161" y="650"/>
                </a:lnTo>
                <a:lnTo>
                  <a:pt x="168" y="659"/>
                </a:lnTo>
                <a:lnTo>
                  <a:pt x="173" y="659"/>
                </a:lnTo>
                <a:lnTo>
                  <a:pt x="180" y="655"/>
                </a:lnTo>
                <a:lnTo>
                  <a:pt x="188" y="650"/>
                </a:lnTo>
                <a:lnTo>
                  <a:pt x="195" y="646"/>
                </a:lnTo>
                <a:lnTo>
                  <a:pt x="204" y="644"/>
                </a:lnTo>
                <a:lnTo>
                  <a:pt x="213" y="650"/>
                </a:lnTo>
                <a:lnTo>
                  <a:pt x="205" y="657"/>
                </a:lnTo>
                <a:lnTo>
                  <a:pt x="188" y="671"/>
                </a:lnTo>
                <a:lnTo>
                  <a:pt x="179" y="673"/>
                </a:lnTo>
                <a:lnTo>
                  <a:pt x="245" y="691"/>
                </a:lnTo>
                <a:lnTo>
                  <a:pt x="309" y="713"/>
                </a:lnTo>
                <a:lnTo>
                  <a:pt x="370" y="736"/>
                </a:lnTo>
                <a:lnTo>
                  <a:pt x="425" y="761"/>
                </a:lnTo>
                <a:lnTo>
                  <a:pt x="436" y="761"/>
                </a:lnTo>
                <a:lnTo>
                  <a:pt x="441" y="759"/>
                </a:lnTo>
                <a:lnTo>
                  <a:pt x="445" y="754"/>
                </a:lnTo>
                <a:lnTo>
                  <a:pt x="450" y="750"/>
                </a:lnTo>
                <a:lnTo>
                  <a:pt x="459" y="748"/>
                </a:lnTo>
                <a:lnTo>
                  <a:pt x="461" y="759"/>
                </a:lnTo>
                <a:lnTo>
                  <a:pt x="466" y="766"/>
                </a:lnTo>
                <a:lnTo>
                  <a:pt x="473" y="770"/>
                </a:lnTo>
                <a:lnTo>
                  <a:pt x="482" y="772"/>
                </a:lnTo>
                <a:lnTo>
                  <a:pt x="490" y="777"/>
                </a:lnTo>
                <a:lnTo>
                  <a:pt x="495" y="782"/>
                </a:lnTo>
                <a:lnTo>
                  <a:pt x="538" y="786"/>
                </a:lnTo>
                <a:lnTo>
                  <a:pt x="582" y="795"/>
                </a:lnTo>
                <a:lnTo>
                  <a:pt x="627" y="808"/>
                </a:lnTo>
                <a:lnTo>
                  <a:pt x="674" y="818"/>
                </a:lnTo>
                <a:lnTo>
                  <a:pt x="724" y="824"/>
                </a:lnTo>
                <a:lnTo>
                  <a:pt x="729" y="824"/>
                </a:lnTo>
                <a:lnTo>
                  <a:pt x="733" y="822"/>
                </a:lnTo>
                <a:lnTo>
                  <a:pt x="734" y="820"/>
                </a:lnTo>
                <a:lnTo>
                  <a:pt x="736" y="816"/>
                </a:lnTo>
                <a:lnTo>
                  <a:pt x="740" y="815"/>
                </a:lnTo>
                <a:lnTo>
                  <a:pt x="741" y="811"/>
                </a:lnTo>
                <a:lnTo>
                  <a:pt x="752" y="820"/>
                </a:lnTo>
                <a:lnTo>
                  <a:pt x="766" y="824"/>
                </a:lnTo>
                <a:lnTo>
                  <a:pt x="779" y="824"/>
                </a:lnTo>
                <a:lnTo>
                  <a:pt x="795" y="822"/>
                </a:lnTo>
                <a:lnTo>
                  <a:pt x="809" y="822"/>
                </a:lnTo>
                <a:lnTo>
                  <a:pt x="824" y="825"/>
                </a:lnTo>
                <a:lnTo>
                  <a:pt x="838" y="834"/>
                </a:lnTo>
                <a:lnTo>
                  <a:pt x="870" y="827"/>
                </a:lnTo>
                <a:lnTo>
                  <a:pt x="908" y="824"/>
                </a:lnTo>
                <a:lnTo>
                  <a:pt x="950" y="822"/>
                </a:lnTo>
                <a:lnTo>
                  <a:pt x="995" y="822"/>
                </a:lnTo>
                <a:lnTo>
                  <a:pt x="1043" y="825"/>
                </a:lnTo>
                <a:lnTo>
                  <a:pt x="1090" y="827"/>
                </a:lnTo>
                <a:lnTo>
                  <a:pt x="1134" y="831"/>
                </a:lnTo>
                <a:lnTo>
                  <a:pt x="1176" y="833"/>
                </a:lnTo>
                <a:lnTo>
                  <a:pt x="1211" y="834"/>
                </a:lnTo>
                <a:lnTo>
                  <a:pt x="1222" y="834"/>
                </a:lnTo>
                <a:lnTo>
                  <a:pt x="1236" y="833"/>
                </a:lnTo>
                <a:lnTo>
                  <a:pt x="1252" y="829"/>
                </a:lnTo>
                <a:lnTo>
                  <a:pt x="1267" y="825"/>
                </a:lnTo>
                <a:lnTo>
                  <a:pt x="1277" y="822"/>
                </a:lnTo>
                <a:lnTo>
                  <a:pt x="1285" y="818"/>
                </a:lnTo>
                <a:lnTo>
                  <a:pt x="1283" y="815"/>
                </a:lnTo>
                <a:lnTo>
                  <a:pt x="1270" y="811"/>
                </a:lnTo>
                <a:lnTo>
                  <a:pt x="1329" y="811"/>
                </a:lnTo>
                <a:lnTo>
                  <a:pt x="1331" y="809"/>
                </a:lnTo>
                <a:lnTo>
                  <a:pt x="1333" y="806"/>
                </a:lnTo>
                <a:lnTo>
                  <a:pt x="1333" y="802"/>
                </a:lnTo>
                <a:lnTo>
                  <a:pt x="1335" y="799"/>
                </a:lnTo>
                <a:lnTo>
                  <a:pt x="1335" y="795"/>
                </a:lnTo>
                <a:lnTo>
                  <a:pt x="1336" y="793"/>
                </a:lnTo>
                <a:lnTo>
                  <a:pt x="1338" y="790"/>
                </a:lnTo>
                <a:lnTo>
                  <a:pt x="1344" y="790"/>
                </a:lnTo>
                <a:lnTo>
                  <a:pt x="1465" y="784"/>
                </a:lnTo>
                <a:lnTo>
                  <a:pt x="1590" y="779"/>
                </a:lnTo>
                <a:lnTo>
                  <a:pt x="1715" y="775"/>
                </a:lnTo>
                <a:lnTo>
                  <a:pt x="1838" y="777"/>
                </a:lnTo>
                <a:lnTo>
                  <a:pt x="1838" y="795"/>
                </a:lnTo>
                <a:lnTo>
                  <a:pt x="1853" y="790"/>
                </a:lnTo>
                <a:lnTo>
                  <a:pt x="1908" y="790"/>
                </a:lnTo>
                <a:lnTo>
                  <a:pt x="1915" y="795"/>
                </a:lnTo>
                <a:lnTo>
                  <a:pt x="1921" y="802"/>
                </a:lnTo>
                <a:lnTo>
                  <a:pt x="1924" y="809"/>
                </a:lnTo>
                <a:lnTo>
                  <a:pt x="1931" y="816"/>
                </a:lnTo>
                <a:lnTo>
                  <a:pt x="1942" y="818"/>
                </a:lnTo>
                <a:lnTo>
                  <a:pt x="1999" y="818"/>
                </a:lnTo>
                <a:lnTo>
                  <a:pt x="2021" y="816"/>
                </a:lnTo>
                <a:lnTo>
                  <a:pt x="2067" y="813"/>
                </a:lnTo>
                <a:lnTo>
                  <a:pt x="2097" y="811"/>
                </a:lnTo>
                <a:lnTo>
                  <a:pt x="2128" y="829"/>
                </a:lnTo>
                <a:lnTo>
                  <a:pt x="2164" y="840"/>
                </a:lnTo>
                <a:lnTo>
                  <a:pt x="2201" y="847"/>
                </a:lnTo>
                <a:lnTo>
                  <a:pt x="2244" y="852"/>
                </a:lnTo>
                <a:lnTo>
                  <a:pt x="2292" y="858"/>
                </a:lnTo>
                <a:lnTo>
                  <a:pt x="2342" y="872"/>
                </a:lnTo>
                <a:lnTo>
                  <a:pt x="2394" y="886"/>
                </a:lnTo>
                <a:lnTo>
                  <a:pt x="2448" y="897"/>
                </a:lnTo>
                <a:lnTo>
                  <a:pt x="2505" y="902"/>
                </a:lnTo>
                <a:lnTo>
                  <a:pt x="2567" y="904"/>
                </a:lnTo>
                <a:lnTo>
                  <a:pt x="2580" y="915"/>
                </a:lnTo>
                <a:lnTo>
                  <a:pt x="2596" y="922"/>
                </a:lnTo>
                <a:lnTo>
                  <a:pt x="2632" y="933"/>
                </a:lnTo>
                <a:lnTo>
                  <a:pt x="2648" y="940"/>
                </a:lnTo>
                <a:lnTo>
                  <a:pt x="2658" y="951"/>
                </a:lnTo>
                <a:lnTo>
                  <a:pt x="2666" y="967"/>
                </a:lnTo>
                <a:lnTo>
                  <a:pt x="2683" y="969"/>
                </a:lnTo>
                <a:lnTo>
                  <a:pt x="2701" y="974"/>
                </a:lnTo>
                <a:lnTo>
                  <a:pt x="2717" y="978"/>
                </a:lnTo>
                <a:lnTo>
                  <a:pt x="2735" y="981"/>
                </a:lnTo>
                <a:lnTo>
                  <a:pt x="2757" y="979"/>
                </a:lnTo>
                <a:lnTo>
                  <a:pt x="2780" y="958"/>
                </a:lnTo>
                <a:lnTo>
                  <a:pt x="2803" y="938"/>
                </a:lnTo>
                <a:lnTo>
                  <a:pt x="2841" y="954"/>
                </a:lnTo>
                <a:lnTo>
                  <a:pt x="2876" y="962"/>
                </a:lnTo>
                <a:lnTo>
                  <a:pt x="2912" y="962"/>
                </a:lnTo>
                <a:lnTo>
                  <a:pt x="2946" y="954"/>
                </a:lnTo>
                <a:lnTo>
                  <a:pt x="2982" y="945"/>
                </a:lnTo>
                <a:lnTo>
                  <a:pt x="3046" y="924"/>
                </a:lnTo>
                <a:lnTo>
                  <a:pt x="3078" y="915"/>
                </a:lnTo>
                <a:lnTo>
                  <a:pt x="3087" y="879"/>
                </a:lnTo>
                <a:lnTo>
                  <a:pt x="3098" y="852"/>
                </a:lnTo>
                <a:lnTo>
                  <a:pt x="3110" y="831"/>
                </a:lnTo>
                <a:lnTo>
                  <a:pt x="3121" y="811"/>
                </a:lnTo>
                <a:lnTo>
                  <a:pt x="3135" y="791"/>
                </a:lnTo>
                <a:lnTo>
                  <a:pt x="3148" y="766"/>
                </a:lnTo>
                <a:lnTo>
                  <a:pt x="3148" y="775"/>
                </a:lnTo>
                <a:lnTo>
                  <a:pt x="3152" y="777"/>
                </a:lnTo>
                <a:lnTo>
                  <a:pt x="3162" y="773"/>
                </a:lnTo>
                <a:lnTo>
                  <a:pt x="3169" y="770"/>
                </a:lnTo>
                <a:lnTo>
                  <a:pt x="3177" y="772"/>
                </a:lnTo>
                <a:lnTo>
                  <a:pt x="3169" y="782"/>
                </a:lnTo>
                <a:lnTo>
                  <a:pt x="3169" y="795"/>
                </a:lnTo>
                <a:lnTo>
                  <a:pt x="3173" y="806"/>
                </a:lnTo>
                <a:lnTo>
                  <a:pt x="3184" y="815"/>
                </a:lnTo>
                <a:lnTo>
                  <a:pt x="3200" y="818"/>
                </a:lnTo>
                <a:lnTo>
                  <a:pt x="3202" y="809"/>
                </a:lnTo>
                <a:lnTo>
                  <a:pt x="3200" y="802"/>
                </a:lnTo>
                <a:lnTo>
                  <a:pt x="3193" y="797"/>
                </a:lnTo>
                <a:lnTo>
                  <a:pt x="3187" y="795"/>
                </a:lnTo>
                <a:lnTo>
                  <a:pt x="3186" y="791"/>
                </a:lnTo>
                <a:lnTo>
                  <a:pt x="3189" y="790"/>
                </a:lnTo>
                <a:lnTo>
                  <a:pt x="3202" y="788"/>
                </a:lnTo>
                <a:lnTo>
                  <a:pt x="3212" y="779"/>
                </a:lnTo>
                <a:lnTo>
                  <a:pt x="3228" y="768"/>
                </a:lnTo>
                <a:lnTo>
                  <a:pt x="3246" y="757"/>
                </a:lnTo>
                <a:lnTo>
                  <a:pt x="3269" y="748"/>
                </a:lnTo>
                <a:lnTo>
                  <a:pt x="3273" y="738"/>
                </a:lnTo>
                <a:lnTo>
                  <a:pt x="3271" y="727"/>
                </a:lnTo>
                <a:lnTo>
                  <a:pt x="3268" y="718"/>
                </a:lnTo>
                <a:lnTo>
                  <a:pt x="3266" y="711"/>
                </a:lnTo>
                <a:lnTo>
                  <a:pt x="3266" y="704"/>
                </a:lnTo>
                <a:lnTo>
                  <a:pt x="3275" y="696"/>
                </a:lnTo>
                <a:lnTo>
                  <a:pt x="3280" y="718"/>
                </a:lnTo>
                <a:lnTo>
                  <a:pt x="3289" y="739"/>
                </a:lnTo>
                <a:lnTo>
                  <a:pt x="3300" y="763"/>
                </a:lnTo>
                <a:lnTo>
                  <a:pt x="3309" y="790"/>
                </a:lnTo>
                <a:lnTo>
                  <a:pt x="3330" y="754"/>
                </a:lnTo>
                <a:lnTo>
                  <a:pt x="3345" y="739"/>
                </a:lnTo>
                <a:lnTo>
                  <a:pt x="3359" y="729"/>
                </a:lnTo>
                <a:lnTo>
                  <a:pt x="3377" y="725"/>
                </a:lnTo>
                <a:lnTo>
                  <a:pt x="3395" y="730"/>
                </a:lnTo>
                <a:lnTo>
                  <a:pt x="3416" y="700"/>
                </a:lnTo>
                <a:lnTo>
                  <a:pt x="3466" y="643"/>
                </a:lnTo>
                <a:lnTo>
                  <a:pt x="3487" y="610"/>
                </a:lnTo>
                <a:lnTo>
                  <a:pt x="3491" y="619"/>
                </a:lnTo>
                <a:lnTo>
                  <a:pt x="3491" y="623"/>
                </a:lnTo>
                <a:lnTo>
                  <a:pt x="3489" y="625"/>
                </a:lnTo>
                <a:lnTo>
                  <a:pt x="3486" y="623"/>
                </a:lnTo>
                <a:lnTo>
                  <a:pt x="3484" y="625"/>
                </a:lnTo>
                <a:lnTo>
                  <a:pt x="3482" y="628"/>
                </a:lnTo>
                <a:lnTo>
                  <a:pt x="3482" y="639"/>
                </a:lnTo>
                <a:lnTo>
                  <a:pt x="3484" y="643"/>
                </a:lnTo>
                <a:lnTo>
                  <a:pt x="3487" y="644"/>
                </a:lnTo>
                <a:lnTo>
                  <a:pt x="3489" y="643"/>
                </a:lnTo>
                <a:lnTo>
                  <a:pt x="3493" y="643"/>
                </a:lnTo>
                <a:lnTo>
                  <a:pt x="3496" y="639"/>
                </a:lnTo>
                <a:lnTo>
                  <a:pt x="3500" y="639"/>
                </a:lnTo>
                <a:lnTo>
                  <a:pt x="3502" y="641"/>
                </a:lnTo>
                <a:lnTo>
                  <a:pt x="3504" y="644"/>
                </a:lnTo>
                <a:lnTo>
                  <a:pt x="3512" y="644"/>
                </a:lnTo>
                <a:lnTo>
                  <a:pt x="3516" y="639"/>
                </a:lnTo>
                <a:lnTo>
                  <a:pt x="3518" y="632"/>
                </a:lnTo>
                <a:lnTo>
                  <a:pt x="3518" y="625"/>
                </a:lnTo>
                <a:lnTo>
                  <a:pt x="3521" y="619"/>
                </a:lnTo>
                <a:lnTo>
                  <a:pt x="3527" y="616"/>
                </a:lnTo>
                <a:lnTo>
                  <a:pt x="3530" y="627"/>
                </a:lnTo>
                <a:lnTo>
                  <a:pt x="3537" y="632"/>
                </a:lnTo>
                <a:lnTo>
                  <a:pt x="3545" y="632"/>
                </a:lnTo>
                <a:lnTo>
                  <a:pt x="3554" y="630"/>
                </a:lnTo>
                <a:lnTo>
                  <a:pt x="3562" y="625"/>
                </a:lnTo>
                <a:lnTo>
                  <a:pt x="3568" y="616"/>
                </a:lnTo>
                <a:lnTo>
                  <a:pt x="3559" y="610"/>
                </a:lnTo>
                <a:lnTo>
                  <a:pt x="3555" y="598"/>
                </a:lnTo>
                <a:lnTo>
                  <a:pt x="3557" y="584"/>
                </a:lnTo>
                <a:lnTo>
                  <a:pt x="3562" y="569"/>
                </a:lnTo>
                <a:lnTo>
                  <a:pt x="3571" y="555"/>
                </a:lnTo>
                <a:lnTo>
                  <a:pt x="3584" y="542"/>
                </a:lnTo>
                <a:lnTo>
                  <a:pt x="3596" y="535"/>
                </a:lnTo>
                <a:lnTo>
                  <a:pt x="3596" y="550"/>
                </a:lnTo>
                <a:lnTo>
                  <a:pt x="3604" y="560"/>
                </a:lnTo>
                <a:lnTo>
                  <a:pt x="3611" y="567"/>
                </a:lnTo>
                <a:lnTo>
                  <a:pt x="3621" y="575"/>
                </a:lnTo>
                <a:lnTo>
                  <a:pt x="3630" y="582"/>
                </a:lnTo>
                <a:lnTo>
                  <a:pt x="3621" y="582"/>
                </a:lnTo>
                <a:lnTo>
                  <a:pt x="3620" y="584"/>
                </a:lnTo>
                <a:lnTo>
                  <a:pt x="3613" y="587"/>
                </a:lnTo>
                <a:lnTo>
                  <a:pt x="3607" y="587"/>
                </a:lnTo>
                <a:lnTo>
                  <a:pt x="3607" y="582"/>
                </a:lnTo>
                <a:lnTo>
                  <a:pt x="3605" y="580"/>
                </a:lnTo>
                <a:lnTo>
                  <a:pt x="3604" y="576"/>
                </a:lnTo>
                <a:lnTo>
                  <a:pt x="3602" y="576"/>
                </a:lnTo>
                <a:lnTo>
                  <a:pt x="3602" y="584"/>
                </a:lnTo>
                <a:lnTo>
                  <a:pt x="3600" y="589"/>
                </a:lnTo>
                <a:lnTo>
                  <a:pt x="3596" y="593"/>
                </a:lnTo>
                <a:lnTo>
                  <a:pt x="3607" y="596"/>
                </a:lnTo>
                <a:lnTo>
                  <a:pt x="3614" y="602"/>
                </a:lnTo>
                <a:lnTo>
                  <a:pt x="3625" y="616"/>
                </a:lnTo>
                <a:lnTo>
                  <a:pt x="3616" y="616"/>
                </a:lnTo>
                <a:lnTo>
                  <a:pt x="3614" y="614"/>
                </a:lnTo>
                <a:lnTo>
                  <a:pt x="3607" y="610"/>
                </a:lnTo>
                <a:lnTo>
                  <a:pt x="3602" y="610"/>
                </a:lnTo>
                <a:lnTo>
                  <a:pt x="3600" y="623"/>
                </a:lnTo>
                <a:lnTo>
                  <a:pt x="3604" y="630"/>
                </a:lnTo>
                <a:lnTo>
                  <a:pt x="3611" y="636"/>
                </a:lnTo>
                <a:lnTo>
                  <a:pt x="3620" y="639"/>
                </a:lnTo>
                <a:lnTo>
                  <a:pt x="3623" y="628"/>
                </a:lnTo>
                <a:lnTo>
                  <a:pt x="3625" y="619"/>
                </a:lnTo>
                <a:lnTo>
                  <a:pt x="3629" y="610"/>
                </a:lnTo>
                <a:lnTo>
                  <a:pt x="3630" y="600"/>
                </a:lnTo>
                <a:lnTo>
                  <a:pt x="3630" y="582"/>
                </a:lnTo>
                <a:lnTo>
                  <a:pt x="3643" y="576"/>
                </a:lnTo>
                <a:lnTo>
                  <a:pt x="3654" y="569"/>
                </a:lnTo>
                <a:lnTo>
                  <a:pt x="3663" y="562"/>
                </a:lnTo>
                <a:lnTo>
                  <a:pt x="3677" y="559"/>
                </a:lnTo>
                <a:lnTo>
                  <a:pt x="3673" y="535"/>
                </a:lnTo>
                <a:lnTo>
                  <a:pt x="3680" y="514"/>
                </a:lnTo>
                <a:lnTo>
                  <a:pt x="3693" y="494"/>
                </a:lnTo>
                <a:lnTo>
                  <a:pt x="3705" y="478"/>
                </a:lnTo>
                <a:lnTo>
                  <a:pt x="3714" y="478"/>
                </a:lnTo>
                <a:lnTo>
                  <a:pt x="3720" y="481"/>
                </a:lnTo>
                <a:lnTo>
                  <a:pt x="3723" y="489"/>
                </a:lnTo>
                <a:lnTo>
                  <a:pt x="3727" y="494"/>
                </a:lnTo>
                <a:lnTo>
                  <a:pt x="3732" y="499"/>
                </a:lnTo>
                <a:lnTo>
                  <a:pt x="3739" y="501"/>
                </a:lnTo>
                <a:lnTo>
                  <a:pt x="3741" y="494"/>
                </a:lnTo>
                <a:lnTo>
                  <a:pt x="3743" y="489"/>
                </a:lnTo>
                <a:lnTo>
                  <a:pt x="3743" y="487"/>
                </a:lnTo>
                <a:lnTo>
                  <a:pt x="3745" y="485"/>
                </a:lnTo>
                <a:lnTo>
                  <a:pt x="3747" y="487"/>
                </a:lnTo>
                <a:lnTo>
                  <a:pt x="3748" y="487"/>
                </a:lnTo>
                <a:lnTo>
                  <a:pt x="3748" y="490"/>
                </a:lnTo>
                <a:lnTo>
                  <a:pt x="3752" y="492"/>
                </a:lnTo>
                <a:lnTo>
                  <a:pt x="3754" y="496"/>
                </a:lnTo>
                <a:lnTo>
                  <a:pt x="3755" y="498"/>
                </a:lnTo>
                <a:lnTo>
                  <a:pt x="3763" y="501"/>
                </a:lnTo>
                <a:lnTo>
                  <a:pt x="3772" y="498"/>
                </a:lnTo>
                <a:lnTo>
                  <a:pt x="3772" y="492"/>
                </a:lnTo>
                <a:lnTo>
                  <a:pt x="3770" y="487"/>
                </a:lnTo>
                <a:lnTo>
                  <a:pt x="3764" y="480"/>
                </a:lnTo>
                <a:lnTo>
                  <a:pt x="3761" y="471"/>
                </a:lnTo>
                <a:lnTo>
                  <a:pt x="3759" y="465"/>
                </a:lnTo>
                <a:lnTo>
                  <a:pt x="3763" y="460"/>
                </a:lnTo>
                <a:lnTo>
                  <a:pt x="3768" y="473"/>
                </a:lnTo>
                <a:lnTo>
                  <a:pt x="3775" y="480"/>
                </a:lnTo>
                <a:lnTo>
                  <a:pt x="3780" y="483"/>
                </a:lnTo>
                <a:lnTo>
                  <a:pt x="3788" y="487"/>
                </a:lnTo>
                <a:lnTo>
                  <a:pt x="3797" y="496"/>
                </a:lnTo>
                <a:lnTo>
                  <a:pt x="3800" y="489"/>
                </a:lnTo>
                <a:lnTo>
                  <a:pt x="3800" y="481"/>
                </a:lnTo>
                <a:lnTo>
                  <a:pt x="3802" y="474"/>
                </a:lnTo>
                <a:lnTo>
                  <a:pt x="3809" y="467"/>
                </a:lnTo>
                <a:lnTo>
                  <a:pt x="3811" y="471"/>
                </a:lnTo>
                <a:lnTo>
                  <a:pt x="3813" y="476"/>
                </a:lnTo>
                <a:lnTo>
                  <a:pt x="3820" y="483"/>
                </a:lnTo>
                <a:lnTo>
                  <a:pt x="3825" y="473"/>
                </a:lnTo>
                <a:lnTo>
                  <a:pt x="3823" y="462"/>
                </a:lnTo>
                <a:lnTo>
                  <a:pt x="3820" y="451"/>
                </a:lnTo>
                <a:lnTo>
                  <a:pt x="3820" y="437"/>
                </a:lnTo>
                <a:lnTo>
                  <a:pt x="3832" y="428"/>
                </a:lnTo>
                <a:lnTo>
                  <a:pt x="3847" y="424"/>
                </a:lnTo>
                <a:lnTo>
                  <a:pt x="3863" y="424"/>
                </a:lnTo>
                <a:lnTo>
                  <a:pt x="3877" y="430"/>
                </a:lnTo>
                <a:lnTo>
                  <a:pt x="3889" y="437"/>
                </a:lnTo>
                <a:lnTo>
                  <a:pt x="3895" y="447"/>
                </a:lnTo>
                <a:lnTo>
                  <a:pt x="3895" y="460"/>
                </a:lnTo>
                <a:lnTo>
                  <a:pt x="3914" y="460"/>
                </a:lnTo>
                <a:lnTo>
                  <a:pt x="3929" y="467"/>
                </a:lnTo>
                <a:lnTo>
                  <a:pt x="3941" y="480"/>
                </a:lnTo>
                <a:lnTo>
                  <a:pt x="3952" y="501"/>
                </a:lnTo>
                <a:lnTo>
                  <a:pt x="3957" y="483"/>
                </a:lnTo>
                <a:lnTo>
                  <a:pt x="3959" y="462"/>
                </a:lnTo>
                <a:lnTo>
                  <a:pt x="3964" y="444"/>
                </a:lnTo>
                <a:lnTo>
                  <a:pt x="3981" y="440"/>
                </a:lnTo>
                <a:lnTo>
                  <a:pt x="3989" y="435"/>
                </a:lnTo>
                <a:lnTo>
                  <a:pt x="3997" y="428"/>
                </a:lnTo>
                <a:lnTo>
                  <a:pt x="4007" y="410"/>
                </a:lnTo>
                <a:lnTo>
                  <a:pt x="4016" y="403"/>
                </a:lnTo>
                <a:lnTo>
                  <a:pt x="4016" y="419"/>
                </a:lnTo>
                <a:lnTo>
                  <a:pt x="4022" y="419"/>
                </a:lnTo>
                <a:lnTo>
                  <a:pt x="4027" y="415"/>
                </a:lnTo>
                <a:lnTo>
                  <a:pt x="4034" y="408"/>
                </a:lnTo>
                <a:lnTo>
                  <a:pt x="4038" y="399"/>
                </a:lnTo>
                <a:lnTo>
                  <a:pt x="4038" y="381"/>
                </a:lnTo>
                <a:lnTo>
                  <a:pt x="4036" y="381"/>
                </a:lnTo>
                <a:lnTo>
                  <a:pt x="4034" y="379"/>
                </a:lnTo>
                <a:lnTo>
                  <a:pt x="4014" y="379"/>
                </a:lnTo>
                <a:lnTo>
                  <a:pt x="4014" y="374"/>
                </a:lnTo>
                <a:lnTo>
                  <a:pt x="4016" y="369"/>
                </a:lnTo>
                <a:lnTo>
                  <a:pt x="4032" y="358"/>
                </a:lnTo>
                <a:lnTo>
                  <a:pt x="4047" y="353"/>
                </a:lnTo>
                <a:lnTo>
                  <a:pt x="4057" y="354"/>
                </a:lnTo>
                <a:lnTo>
                  <a:pt x="4084" y="370"/>
                </a:lnTo>
                <a:lnTo>
                  <a:pt x="4095" y="374"/>
                </a:lnTo>
                <a:lnTo>
                  <a:pt x="4107" y="374"/>
                </a:lnTo>
                <a:lnTo>
                  <a:pt x="4104" y="367"/>
                </a:lnTo>
                <a:lnTo>
                  <a:pt x="4097" y="358"/>
                </a:lnTo>
                <a:lnTo>
                  <a:pt x="4086" y="336"/>
                </a:lnTo>
                <a:lnTo>
                  <a:pt x="4088" y="326"/>
                </a:lnTo>
                <a:lnTo>
                  <a:pt x="4097" y="317"/>
                </a:lnTo>
                <a:lnTo>
                  <a:pt x="4104" y="318"/>
                </a:lnTo>
                <a:lnTo>
                  <a:pt x="4107" y="326"/>
                </a:lnTo>
                <a:lnTo>
                  <a:pt x="4107" y="345"/>
                </a:lnTo>
                <a:lnTo>
                  <a:pt x="4116" y="340"/>
                </a:lnTo>
                <a:lnTo>
                  <a:pt x="4131" y="329"/>
                </a:lnTo>
                <a:lnTo>
                  <a:pt x="4136" y="324"/>
                </a:lnTo>
                <a:lnTo>
                  <a:pt x="4143" y="322"/>
                </a:lnTo>
                <a:lnTo>
                  <a:pt x="4152" y="326"/>
                </a:lnTo>
                <a:lnTo>
                  <a:pt x="4165" y="335"/>
                </a:lnTo>
                <a:lnTo>
                  <a:pt x="4165" y="318"/>
                </a:lnTo>
                <a:lnTo>
                  <a:pt x="4170" y="306"/>
                </a:lnTo>
                <a:lnTo>
                  <a:pt x="4179" y="301"/>
                </a:lnTo>
                <a:lnTo>
                  <a:pt x="4193" y="299"/>
                </a:lnTo>
                <a:lnTo>
                  <a:pt x="4191" y="292"/>
                </a:lnTo>
                <a:lnTo>
                  <a:pt x="4188" y="286"/>
                </a:lnTo>
                <a:lnTo>
                  <a:pt x="4181" y="281"/>
                </a:lnTo>
                <a:lnTo>
                  <a:pt x="4177" y="277"/>
                </a:lnTo>
                <a:lnTo>
                  <a:pt x="4175" y="272"/>
                </a:lnTo>
                <a:lnTo>
                  <a:pt x="4182" y="265"/>
                </a:lnTo>
                <a:lnTo>
                  <a:pt x="4197" y="283"/>
                </a:lnTo>
                <a:lnTo>
                  <a:pt x="4211" y="293"/>
                </a:lnTo>
                <a:lnTo>
                  <a:pt x="4227" y="301"/>
                </a:lnTo>
                <a:lnTo>
                  <a:pt x="4245" y="311"/>
                </a:lnTo>
                <a:lnTo>
                  <a:pt x="4249" y="286"/>
                </a:lnTo>
                <a:lnTo>
                  <a:pt x="4256" y="263"/>
                </a:lnTo>
                <a:lnTo>
                  <a:pt x="4266" y="245"/>
                </a:lnTo>
                <a:lnTo>
                  <a:pt x="4279" y="231"/>
                </a:lnTo>
                <a:lnTo>
                  <a:pt x="4286" y="247"/>
                </a:lnTo>
                <a:lnTo>
                  <a:pt x="4295" y="261"/>
                </a:lnTo>
                <a:lnTo>
                  <a:pt x="4309" y="270"/>
                </a:lnTo>
                <a:lnTo>
                  <a:pt x="4309" y="265"/>
                </a:lnTo>
                <a:lnTo>
                  <a:pt x="4311" y="261"/>
                </a:lnTo>
                <a:lnTo>
                  <a:pt x="4313" y="259"/>
                </a:lnTo>
                <a:lnTo>
                  <a:pt x="4315" y="256"/>
                </a:lnTo>
                <a:lnTo>
                  <a:pt x="4322" y="252"/>
                </a:lnTo>
                <a:lnTo>
                  <a:pt x="4324" y="250"/>
                </a:lnTo>
                <a:lnTo>
                  <a:pt x="4325" y="247"/>
                </a:lnTo>
                <a:lnTo>
                  <a:pt x="4336" y="268"/>
                </a:lnTo>
                <a:lnTo>
                  <a:pt x="4343" y="277"/>
                </a:lnTo>
                <a:lnTo>
                  <a:pt x="4354" y="283"/>
                </a:lnTo>
                <a:lnTo>
                  <a:pt x="4388" y="247"/>
                </a:lnTo>
                <a:lnTo>
                  <a:pt x="4427" y="213"/>
                </a:lnTo>
                <a:lnTo>
                  <a:pt x="4509" y="155"/>
                </a:lnTo>
                <a:lnTo>
                  <a:pt x="4524" y="161"/>
                </a:lnTo>
                <a:lnTo>
                  <a:pt x="4552" y="168"/>
                </a:lnTo>
                <a:lnTo>
                  <a:pt x="4572" y="166"/>
                </a:lnTo>
                <a:lnTo>
                  <a:pt x="4568" y="173"/>
                </a:lnTo>
                <a:lnTo>
                  <a:pt x="4570" y="182"/>
                </a:lnTo>
                <a:lnTo>
                  <a:pt x="4577" y="190"/>
                </a:lnTo>
                <a:lnTo>
                  <a:pt x="4584" y="195"/>
                </a:lnTo>
                <a:lnTo>
                  <a:pt x="4595" y="193"/>
                </a:lnTo>
                <a:lnTo>
                  <a:pt x="4602" y="190"/>
                </a:lnTo>
                <a:lnTo>
                  <a:pt x="4609" y="184"/>
                </a:lnTo>
                <a:lnTo>
                  <a:pt x="4620" y="181"/>
                </a:lnTo>
                <a:lnTo>
                  <a:pt x="4636" y="179"/>
                </a:lnTo>
                <a:lnTo>
                  <a:pt x="4652" y="190"/>
                </a:lnTo>
                <a:lnTo>
                  <a:pt x="4665" y="198"/>
                </a:lnTo>
                <a:lnTo>
                  <a:pt x="4677" y="206"/>
                </a:lnTo>
                <a:lnTo>
                  <a:pt x="4699" y="213"/>
                </a:lnTo>
                <a:lnTo>
                  <a:pt x="4708" y="190"/>
                </a:lnTo>
                <a:lnTo>
                  <a:pt x="4720" y="172"/>
                </a:lnTo>
                <a:lnTo>
                  <a:pt x="4736" y="161"/>
                </a:lnTo>
                <a:lnTo>
                  <a:pt x="4754" y="154"/>
                </a:lnTo>
                <a:lnTo>
                  <a:pt x="4772" y="152"/>
                </a:lnTo>
                <a:lnTo>
                  <a:pt x="4788" y="157"/>
                </a:lnTo>
                <a:lnTo>
                  <a:pt x="4802" y="168"/>
                </a:lnTo>
                <a:lnTo>
                  <a:pt x="4813" y="184"/>
                </a:lnTo>
                <a:lnTo>
                  <a:pt x="4802" y="193"/>
                </a:lnTo>
                <a:lnTo>
                  <a:pt x="4795" y="204"/>
                </a:lnTo>
                <a:lnTo>
                  <a:pt x="4795" y="218"/>
                </a:lnTo>
                <a:lnTo>
                  <a:pt x="4802" y="231"/>
                </a:lnTo>
                <a:lnTo>
                  <a:pt x="4813" y="233"/>
                </a:lnTo>
                <a:lnTo>
                  <a:pt x="4826" y="229"/>
                </a:lnTo>
                <a:lnTo>
                  <a:pt x="4840" y="225"/>
                </a:lnTo>
                <a:lnTo>
                  <a:pt x="4858" y="222"/>
                </a:lnTo>
                <a:lnTo>
                  <a:pt x="4877" y="224"/>
                </a:lnTo>
                <a:lnTo>
                  <a:pt x="4881" y="222"/>
                </a:lnTo>
                <a:lnTo>
                  <a:pt x="4883" y="218"/>
                </a:lnTo>
                <a:lnTo>
                  <a:pt x="4883" y="216"/>
                </a:lnTo>
                <a:lnTo>
                  <a:pt x="4881" y="215"/>
                </a:lnTo>
                <a:lnTo>
                  <a:pt x="4879" y="215"/>
                </a:lnTo>
                <a:lnTo>
                  <a:pt x="4877" y="213"/>
                </a:lnTo>
                <a:lnTo>
                  <a:pt x="4876" y="213"/>
                </a:lnTo>
                <a:lnTo>
                  <a:pt x="4874" y="211"/>
                </a:lnTo>
                <a:lnTo>
                  <a:pt x="4874" y="209"/>
                </a:lnTo>
                <a:lnTo>
                  <a:pt x="4877" y="207"/>
                </a:lnTo>
                <a:lnTo>
                  <a:pt x="4890" y="206"/>
                </a:lnTo>
                <a:lnTo>
                  <a:pt x="4897" y="204"/>
                </a:lnTo>
                <a:lnTo>
                  <a:pt x="4904" y="206"/>
                </a:lnTo>
                <a:lnTo>
                  <a:pt x="4917" y="207"/>
                </a:lnTo>
                <a:lnTo>
                  <a:pt x="4917" y="211"/>
                </a:lnTo>
                <a:lnTo>
                  <a:pt x="4915" y="213"/>
                </a:lnTo>
                <a:lnTo>
                  <a:pt x="4911" y="213"/>
                </a:lnTo>
                <a:lnTo>
                  <a:pt x="4906" y="218"/>
                </a:lnTo>
                <a:lnTo>
                  <a:pt x="4920" y="220"/>
                </a:lnTo>
                <a:lnTo>
                  <a:pt x="4952" y="227"/>
                </a:lnTo>
                <a:lnTo>
                  <a:pt x="4969" y="229"/>
                </a:lnTo>
                <a:lnTo>
                  <a:pt x="4985" y="227"/>
                </a:lnTo>
                <a:lnTo>
                  <a:pt x="4995" y="224"/>
                </a:lnTo>
                <a:lnTo>
                  <a:pt x="5004" y="213"/>
                </a:lnTo>
                <a:lnTo>
                  <a:pt x="5001" y="211"/>
                </a:lnTo>
                <a:lnTo>
                  <a:pt x="4999" y="209"/>
                </a:lnTo>
                <a:lnTo>
                  <a:pt x="4997" y="206"/>
                </a:lnTo>
                <a:lnTo>
                  <a:pt x="4997" y="202"/>
                </a:lnTo>
                <a:lnTo>
                  <a:pt x="4990" y="197"/>
                </a:lnTo>
                <a:lnTo>
                  <a:pt x="4979" y="193"/>
                </a:lnTo>
                <a:lnTo>
                  <a:pt x="4967" y="191"/>
                </a:lnTo>
                <a:lnTo>
                  <a:pt x="4956" y="190"/>
                </a:lnTo>
                <a:lnTo>
                  <a:pt x="4945" y="186"/>
                </a:lnTo>
                <a:lnTo>
                  <a:pt x="4940" y="179"/>
                </a:lnTo>
                <a:lnTo>
                  <a:pt x="4940" y="150"/>
                </a:lnTo>
                <a:lnTo>
                  <a:pt x="4944" y="150"/>
                </a:lnTo>
                <a:lnTo>
                  <a:pt x="4947" y="154"/>
                </a:lnTo>
                <a:lnTo>
                  <a:pt x="4947" y="155"/>
                </a:lnTo>
                <a:lnTo>
                  <a:pt x="4952" y="161"/>
                </a:lnTo>
                <a:lnTo>
                  <a:pt x="4956" y="138"/>
                </a:lnTo>
                <a:lnTo>
                  <a:pt x="4961" y="116"/>
                </a:lnTo>
                <a:lnTo>
                  <a:pt x="4972" y="98"/>
                </a:lnTo>
                <a:lnTo>
                  <a:pt x="4985" y="84"/>
                </a:lnTo>
                <a:lnTo>
                  <a:pt x="4999" y="77"/>
                </a:lnTo>
                <a:lnTo>
                  <a:pt x="5015" y="75"/>
                </a:lnTo>
                <a:lnTo>
                  <a:pt x="5033" y="82"/>
                </a:lnTo>
                <a:lnTo>
                  <a:pt x="5049" y="98"/>
                </a:lnTo>
                <a:lnTo>
                  <a:pt x="5067" y="89"/>
                </a:lnTo>
                <a:lnTo>
                  <a:pt x="5083" y="80"/>
                </a:lnTo>
                <a:lnTo>
                  <a:pt x="5101" y="75"/>
                </a:lnTo>
                <a:lnTo>
                  <a:pt x="5081" y="116"/>
                </a:lnTo>
                <a:lnTo>
                  <a:pt x="5058" y="154"/>
                </a:lnTo>
                <a:lnTo>
                  <a:pt x="5033" y="190"/>
                </a:lnTo>
                <a:lnTo>
                  <a:pt x="5038" y="202"/>
                </a:lnTo>
                <a:lnTo>
                  <a:pt x="5042" y="211"/>
                </a:lnTo>
                <a:lnTo>
                  <a:pt x="5044" y="218"/>
                </a:lnTo>
                <a:lnTo>
                  <a:pt x="5056" y="197"/>
                </a:lnTo>
                <a:lnTo>
                  <a:pt x="5069" y="179"/>
                </a:lnTo>
                <a:lnTo>
                  <a:pt x="5083" y="164"/>
                </a:lnTo>
                <a:lnTo>
                  <a:pt x="5101" y="157"/>
                </a:lnTo>
                <a:lnTo>
                  <a:pt x="5124" y="155"/>
                </a:lnTo>
                <a:lnTo>
                  <a:pt x="5128" y="138"/>
                </a:lnTo>
                <a:lnTo>
                  <a:pt x="5133" y="121"/>
                </a:lnTo>
                <a:lnTo>
                  <a:pt x="5142" y="109"/>
                </a:lnTo>
                <a:lnTo>
                  <a:pt x="5153" y="102"/>
                </a:lnTo>
                <a:lnTo>
                  <a:pt x="5170" y="98"/>
                </a:lnTo>
                <a:lnTo>
                  <a:pt x="5172" y="102"/>
                </a:lnTo>
                <a:lnTo>
                  <a:pt x="5178" y="107"/>
                </a:lnTo>
                <a:lnTo>
                  <a:pt x="5181" y="105"/>
                </a:lnTo>
                <a:lnTo>
                  <a:pt x="5190" y="105"/>
                </a:lnTo>
                <a:lnTo>
                  <a:pt x="5190" y="107"/>
                </a:lnTo>
                <a:lnTo>
                  <a:pt x="5187" y="114"/>
                </a:lnTo>
                <a:lnTo>
                  <a:pt x="5197" y="111"/>
                </a:lnTo>
                <a:lnTo>
                  <a:pt x="5204" y="105"/>
                </a:lnTo>
                <a:lnTo>
                  <a:pt x="5208" y="96"/>
                </a:lnTo>
                <a:lnTo>
                  <a:pt x="5213" y="87"/>
                </a:lnTo>
                <a:lnTo>
                  <a:pt x="5217" y="80"/>
                </a:lnTo>
                <a:lnTo>
                  <a:pt x="5226" y="75"/>
                </a:lnTo>
                <a:lnTo>
                  <a:pt x="5238" y="75"/>
                </a:lnTo>
                <a:lnTo>
                  <a:pt x="5240" y="62"/>
                </a:lnTo>
                <a:lnTo>
                  <a:pt x="5237" y="53"/>
                </a:lnTo>
                <a:lnTo>
                  <a:pt x="5231" y="46"/>
                </a:lnTo>
                <a:lnTo>
                  <a:pt x="5228" y="39"/>
                </a:lnTo>
                <a:lnTo>
                  <a:pt x="5228" y="28"/>
                </a:lnTo>
                <a:lnTo>
                  <a:pt x="5308" y="28"/>
                </a:lnTo>
                <a:lnTo>
                  <a:pt x="5315" y="48"/>
                </a:lnTo>
                <a:lnTo>
                  <a:pt x="5328" y="62"/>
                </a:lnTo>
                <a:lnTo>
                  <a:pt x="5342" y="75"/>
                </a:lnTo>
                <a:lnTo>
                  <a:pt x="5356" y="75"/>
                </a:lnTo>
                <a:lnTo>
                  <a:pt x="5365" y="70"/>
                </a:lnTo>
                <a:lnTo>
                  <a:pt x="5372" y="61"/>
                </a:lnTo>
                <a:lnTo>
                  <a:pt x="5383" y="28"/>
                </a:lnTo>
                <a:lnTo>
                  <a:pt x="5396" y="37"/>
                </a:lnTo>
                <a:lnTo>
                  <a:pt x="5404" y="48"/>
                </a:lnTo>
                <a:lnTo>
                  <a:pt x="5412" y="62"/>
                </a:lnTo>
                <a:lnTo>
                  <a:pt x="5451" y="55"/>
                </a:lnTo>
                <a:lnTo>
                  <a:pt x="5471" y="50"/>
                </a:lnTo>
                <a:lnTo>
                  <a:pt x="5488" y="43"/>
                </a:lnTo>
                <a:lnTo>
                  <a:pt x="5505" y="34"/>
                </a:lnTo>
                <a:lnTo>
                  <a:pt x="5517" y="19"/>
                </a:lnTo>
                <a:lnTo>
                  <a:pt x="5526" y="0"/>
                </a:lnTo>
                <a:close/>
              </a:path>
            </a:pathLst>
          </a:custGeom>
          <a:solidFill>
            <a:srgbClr val="DCD3BE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12" descr="DOC_Single_CMY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7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DOC_Tex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24575"/>
            <a:ext cx="11160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6" descr="Watercolour Master_Gree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0962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63"/>
          <p:cNvSpPr>
            <a:spLocks noEditPoints="1"/>
          </p:cNvSpPr>
          <p:nvPr userDrawn="1"/>
        </p:nvSpPr>
        <p:spPr bwMode="auto">
          <a:xfrm>
            <a:off x="-36513" y="6092825"/>
            <a:ext cx="1331913" cy="1031875"/>
          </a:xfrm>
          <a:custGeom>
            <a:avLst/>
            <a:gdLst>
              <a:gd name="T0" fmla="*/ 849808 w 5274"/>
              <a:gd name="T1" fmla="*/ 698605 h 4087"/>
              <a:gd name="T2" fmla="*/ 638934 w 5274"/>
              <a:gd name="T3" fmla="*/ 662248 h 4087"/>
              <a:gd name="T4" fmla="*/ 598022 w 5274"/>
              <a:gd name="T5" fmla="*/ 687243 h 4087"/>
              <a:gd name="T6" fmla="*/ 605346 w 5274"/>
              <a:gd name="T7" fmla="*/ 739001 h 4087"/>
              <a:gd name="T8" fmla="*/ 686665 w 5274"/>
              <a:gd name="T9" fmla="*/ 656441 h 4087"/>
              <a:gd name="T10" fmla="*/ 668987 w 5274"/>
              <a:gd name="T11" fmla="*/ 642807 h 4087"/>
              <a:gd name="T12" fmla="*/ 1051590 w 5274"/>
              <a:gd name="T13" fmla="*/ 21208 h 4087"/>
              <a:gd name="T14" fmla="*/ 1108665 w 5274"/>
              <a:gd name="T15" fmla="*/ 4797 h 4087"/>
              <a:gd name="T16" fmla="*/ 1155133 w 5274"/>
              <a:gd name="T17" fmla="*/ 14644 h 4087"/>
              <a:gd name="T18" fmla="*/ 1183670 w 5274"/>
              <a:gd name="T19" fmla="*/ 10604 h 4087"/>
              <a:gd name="T20" fmla="*/ 1243270 w 5274"/>
              <a:gd name="T21" fmla="*/ 34842 h 4087"/>
              <a:gd name="T22" fmla="*/ 1267767 w 5274"/>
              <a:gd name="T23" fmla="*/ 42669 h 4087"/>
              <a:gd name="T24" fmla="*/ 1284182 w 5274"/>
              <a:gd name="T25" fmla="*/ 69179 h 4087"/>
              <a:gd name="T26" fmla="*/ 1298577 w 5274"/>
              <a:gd name="T27" fmla="*/ 89882 h 4087"/>
              <a:gd name="T28" fmla="*/ 1301355 w 5274"/>
              <a:gd name="T29" fmla="*/ 110585 h 4087"/>
              <a:gd name="T30" fmla="*/ 1322821 w 5274"/>
              <a:gd name="T31" fmla="*/ 139368 h 4087"/>
              <a:gd name="T32" fmla="*/ 1331913 w 5274"/>
              <a:gd name="T33" fmla="*/ 184561 h 4087"/>
              <a:gd name="T34" fmla="*/ 1302618 w 5274"/>
              <a:gd name="T35" fmla="*/ 216121 h 4087"/>
              <a:gd name="T36" fmla="*/ 1286203 w 5274"/>
              <a:gd name="T37" fmla="*/ 236571 h 4087"/>
              <a:gd name="T38" fmla="*/ 1276859 w 5274"/>
              <a:gd name="T39" fmla="*/ 254245 h 4087"/>
              <a:gd name="T40" fmla="*/ 1261201 w 5274"/>
              <a:gd name="T41" fmla="*/ 267374 h 4087"/>
              <a:gd name="T42" fmla="*/ 1245291 w 5274"/>
              <a:gd name="T43" fmla="*/ 289592 h 4087"/>
              <a:gd name="T44" fmla="*/ 1222309 w 5274"/>
              <a:gd name="T45" fmla="*/ 285804 h 4087"/>
              <a:gd name="T46" fmla="*/ 1205136 w 5274"/>
              <a:gd name="T47" fmla="*/ 296661 h 4087"/>
              <a:gd name="T48" fmla="*/ 1190994 w 5274"/>
              <a:gd name="T49" fmla="*/ 296913 h 4087"/>
              <a:gd name="T50" fmla="*/ 1166497 w 5274"/>
              <a:gd name="T51" fmla="*/ 301458 h 4087"/>
              <a:gd name="T52" fmla="*/ 1143011 w 5274"/>
              <a:gd name="T53" fmla="*/ 329735 h 4087"/>
              <a:gd name="T54" fmla="*/ 1123060 w 5274"/>
              <a:gd name="T55" fmla="*/ 344884 h 4087"/>
              <a:gd name="T56" fmla="*/ 1088209 w 5274"/>
              <a:gd name="T57" fmla="*/ 393107 h 4087"/>
              <a:gd name="T58" fmla="*/ 1065227 w 5274"/>
              <a:gd name="T59" fmla="*/ 418860 h 4087"/>
              <a:gd name="T60" fmla="*/ 1034922 w 5274"/>
              <a:gd name="T61" fmla="*/ 436533 h 4087"/>
              <a:gd name="T62" fmla="*/ 995525 w 5274"/>
              <a:gd name="T63" fmla="*/ 475415 h 4087"/>
              <a:gd name="T64" fmla="*/ 959412 w 5274"/>
              <a:gd name="T65" fmla="*/ 489049 h 4087"/>
              <a:gd name="T66" fmla="*/ 908903 w 5274"/>
              <a:gd name="T67" fmla="*/ 542069 h 4087"/>
              <a:gd name="T68" fmla="*/ 895771 w 5274"/>
              <a:gd name="T69" fmla="*/ 615792 h 4087"/>
              <a:gd name="T70" fmla="*/ 867991 w 5274"/>
              <a:gd name="T71" fmla="*/ 609985 h 4087"/>
              <a:gd name="T72" fmla="*/ 900822 w 5274"/>
              <a:gd name="T73" fmla="*/ 683961 h 4087"/>
              <a:gd name="T74" fmla="*/ 996788 w 5274"/>
              <a:gd name="T75" fmla="*/ 773086 h 4087"/>
              <a:gd name="T76" fmla="*/ 790713 w 5274"/>
              <a:gd name="T77" fmla="*/ 765259 h 4087"/>
              <a:gd name="T78" fmla="*/ 598780 w 5274"/>
              <a:gd name="T79" fmla="*/ 876854 h 4087"/>
              <a:gd name="T80" fmla="*/ 185367 w 5274"/>
              <a:gd name="T81" fmla="*/ 1024806 h 4087"/>
              <a:gd name="T82" fmla="*/ 159102 w 5274"/>
              <a:gd name="T83" fmla="*/ 760209 h 4087"/>
              <a:gd name="T84" fmla="*/ 218197 w 5274"/>
              <a:gd name="T85" fmla="*/ 950325 h 4087"/>
              <a:gd name="T86" fmla="*/ 362147 w 5274"/>
              <a:gd name="T87" fmla="*/ 854636 h 4087"/>
              <a:gd name="T88" fmla="*/ 387149 w 5274"/>
              <a:gd name="T89" fmla="*/ 910433 h 4087"/>
              <a:gd name="T90" fmla="*/ 467963 w 5274"/>
              <a:gd name="T91" fmla="*/ 744303 h 4087"/>
              <a:gd name="T92" fmla="*/ 411898 w 5274"/>
              <a:gd name="T93" fmla="*/ 576406 h 4087"/>
              <a:gd name="T94" fmla="*/ 208853 w 5274"/>
              <a:gd name="T95" fmla="*/ 621094 h 4087"/>
              <a:gd name="T96" fmla="*/ 119453 w 5274"/>
              <a:gd name="T97" fmla="*/ 713754 h 4087"/>
              <a:gd name="T98" fmla="*/ 54549 w 5274"/>
              <a:gd name="T99" fmla="*/ 782427 h 4087"/>
              <a:gd name="T100" fmla="*/ 172740 w 5274"/>
              <a:gd name="T101" fmla="*/ 598119 h 4087"/>
              <a:gd name="T102" fmla="*/ 758 w 5274"/>
              <a:gd name="T103" fmla="*/ 588272 h 4087"/>
              <a:gd name="T104" fmla="*/ 263403 w 5274"/>
              <a:gd name="T105" fmla="*/ 302720 h 4087"/>
              <a:gd name="T106" fmla="*/ 290930 w 5274"/>
              <a:gd name="T107" fmla="*/ 211324 h 4087"/>
              <a:gd name="T108" fmla="*/ 429829 w 5274"/>
              <a:gd name="T109" fmla="*/ 157798 h 4087"/>
              <a:gd name="T110" fmla="*/ 519229 w 5274"/>
              <a:gd name="T111" fmla="*/ 128259 h 4087"/>
              <a:gd name="T112" fmla="*/ 590951 w 5274"/>
              <a:gd name="T113" fmla="*/ 95941 h 4087"/>
              <a:gd name="T114" fmla="*/ 733891 w 5274"/>
              <a:gd name="T115" fmla="*/ 82813 h 4087"/>
              <a:gd name="T116" fmla="*/ 846525 w 5274"/>
              <a:gd name="T117" fmla="*/ 78773 h 4087"/>
              <a:gd name="T118" fmla="*/ 924561 w 5274"/>
              <a:gd name="T119" fmla="*/ 76753 h 4087"/>
              <a:gd name="T120" fmla="*/ 970776 w 5274"/>
              <a:gd name="T121" fmla="*/ 50748 h 4087"/>
              <a:gd name="T122" fmla="*/ 1032397 w 5274"/>
              <a:gd name="T123" fmla="*/ 22975 h 4087"/>
              <a:gd name="T124" fmla="*/ 1072046 w 5274"/>
              <a:gd name="T125" fmla="*/ 4545 h 408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274" h="4087">
                <a:moveTo>
                  <a:pt x="650" y="3169"/>
                </a:moveTo>
                <a:lnTo>
                  <a:pt x="661" y="3226"/>
                </a:lnTo>
                <a:lnTo>
                  <a:pt x="674" y="3281"/>
                </a:lnTo>
                <a:lnTo>
                  <a:pt x="690" y="3331"/>
                </a:lnTo>
                <a:lnTo>
                  <a:pt x="708" y="3378"/>
                </a:lnTo>
                <a:lnTo>
                  <a:pt x="716" y="3395"/>
                </a:lnTo>
                <a:lnTo>
                  <a:pt x="723" y="3411"/>
                </a:lnTo>
                <a:lnTo>
                  <a:pt x="732" y="3426"/>
                </a:lnTo>
                <a:lnTo>
                  <a:pt x="744" y="3439"/>
                </a:lnTo>
                <a:lnTo>
                  <a:pt x="757" y="3448"/>
                </a:lnTo>
                <a:lnTo>
                  <a:pt x="757" y="3427"/>
                </a:lnTo>
                <a:lnTo>
                  <a:pt x="752" y="3408"/>
                </a:lnTo>
                <a:lnTo>
                  <a:pt x="744" y="3387"/>
                </a:lnTo>
                <a:lnTo>
                  <a:pt x="731" y="3344"/>
                </a:lnTo>
                <a:lnTo>
                  <a:pt x="726" y="3322"/>
                </a:lnTo>
                <a:lnTo>
                  <a:pt x="719" y="3300"/>
                </a:lnTo>
                <a:lnTo>
                  <a:pt x="711" y="3284"/>
                </a:lnTo>
                <a:lnTo>
                  <a:pt x="703" y="3276"/>
                </a:lnTo>
                <a:lnTo>
                  <a:pt x="694" y="3270"/>
                </a:lnTo>
                <a:lnTo>
                  <a:pt x="685" y="3263"/>
                </a:lnTo>
                <a:lnTo>
                  <a:pt x="681" y="3253"/>
                </a:lnTo>
                <a:lnTo>
                  <a:pt x="684" y="3227"/>
                </a:lnTo>
                <a:lnTo>
                  <a:pt x="681" y="3214"/>
                </a:lnTo>
                <a:lnTo>
                  <a:pt x="668" y="3185"/>
                </a:lnTo>
                <a:lnTo>
                  <a:pt x="658" y="3174"/>
                </a:lnTo>
                <a:lnTo>
                  <a:pt x="650" y="3169"/>
                </a:lnTo>
                <a:close/>
                <a:moveTo>
                  <a:pt x="2902" y="2909"/>
                </a:moveTo>
                <a:lnTo>
                  <a:pt x="2888" y="2915"/>
                </a:lnTo>
                <a:lnTo>
                  <a:pt x="2878" y="2927"/>
                </a:lnTo>
                <a:lnTo>
                  <a:pt x="2891" y="2930"/>
                </a:lnTo>
                <a:lnTo>
                  <a:pt x="2906" y="2933"/>
                </a:lnTo>
                <a:lnTo>
                  <a:pt x="2920" y="2933"/>
                </a:lnTo>
                <a:lnTo>
                  <a:pt x="2933" y="2931"/>
                </a:lnTo>
                <a:lnTo>
                  <a:pt x="2943" y="2923"/>
                </a:lnTo>
                <a:lnTo>
                  <a:pt x="2932" y="2912"/>
                </a:lnTo>
                <a:lnTo>
                  <a:pt x="2917" y="2909"/>
                </a:lnTo>
                <a:lnTo>
                  <a:pt x="2902" y="2909"/>
                </a:lnTo>
                <a:close/>
                <a:moveTo>
                  <a:pt x="3355" y="2767"/>
                </a:moveTo>
                <a:lnTo>
                  <a:pt x="3344" y="2769"/>
                </a:lnTo>
                <a:lnTo>
                  <a:pt x="3333" y="2775"/>
                </a:lnTo>
                <a:lnTo>
                  <a:pt x="3321" y="2784"/>
                </a:lnTo>
                <a:lnTo>
                  <a:pt x="3313" y="2793"/>
                </a:lnTo>
                <a:lnTo>
                  <a:pt x="3338" y="2793"/>
                </a:lnTo>
                <a:lnTo>
                  <a:pt x="3359" y="2797"/>
                </a:lnTo>
                <a:lnTo>
                  <a:pt x="3378" y="2795"/>
                </a:lnTo>
                <a:lnTo>
                  <a:pt x="3378" y="2788"/>
                </a:lnTo>
                <a:lnTo>
                  <a:pt x="3380" y="2788"/>
                </a:lnTo>
                <a:lnTo>
                  <a:pt x="3375" y="2775"/>
                </a:lnTo>
                <a:lnTo>
                  <a:pt x="3365" y="2767"/>
                </a:lnTo>
                <a:lnTo>
                  <a:pt x="3355" y="2767"/>
                </a:lnTo>
                <a:close/>
                <a:moveTo>
                  <a:pt x="2763" y="2589"/>
                </a:moveTo>
                <a:lnTo>
                  <a:pt x="2755" y="2598"/>
                </a:lnTo>
                <a:lnTo>
                  <a:pt x="2758" y="2600"/>
                </a:lnTo>
                <a:lnTo>
                  <a:pt x="2764" y="2600"/>
                </a:lnTo>
                <a:lnTo>
                  <a:pt x="2768" y="2598"/>
                </a:lnTo>
                <a:lnTo>
                  <a:pt x="2769" y="2597"/>
                </a:lnTo>
                <a:lnTo>
                  <a:pt x="2769" y="2593"/>
                </a:lnTo>
                <a:lnTo>
                  <a:pt x="2768" y="2592"/>
                </a:lnTo>
                <a:lnTo>
                  <a:pt x="2766" y="2593"/>
                </a:lnTo>
                <a:lnTo>
                  <a:pt x="2766" y="2592"/>
                </a:lnTo>
                <a:lnTo>
                  <a:pt x="2763" y="2589"/>
                </a:lnTo>
                <a:close/>
                <a:moveTo>
                  <a:pt x="2651" y="2532"/>
                </a:moveTo>
                <a:lnTo>
                  <a:pt x="2642" y="2541"/>
                </a:lnTo>
                <a:lnTo>
                  <a:pt x="2623" y="2554"/>
                </a:lnTo>
                <a:lnTo>
                  <a:pt x="2616" y="2563"/>
                </a:lnTo>
                <a:lnTo>
                  <a:pt x="2612" y="2561"/>
                </a:lnTo>
                <a:lnTo>
                  <a:pt x="2603" y="2563"/>
                </a:lnTo>
                <a:lnTo>
                  <a:pt x="2590" y="2566"/>
                </a:lnTo>
                <a:lnTo>
                  <a:pt x="2592" y="2563"/>
                </a:lnTo>
                <a:lnTo>
                  <a:pt x="2595" y="2559"/>
                </a:lnTo>
                <a:lnTo>
                  <a:pt x="2600" y="2550"/>
                </a:lnTo>
                <a:lnTo>
                  <a:pt x="2600" y="2546"/>
                </a:lnTo>
                <a:lnTo>
                  <a:pt x="2599" y="2543"/>
                </a:lnTo>
                <a:lnTo>
                  <a:pt x="2592" y="2550"/>
                </a:lnTo>
                <a:lnTo>
                  <a:pt x="2584" y="2556"/>
                </a:lnTo>
                <a:lnTo>
                  <a:pt x="2573" y="2561"/>
                </a:lnTo>
                <a:lnTo>
                  <a:pt x="2571" y="2563"/>
                </a:lnTo>
                <a:lnTo>
                  <a:pt x="2571" y="2572"/>
                </a:lnTo>
                <a:lnTo>
                  <a:pt x="2569" y="2576"/>
                </a:lnTo>
                <a:lnTo>
                  <a:pt x="2569" y="2577"/>
                </a:lnTo>
                <a:lnTo>
                  <a:pt x="2568" y="2579"/>
                </a:lnTo>
                <a:lnTo>
                  <a:pt x="2566" y="2577"/>
                </a:lnTo>
                <a:lnTo>
                  <a:pt x="2563" y="2576"/>
                </a:lnTo>
                <a:lnTo>
                  <a:pt x="2563" y="2589"/>
                </a:lnTo>
                <a:lnTo>
                  <a:pt x="2564" y="2590"/>
                </a:lnTo>
                <a:lnTo>
                  <a:pt x="2566" y="2593"/>
                </a:lnTo>
                <a:lnTo>
                  <a:pt x="2560" y="2590"/>
                </a:lnTo>
                <a:lnTo>
                  <a:pt x="2558" y="2587"/>
                </a:lnTo>
                <a:lnTo>
                  <a:pt x="2556" y="2585"/>
                </a:lnTo>
                <a:lnTo>
                  <a:pt x="2553" y="2584"/>
                </a:lnTo>
                <a:lnTo>
                  <a:pt x="2548" y="2597"/>
                </a:lnTo>
                <a:lnTo>
                  <a:pt x="2548" y="2615"/>
                </a:lnTo>
                <a:lnTo>
                  <a:pt x="2545" y="2615"/>
                </a:lnTo>
                <a:lnTo>
                  <a:pt x="2540" y="2616"/>
                </a:lnTo>
                <a:lnTo>
                  <a:pt x="2532" y="2616"/>
                </a:lnTo>
                <a:lnTo>
                  <a:pt x="2526" y="2619"/>
                </a:lnTo>
                <a:lnTo>
                  <a:pt x="2524" y="2623"/>
                </a:lnTo>
                <a:lnTo>
                  <a:pt x="2530" y="2623"/>
                </a:lnTo>
                <a:lnTo>
                  <a:pt x="2532" y="2624"/>
                </a:lnTo>
                <a:lnTo>
                  <a:pt x="2532" y="2628"/>
                </a:lnTo>
                <a:lnTo>
                  <a:pt x="2530" y="2628"/>
                </a:lnTo>
                <a:lnTo>
                  <a:pt x="2524" y="2626"/>
                </a:lnTo>
                <a:lnTo>
                  <a:pt x="2521" y="2628"/>
                </a:lnTo>
                <a:lnTo>
                  <a:pt x="2516" y="2632"/>
                </a:lnTo>
                <a:lnTo>
                  <a:pt x="2511" y="2636"/>
                </a:lnTo>
                <a:lnTo>
                  <a:pt x="2501" y="2634"/>
                </a:lnTo>
                <a:lnTo>
                  <a:pt x="2501" y="2644"/>
                </a:lnTo>
                <a:lnTo>
                  <a:pt x="2500" y="2645"/>
                </a:lnTo>
                <a:lnTo>
                  <a:pt x="2498" y="2645"/>
                </a:lnTo>
                <a:lnTo>
                  <a:pt x="2496" y="2644"/>
                </a:lnTo>
                <a:lnTo>
                  <a:pt x="2496" y="2641"/>
                </a:lnTo>
                <a:lnTo>
                  <a:pt x="2495" y="2641"/>
                </a:lnTo>
                <a:lnTo>
                  <a:pt x="2493" y="2644"/>
                </a:lnTo>
                <a:lnTo>
                  <a:pt x="2490" y="2647"/>
                </a:lnTo>
                <a:lnTo>
                  <a:pt x="2487" y="2645"/>
                </a:lnTo>
                <a:lnTo>
                  <a:pt x="2483" y="2642"/>
                </a:lnTo>
                <a:lnTo>
                  <a:pt x="2482" y="2647"/>
                </a:lnTo>
                <a:lnTo>
                  <a:pt x="2478" y="2649"/>
                </a:lnTo>
                <a:lnTo>
                  <a:pt x="2474" y="2650"/>
                </a:lnTo>
                <a:lnTo>
                  <a:pt x="2469" y="2650"/>
                </a:lnTo>
                <a:lnTo>
                  <a:pt x="2467" y="2655"/>
                </a:lnTo>
                <a:lnTo>
                  <a:pt x="2464" y="2662"/>
                </a:lnTo>
                <a:lnTo>
                  <a:pt x="2461" y="2665"/>
                </a:lnTo>
                <a:lnTo>
                  <a:pt x="2448" y="2668"/>
                </a:lnTo>
                <a:lnTo>
                  <a:pt x="2435" y="2678"/>
                </a:lnTo>
                <a:lnTo>
                  <a:pt x="2422" y="2689"/>
                </a:lnTo>
                <a:lnTo>
                  <a:pt x="2409" y="2697"/>
                </a:lnTo>
                <a:lnTo>
                  <a:pt x="2394" y="2701"/>
                </a:lnTo>
                <a:lnTo>
                  <a:pt x="2392" y="2706"/>
                </a:lnTo>
                <a:lnTo>
                  <a:pt x="2392" y="2709"/>
                </a:lnTo>
                <a:lnTo>
                  <a:pt x="2391" y="2710"/>
                </a:lnTo>
                <a:lnTo>
                  <a:pt x="2391" y="2712"/>
                </a:lnTo>
                <a:lnTo>
                  <a:pt x="2389" y="2712"/>
                </a:lnTo>
                <a:lnTo>
                  <a:pt x="2387" y="2710"/>
                </a:lnTo>
                <a:lnTo>
                  <a:pt x="2384" y="2709"/>
                </a:lnTo>
                <a:lnTo>
                  <a:pt x="2383" y="2712"/>
                </a:lnTo>
                <a:lnTo>
                  <a:pt x="2383" y="2717"/>
                </a:lnTo>
                <a:lnTo>
                  <a:pt x="2386" y="2720"/>
                </a:lnTo>
                <a:lnTo>
                  <a:pt x="2387" y="2720"/>
                </a:lnTo>
                <a:lnTo>
                  <a:pt x="2389" y="2722"/>
                </a:lnTo>
                <a:lnTo>
                  <a:pt x="2387" y="2723"/>
                </a:lnTo>
                <a:lnTo>
                  <a:pt x="2381" y="2720"/>
                </a:lnTo>
                <a:lnTo>
                  <a:pt x="2379" y="2717"/>
                </a:lnTo>
                <a:lnTo>
                  <a:pt x="2378" y="2715"/>
                </a:lnTo>
                <a:lnTo>
                  <a:pt x="2374" y="2714"/>
                </a:lnTo>
                <a:lnTo>
                  <a:pt x="2371" y="2715"/>
                </a:lnTo>
                <a:lnTo>
                  <a:pt x="2368" y="2722"/>
                </a:lnTo>
                <a:lnTo>
                  <a:pt x="2368" y="2725"/>
                </a:lnTo>
                <a:lnTo>
                  <a:pt x="2366" y="2728"/>
                </a:lnTo>
                <a:lnTo>
                  <a:pt x="2366" y="2730"/>
                </a:lnTo>
                <a:lnTo>
                  <a:pt x="2365" y="2733"/>
                </a:lnTo>
                <a:lnTo>
                  <a:pt x="2360" y="2733"/>
                </a:lnTo>
                <a:lnTo>
                  <a:pt x="2357" y="2732"/>
                </a:lnTo>
                <a:lnTo>
                  <a:pt x="2357" y="2738"/>
                </a:lnTo>
                <a:lnTo>
                  <a:pt x="2355" y="2745"/>
                </a:lnTo>
                <a:lnTo>
                  <a:pt x="2353" y="2749"/>
                </a:lnTo>
                <a:lnTo>
                  <a:pt x="2352" y="2753"/>
                </a:lnTo>
                <a:lnTo>
                  <a:pt x="2352" y="2746"/>
                </a:lnTo>
                <a:lnTo>
                  <a:pt x="2350" y="2741"/>
                </a:lnTo>
                <a:lnTo>
                  <a:pt x="2345" y="2736"/>
                </a:lnTo>
                <a:lnTo>
                  <a:pt x="2340" y="2736"/>
                </a:lnTo>
                <a:lnTo>
                  <a:pt x="2339" y="2740"/>
                </a:lnTo>
                <a:lnTo>
                  <a:pt x="2339" y="2745"/>
                </a:lnTo>
                <a:lnTo>
                  <a:pt x="2337" y="2748"/>
                </a:lnTo>
                <a:lnTo>
                  <a:pt x="2334" y="2751"/>
                </a:lnTo>
                <a:lnTo>
                  <a:pt x="2332" y="2754"/>
                </a:lnTo>
                <a:lnTo>
                  <a:pt x="2331" y="2756"/>
                </a:lnTo>
                <a:lnTo>
                  <a:pt x="2327" y="2754"/>
                </a:lnTo>
                <a:lnTo>
                  <a:pt x="2326" y="2753"/>
                </a:lnTo>
                <a:lnTo>
                  <a:pt x="2318" y="2767"/>
                </a:lnTo>
                <a:lnTo>
                  <a:pt x="2308" y="2780"/>
                </a:lnTo>
                <a:lnTo>
                  <a:pt x="2292" y="2790"/>
                </a:lnTo>
                <a:lnTo>
                  <a:pt x="2292" y="2785"/>
                </a:lnTo>
                <a:lnTo>
                  <a:pt x="2293" y="2782"/>
                </a:lnTo>
                <a:lnTo>
                  <a:pt x="2295" y="2780"/>
                </a:lnTo>
                <a:lnTo>
                  <a:pt x="2295" y="2777"/>
                </a:lnTo>
                <a:lnTo>
                  <a:pt x="2292" y="2775"/>
                </a:lnTo>
                <a:lnTo>
                  <a:pt x="2284" y="2790"/>
                </a:lnTo>
                <a:lnTo>
                  <a:pt x="2272" y="2801"/>
                </a:lnTo>
                <a:lnTo>
                  <a:pt x="2264" y="2816"/>
                </a:lnTo>
                <a:lnTo>
                  <a:pt x="2264" y="2810"/>
                </a:lnTo>
                <a:lnTo>
                  <a:pt x="2262" y="2806"/>
                </a:lnTo>
                <a:lnTo>
                  <a:pt x="2259" y="2806"/>
                </a:lnTo>
                <a:lnTo>
                  <a:pt x="2256" y="2810"/>
                </a:lnTo>
                <a:lnTo>
                  <a:pt x="2254" y="2813"/>
                </a:lnTo>
                <a:lnTo>
                  <a:pt x="2254" y="2816"/>
                </a:lnTo>
                <a:lnTo>
                  <a:pt x="2253" y="2819"/>
                </a:lnTo>
                <a:lnTo>
                  <a:pt x="2251" y="2821"/>
                </a:lnTo>
                <a:lnTo>
                  <a:pt x="2251" y="2811"/>
                </a:lnTo>
                <a:lnTo>
                  <a:pt x="2249" y="2811"/>
                </a:lnTo>
                <a:lnTo>
                  <a:pt x="2236" y="2837"/>
                </a:lnTo>
                <a:lnTo>
                  <a:pt x="2219" y="2860"/>
                </a:lnTo>
                <a:lnTo>
                  <a:pt x="2261" y="2879"/>
                </a:lnTo>
                <a:lnTo>
                  <a:pt x="2305" y="2897"/>
                </a:lnTo>
                <a:lnTo>
                  <a:pt x="2350" y="2914"/>
                </a:lnTo>
                <a:lnTo>
                  <a:pt x="2397" y="2927"/>
                </a:lnTo>
                <a:lnTo>
                  <a:pt x="2448" y="2933"/>
                </a:lnTo>
                <a:lnTo>
                  <a:pt x="2462" y="2920"/>
                </a:lnTo>
                <a:lnTo>
                  <a:pt x="2478" y="2907"/>
                </a:lnTo>
                <a:lnTo>
                  <a:pt x="2491" y="2892"/>
                </a:lnTo>
                <a:lnTo>
                  <a:pt x="2504" y="2876"/>
                </a:lnTo>
                <a:lnTo>
                  <a:pt x="2513" y="2857"/>
                </a:lnTo>
                <a:lnTo>
                  <a:pt x="2548" y="2836"/>
                </a:lnTo>
                <a:lnTo>
                  <a:pt x="2651" y="2762"/>
                </a:lnTo>
                <a:lnTo>
                  <a:pt x="2688" y="2741"/>
                </a:lnTo>
                <a:lnTo>
                  <a:pt x="2706" y="2741"/>
                </a:lnTo>
                <a:lnTo>
                  <a:pt x="2707" y="2727"/>
                </a:lnTo>
                <a:lnTo>
                  <a:pt x="2712" y="2715"/>
                </a:lnTo>
                <a:lnTo>
                  <a:pt x="2720" y="2709"/>
                </a:lnTo>
                <a:lnTo>
                  <a:pt x="2732" y="2704"/>
                </a:lnTo>
                <a:lnTo>
                  <a:pt x="2740" y="2688"/>
                </a:lnTo>
                <a:lnTo>
                  <a:pt x="2751" y="2675"/>
                </a:lnTo>
                <a:lnTo>
                  <a:pt x="2763" y="2660"/>
                </a:lnTo>
                <a:lnTo>
                  <a:pt x="2772" y="2645"/>
                </a:lnTo>
                <a:lnTo>
                  <a:pt x="2776" y="2631"/>
                </a:lnTo>
                <a:lnTo>
                  <a:pt x="2772" y="2631"/>
                </a:lnTo>
                <a:lnTo>
                  <a:pt x="2772" y="2629"/>
                </a:lnTo>
                <a:lnTo>
                  <a:pt x="2776" y="2628"/>
                </a:lnTo>
                <a:lnTo>
                  <a:pt x="2779" y="2624"/>
                </a:lnTo>
                <a:lnTo>
                  <a:pt x="2782" y="2623"/>
                </a:lnTo>
                <a:lnTo>
                  <a:pt x="2784" y="2619"/>
                </a:lnTo>
                <a:lnTo>
                  <a:pt x="2785" y="2615"/>
                </a:lnTo>
                <a:lnTo>
                  <a:pt x="2784" y="2613"/>
                </a:lnTo>
                <a:lnTo>
                  <a:pt x="2781" y="2611"/>
                </a:lnTo>
                <a:lnTo>
                  <a:pt x="2779" y="2611"/>
                </a:lnTo>
                <a:lnTo>
                  <a:pt x="2776" y="2608"/>
                </a:lnTo>
                <a:lnTo>
                  <a:pt x="2776" y="2605"/>
                </a:lnTo>
                <a:lnTo>
                  <a:pt x="2771" y="2605"/>
                </a:lnTo>
                <a:lnTo>
                  <a:pt x="2766" y="2606"/>
                </a:lnTo>
                <a:lnTo>
                  <a:pt x="2763" y="2606"/>
                </a:lnTo>
                <a:lnTo>
                  <a:pt x="2759" y="2605"/>
                </a:lnTo>
                <a:lnTo>
                  <a:pt x="2756" y="2602"/>
                </a:lnTo>
                <a:lnTo>
                  <a:pt x="2755" y="2598"/>
                </a:lnTo>
                <a:lnTo>
                  <a:pt x="2750" y="2605"/>
                </a:lnTo>
                <a:lnTo>
                  <a:pt x="2737" y="2619"/>
                </a:lnTo>
                <a:lnTo>
                  <a:pt x="2737" y="2613"/>
                </a:lnTo>
                <a:lnTo>
                  <a:pt x="2729" y="2613"/>
                </a:lnTo>
                <a:lnTo>
                  <a:pt x="2729" y="2611"/>
                </a:lnTo>
                <a:lnTo>
                  <a:pt x="2738" y="2602"/>
                </a:lnTo>
                <a:lnTo>
                  <a:pt x="2738" y="2598"/>
                </a:lnTo>
                <a:lnTo>
                  <a:pt x="2737" y="2595"/>
                </a:lnTo>
                <a:lnTo>
                  <a:pt x="2733" y="2592"/>
                </a:lnTo>
                <a:lnTo>
                  <a:pt x="2730" y="2593"/>
                </a:lnTo>
                <a:lnTo>
                  <a:pt x="2729" y="2595"/>
                </a:lnTo>
                <a:lnTo>
                  <a:pt x="2719" y="2600"/>
                </a:lnTo>
                <a:lnTo>
                  <a:pt x="2716" y="2600"/>
                </a:lnTo>
                <a:lnTo>
                  <a:pt x="2714" y="2598"/>
                </a:lnTo>
                <a:lnTo>
                  <a:pt x="2714" y="2597"/>
                </a:lnTo>
                <a:lnTo>
                  <a:pt x="2719" y="2592"/>
                </a:lnTo>
                <a:lnTo>
                  <a:pt x="2719" y="2587"/>
                </a:lnTo>
                <a:lnTo>
                  <a:pt x="2709" y="2587"/>
                </a:lnTo>
                <a:lnTo>
                  <a:pt x="2703" y="2590"/>
                </a:lnTo>
                <a:lnTo>
                  <a:pt x="2698" y="2593"/>
                </a:lnTo>
                <a:lnTo>
                  <a:pt x="2691" y="2597"/>
                </a:lnTo>
                <a:lnTo>
                  <a:pt x="2694" y="2587"/>
                </a:lnTo>
                <a:lnTo>
                  <a:pt x="2698" y="2584"/>
                </a:lnTo>
                <a:lnTo>
                  <a:pt x="2703" y="2574"/>
                </a:lnTo>
                <a:lnTo>
                  <a:pt x="2699" y="2574"/>
                </a:lnTo>
                <a:lnTo>
                  <a:pt x="2698" y="2576"/>
                </a:lnTo>
                <a:lnTo>
                  <a:pt x="2698" y="2579"/>
                </a:lnTo>
                <a:lnTo>
                  <a:pt x="2696" y="2580"/>
                </a:lnTo>
                <a:lnTo>
                  <a:pt x="2694" y="2580"/>
                </a:lnTo>
                <a:lnTo>
                  <a:pt x="2693" y="2579"/>
                </a:lnTo>
                <a:lnTo>
                  <a:pt x="2693" y="2572"/>
                </a:lnTo>
                <a:lnTo>
                  <a:pt x="2691" y="2571"/>
                </a:lnTo>
                <a:lnTo>
                  <a:pt x="2690" y="2567"/>
                </a:lnTo>
                <a:lnTo>
                  <a:pt x="2690" y="2561"/>
                </a:lnTo>
                <a:lnTo>
                  <a:pt x="2691" y="2556"/>
                </a:lnTo>
                <a:lnTo>
                  <a:pt x="2688" y="2554"/>
                </a:lnTo>
                <a:lnTo>
                  <a:pt x="2685" y="2554"/>
                </a:lnTo>
                <a:lnTo>
                  <a:pt x="2683" y="2556"/>
                </a:lnTo>
                <a:lnTo>
                  <a:pt x="2681" y="2556"/>
                </a:lnTo>
                <a:lnTo>
                  <a:pt x="2681" y="2558"/>
                </a:lnTo>
                <a:lnTo>
                  <a:pt x="2678" y="2559"/>
                </a:lnTo>
                <a:lnTo>
                  <a:pt x="2678" y="2561"/>
                </a:lnTo>
                <a:lnTo>
                  <a:pt x="2675" y="2561"/>
                </a:lnTo>
                <a:lnTo>
                  <a:pt x="2677" y="2559"/>
                </a:lnTo>
                <a:lnTo>
                  <a:pt x="2677" y="2556"/>
                </a:lnTo>
                <a:lnTo>
                  <a:pt x="2678" y="2554"/>
                </a:lnTo>
                <a:lnTo>
                  <a:pt x="2678" y="2550"/>
                </a:lnTo>
                <a:lnTo>
                  <a:pt x="2675" y="2551"/>
                </a:lnTo>
                <a:lnTo>
                  <a:pt x="2672" y="2551"/>
                </a:lnTo>
                <a:lnTo>
                  <a:pt x="2672" y="2550"/>
                </a:lnTo>
                <a:lnTo>
                  <a:pt x="2673" y="2548"/>
                </a:lnTo>
                <a:lnTo>
                  <a:pt x="2673" y="2546"/>
                </a:lnTo>
                <a:lnTo>
                  <a:pt x="2670" y="2543"/>
                </a:lnTo>
                <a:lnTo>
                  <a:pt x="2667" y="2546"/>
                </a:lnTo>
                <a:lnTo>
                  <a:pt x="2664" y="2551"/>
                </a:lnTo>
                <a:lnTo>
                  <a:pt x="2662" y="2554"/>
                </a:lnTo>
                <a:lnTo>
                  <a:pt x="2659" y="2559"/>
                </a:lnTo>
                <a:lnTo>
                  <a:pt x="2655" y="2563"/>
                </a:lnTo>
                <a:lnTo>
                  <a:pt x="2647" y="2559"/>
                </a:lnTo>
                <a:lnTo>
                  <a:pt x="2647" y="2553"/>
                </a:lnTo>
                <a:lnTo>
                  <a:pt x="2649" y="2546"/>
                </a:lnTo>
                <a:lnTo>
                  <a:pt x="2651" y="2538"/>
                </a:lnTo>
                <a:lnTo>
                  <a:pt x="2651" y="2532"/>
                </a:lnTo>
                <a:close/>
                <a:moveTo>
                  <a:pt x="4351" y="1428"/>
                </a:moveTo>
                <a:lnTo>
                  <a:pt x="4348" y="1438"/>
                </a:lnTo>
                <a:lnTo>
                  <a:pt x="4345" y="1444"/>
                </a:lnTo>
                <a:lnTo>
                  <a:pt x="4343" y="1449"/>
                </a:lnTo>
                <a:lnTo>
                  <a:pt x="4346" y="1448"/>
                </a:lnTo>
                <a:lnTo>
                  <a:pt x="4348" y="1446"/>
                </a:lnTo>
                <a:lnTo>
                  <a:pt x="4351" y="1441"/>
                </a:lnTo>
                <a:lnTo>
                  <a:pt x="4353" y="1438"/>
                </a:lnTo>
                <a:lnTo>
                  <a:pt x="4353" y="1431"/>
                </a:lnTo>
                <a:lnTo>
                  <a:pt x="4351" y="1428"/>
                </a:lnTo>
                <a:close/>
                <a:moveTo>
                  <a:pt x="4414" y="1362"/>
                </a:moveTo>
                <a:lnTo>
                  <a:pt x="4416" y="1368"/>
                </a:lnTo>
                <a:lnTo>
                  <a:pt x="4414" y="1375"/>
                </a:lnTo>
                <a:lnTo>
                  <a:pt x="4414" y="1381"/>
                </a:lnTo>
                <a:lnTo>
                  <a:pt x="4416" y="1386"/>
                </a:lnTo>
                <a:lnTo>
                  <a:pt x="4419" y="1388"/>
                </a:lnTo>
                <a:lnTo>
                  <a:pt x="4419" y="1373"/>
                </a:lnTo>
                <a:lnTo>
                  <a:pt x="4414" y="1362"/>
                </a:lnTo>
                <a:close/>
                <a:moveTo>
                  <a:pt x="4613" y="1176"/>
                </a:moveTo>
                <a:lnTo>
                  <a:pt x="4611" y="1178"/>
                </a:lnTo>
                <a:lnTo>
                  <a:pt x="4614" y="1181"/>
                </a:lnTo>
                <a:lnTo>
                  <a:pt x="4614" y="1188"/>
                </a:lnTo>
                <a:lnTo>
                  <a:pt x="4617" y="1191"/>
                </a:lnTo>
                <a:lnTo>
                  <a:pt x="4619" y="1191"/>
                </a:lnTo>
                <a:lnTo>
                  <a:pt x="4619" y="1183"/>
                </a:lnTo>
                <a:lnTo>
                  <a:pt x="4617" y="1180"/>
                </a:lnTo>
                <a:lnTo>
                  <a:pt x="4617" y="1176"/>
                </a:lnTo>
                <a:lnTo>
                  <a:pt x="4613" y="1176"/>
                </a:lnTo>
                <a:close/>
                <a:moveTo>
                  <a:pt x="4910" y="1106"/>
                </a:moveTo>
                <a:lnTo>
                  <a:pt x="4910" y="1110"/>
                </a:lnTo>
                <a:lnTo>
                  <a:pt x="4911" y="1115"/>
                </a:lnTo>
                <a:lnTo>
                  <a:pt x="4911" y="1121"/>
                </a:lnTo>
                <a:lnTo>
                  <a:pt x="4913" y="1124"/>
                </a:lnTo>
                <a:lnTo>
                  <a:pt x="4915" y="1126"/>
                </a:lnTo>
                <a:lnTo>
                  <a:pt x="4918" y="1128"/>
                </a:lnTo>
                <a:lnTo>
                  <a:pt x="4918" y="1124"/>
                </a:lnTo>
                <a:lnTo>
                  <a:pt x="4916" y="1119"/>
                </a:lnTo>
                <a:lnTo>
                  <a:pt x="4916" y="1113"/>
                </a:lnTo>
                <a:lnTo>
                  <a:pt x="4915" y="1110"/>
                </a:lnTo>
                <a:lnTo>
                  <a:pt x="4913" y="1108"/>
                </a:lnTo>
                <a:lnTo>
                  <a:pt x="4910" y="1106"/>
                </a:lnTo>
                <a:close/>
                <a:moveTo>
                  <a:pt x="3013" y="321"/>
                </a:moveTo>
                <a:lnTo>
                  <a:pt x="3014" y="321"/>
                </a:lnTo>
                <a:lnTo>
                  <a:pt x="3013" y="321"/>
                </a:lnTo>
                <a:close/>
                <a:moveTo>
                  <a:pt x="4158" y="74"/>
                </a:moveTo>
                <a:lnTo>
                  <a:pt x="4156" y="76"/>
                </a:lnTo>
                <a:lnTo>
                  <a:pt x="4164" y="84"/>
                </a:lnTo>
                <a:lnTo>
                  <a:pt x="4169" y="84"/>
                </a:lnTo>
                <a:lnTo>
                  <a:pt x="4169" y="81"/>
                </a:lnTo>
                <a:lnTo>
                  <a:pt x="4168" y="79"/>
                </a:lnTo>
                <a:lnTo>
                  <a:pt x="4166" y="76"/>
                </a:lnTo>
                <a:lnTo>
                  <a:pt x="4163" y="74"/>
                </a:lnTo>
                <a:lnTo>
                  <a:pt x="4158" y="74"/>
                </a:lnTo>
                <a:close/>
                <a:moveTo>
                  <a:pt x="4364" y="26"/>
                </a:moveTo>
                <a:lnTo>
                  <a:pt x="4371" y="31"/>
                </a:lnTo>
                <a:lnTo>
                  <a:pt x="4380" y="34"/>
                </a:lnTo>
                <a:lnTo>
                  <a:pt x="4392" y="37"/>
                </a:lnTo>
                <a:lnTo>
                  <a:pt x="4400" y="39"/>
                </a:lnTo>
                <a:lnTo>
                  <a:pt x="4392" y="34"/>
                </a:lnTo>
                <a:lnTo>
                  <a:pt x="4382" y="29"/>
                </a:lnTo>
                <a:lnTo>
                  <a:pt x="4372" y="26"/>
                </a:lnTo>
                <a:lnTo>
                  <a:pt x="4364" y="26"/>
                </a:lnTo>
                <a:close/>
                <a:moveTo>
                  <a:pt x="4263" y="0"/>
                </a:moveTo>
                <a:lnTo>
                  <a:pt x="4273" y="11"/>
                </a:lnTo>
                <a:lnTo>
                  <a:pt x="4283" y="16"/>
                </a:lnTo>
                <a:lnTo>
                  <a:pt x="4293" y="19"/>
                </a:lnTo>
                <a:lnTo>
                  <a:pt x="4306" y="26"/>
                </a:lnTo>
                <a:lnTo>
                  <a:pt x="4306" y="22"/>
                </a:lnTo>
                <a:lnTo>
                  <a:pt x="4304" y="21"/>
                </a:lnTo>
                <a:lnTo>
                  <a:pt x="4302" y="18"/>
                </a:lnTo>
                <a:lnTo>
                  <a:pt x="4302" y="13"/>
                </a:lnTo>
                <a:lnTo>
                  <a:pt x="4310" y="18"/>
                </a:lnTo>
                <a:lnTo>
                  <a:pt x="4319" y="24"/>
                </a:lnTo>
                <a:lnTo>
                  <a:pt x="4327" y="26"/>
                </a:lnTo>
                <a:lnTo>
                  <a:pt x="4333" y="22"/>
                </a:lnTo>
                <a:lnTo>
                  <a:pt x="4333" y="27"/>
                </a:lnTo>
                <a:lnTo>
                  <a:pt x="4335" y="31"/>
                </a:lnTo>
                <a:lnTo>
                  <a:pt x="4341" y="34"/>
                </a:lnTo>
                <a:lnTo>
                  <a:pt x="4356" y="39"/>
                </a:lnTo>
                <a:lnTo>
                  <a:pt x="4356" y="35"/>
                </a:lnTo>
                <a:lnTo>
                  <a:pt x="4353" y="32"/>
                </a:lnTo>
                <a:lnTo>
                  <a:pt x="4348" y="32"/>
                </a:lnTo>
                <a:lnTo>
                  <a:pt x="4346" y="31"/>
                </a:lnTo>
                <a:lnTo>
                  <a:pt x="4346" y="26"/>
                </a:lnTo>
                <a:lnTo>
                  <a:pt x="4349" y="27"/>
                </a:lnTo>
                <a:lnTo>
                  <a:pt x="4353" y="27"/>
                </a:lnTo>
                <a:lnTo>
                  <a:pt x="4359" y="31"/>
                </a:lnTo>
                <a:lnTo>
                  <a:pt x="4359" y="27"/>
                </a:lnTo>
                <a:lnTo>
                  <a:pt x="4358" y="24"/>
                </a:lnTo>
                <a:lnTo>
                  <a:pt x="4356" y="22"/>
                </a:lnTo>
                <a:lnTo>
                  <a:pt x="4351" y="22"/>
                </a:lnTo>
                <a:lnTo>
                  <a:pt x="4348" y="21"/>
                </a:lnTo>
                <a:lnTo>
                  <a:pt x="4346" y="21"/>
                </a:lnTo>
                <a:lnTo>
                  <a:pt x="4359" y="18"/>
                </a:lnTo>
                <a:lnTo>
                  <a:pt x="4375" y="19"/>
                </a:lnTo>
                <a:lnTo>
                  <a:pt x="4390" y="19"/>
                </a:lnTo>
                <a:lnTo>
                  <a:pt x="4405" y="14"/>
                </a:lnTo>
                <a:lnTo>
                  <a:pt x="4421" y="26"/>
                </a:lnTo>
                <a:lnTo>
                  <a:pt x="4440" y="35"/>
                </a:lnTo>
                <a:lnTo>
                  <a:pt x="4460" y="44"/>
                </a:lnTo>
                <a:lnTo>
                  <a:pt x="4457" y="34"/>
                </a:lnTo>
                <a:lnTo>
                  <a:pt x="4453" y="32"/>
                </a:lnTo>
                <a:lnTo>
                  <a:pt x="4448" y="29"/>
                </a:lnTo>
                <a:lnTo>
                  <a:pt x="4445" y="27"/>
                </a:lnTo>
                <a:lnTo>
                  <a:pt x="4440" y="26"/>
                </a:lnTo>
                <a:lnTo>
                  <a:pt x="4450" y="24"/>
                </a:lnTo>
                <a:lnTo>
                  <a:pt x="4457" y="26"/>
                </a:lnTo>
                <a:lnTo>
                  <a:pt x="4463" y="29"/>
                </a:lnTo>
                <a:lnTo>
                  <a:pt x="4468" y="35"/>
                </a:lnTo>
                <a:lnTo>
                  <a:pt x="4476" y="40"/>
                </a:lnTo>
                <a:lnTo>
                  <a:pt x="4476" y="37"/>
                </a:lnTo>
                <a:lnTo>
                  <a:pt x="4474" y="34"/>
                </a:lnTo>
                <a:lnTo>
                  <a:pt x="4471" y="32"/>
                </a:lnTo>
                <a:lnTo>
                  <a:pt x="4468" y="32"/>
                </a:lnTo>
                <a:lnTo>
                  <a:pt x="4476" y="29"/>
                </a:lnTo>
                <a:lnTo>
                  <a:pt x="4486" y="34"/>
                </a:lnTo>
                <a:lnTo>
                  <a:pt x="4496" y="40"/>
                </a:lnTo>
                <a:lnTo>
                  <a:pt x="4504" y="45"/>
                </a:lnTo>
                <a:lnTo>
                  <a:pt x="4502" y="42"/>
                </a:lnTo>
                <a:lnTo>
                  <a:pt x="4502" y="39"/>
                </a:lnTo>
                <a:lnTo>
                  <a:pt x="4510" y="42"/>
                </a:lnTo>
                <a:lnTo>
                  <a:pt x="4530" y="35"/>
                </a:lnTo>
                <a:lnTo>
                  <a:pt x="4526" y="39"/>
                </a:lnTo>
                <a:lnTo>
                  <a:pt x="4523" y="39"/>
                </a:lnTo>
                <a:lnTo>
                  <a:pt x="4522" y="40"/>
                </a:lnTo>
                <a:lnTo>
                  <a:pt x="4523" y="42"/>
                </a:lnTo>
                <a:lnTo>
                  <a:pt x="4525" y="45"/>
                </a:lnTo>
                <a:lnTo>
                  <a:pt x="4528" y="45"/>
                </a:lnTo>
                <a:lnTo>
                  <a:pt x="4530" y="48"/>
                </a:lnTo>
                <a:lnTo>
                  <a:pt x="4530" y="50"/>
                </a:lnTo>
                <a:lnTo>
                  <a:pt x="4533" y="48"/>
                </a:lnTo>
                <a:lnTo>
                  <a:pt x="4536" y="45"/>
                </a:lnTo>
                <a:lnTo>
                  <a:pt x="4538" y="45"/>
                </a:lnTo>
                <a:lnTo>
                  <a:pt x="4541" y="44"/>
                </a:lnTo>
                <a:lnTo>
                  <a:pt x="4543" y="45"/>
                </a:lnTo>
                <a:lnTo>
                  <a:pt x="4544" y="48"/>
                </a:lnTo>
                <a:lnTo>
                  <a:pt x="4546" y="47"/>
                </a:lnTo>
                <a:lnTo>
                  <a:pt x="4543" y="40"/>
                </a:lnTo>
                <a:lnTo>
                  <a:pt x="4539" y="39"/>
                </a:lnTo>
                <a:lnTo>
                  <a:pt x="4536" y="35"/>
                </a:lnTo>
                <a:lnTo>
                  <a:pt x="4530" y="32"/>
                </a:lnTo>
                <a:lnTo>
                  <a:pt x="4541" y="35"/>
                </a:lnTo>
                <a:lnTo>
                  <a:pt x="4552" y="42"/>
                </a:lnTo>
                <a:lnTo>
                  <a:pt x="4562" y="52"/>
                </a:lnTo>
                <a:lnTo>
                  <a:pt x="4574" y="58"/>
                </a:lnTo>
                <a:lnTo>
                  <a:pt x="4575" y="57"/>
                </a:lnTo>
                <a:lnTo>
                  <a:pt x="4575" y="55"/>
                </a:lnTo>
                <a:lnTo>
                  <a:pt x="4574" y="53"/>
                </a:lnTo>
                <a:lnTo>
                  <a:pt x="4572" y="50"/>
                </a:lnTo>
                <a:lnTo>
                  <a:pt x="4570" y="48"/>
                </a:lnTo>
                <a:lnTo>
                  <a:pt x="4570" y="44"/>
                </a:lnTo>
                <a:lnTo>
                  <a:pt x="4574" y="45"/>
                </a:lnTo>
                <a:lnTo>
                  <a:pt x="4575" y="47"/>
                </a:lnTo>
                <a:lnTo>
                  <a:pt x="4575" y="48"/>
                </a:lnTo>
                <a:lnTo>
                  <a:pt x="4578" y="55"/>
                </a:lnTo>
                <a:lnTo>
                  <a:pt x="4578" y="58"/>
                </a:lnTo>
                <a:lnTo>
                  <a:pt x="4580" y="60"/>
                </a:lnTo>
                <a:lnTo>
                  <a:pt x="4583" y="61"/>
                </a:lnTo>
                <a:lnTo>
                  <a:pt x="4591" y="61"/>
                </a:lnTo>
                <a:lnTo>
                  <a:pt x="4591" y="58"/>
                </a:lnTo>
                <a:lnTo>
                  <a:pt x="4590" y="57"/>
                </a:lnTo>
                <a:lnTo>
                  <a:pt x="4588" y="57"/>
                </a:lnTo>
                <a:lnTo>
                  <a:pt x="4587" y="55"/>
                </a:lnTo>
                <a:lnTo>
                  <a:pt x="4585" y="55"/>
                </a:lnTo>
                <a:lnTo>
                  <a:pt x="4583" y="53"/>
                </a:lnTo>
                <a:lnTo>
                  <a:pt x="4591" y="53"/>
                </a:lnTo>
                <a:lnTo>
                  <a:pt x="4601" y="57"/>
                </a:lnTo>
                <a:lnTo>
                  <a:pt x="4613" y="60"/>
                </a:lnTo>
                <a:lnTo>
                  <a:pt x="4622" y="63"/>
                </a:lnTo>
                <a:lnTo>
                  <a:pt x="4596" y="50"/>
                </a:lnTo>
                <a:lnTo>
                  <a:pt x="4606" y="48"/>
                </a:lnTo>
                <a:lnTo>
                  <a:pt x="4616" y="52"/>
                </a:lnTo>
                <a:lnTo>
                  <a:pt x="4626" y="57"/>
                </a:lnTo>
                <a:lnTo>
                  <a:pt x="4637" y="58"/>
                </a:lnTo>
                <a:lnTo>
                  <a:pt x="4635" y="55"/>
                </a:lnTo>
                <a:lnTo>
                  <a:pt x="4632" y="52"/>
                </a:lnTo>
                <a:lnTo>
                  <a:pt x="4622" y="47"/>
                </a:lnTo>
                <a:lnTo>
                  <a:pt x="4619" y="44"/>
                </a:lnTo>
                <a:lnTo>
                  <a:pt x="4627" y="45"/>
                </a:lnTo>
                <a:lnTo>
                  <a:pt x="4639" y="48"/>
                </a:lnTo>
                <a:lnTo>
                  <a:pt x="4650" y="53"/>
                </a:lnTo>
                <a:lnTo>
                  <a:pt x="4660" y="58"/>
                </a:lnTo>
                <a:lnTo>
                  <a:pt x="4669" y="57"/>
                </a:lnTo>
                <a:lnTo>
                  <a:pt x="4674" y="53"/>
                </a:lnTo>
                <a:lnTo>
                  <a:pt x="4677" y="52"/>
                </a:lnTo>
                <a:lnTo>
                  <a:pt x="4686" y="50"/>
                </a:lnTo>
                <a:lnTo>
                  <a:pt x="4687" y="48"/>
                </a:lnTo>
                <a:lnTo>
                  <a:pt x="4686" y="47"/>
                </a:lnTo>
                <a:lnTo>
                  <a:pt x="4686" y="45"/>
                </a:lnTo>
                <a:lnTo>
                  <a:pt x="4682" y="44"/>
                </a:lnTo>
                <a:lnTo>
                  <a:pt x="4681" y="42"/>
                </a:lnTo>
                <a:lnTo>
                  <a:pt x="4677" y="40"/>
                </a:lnTo>
                <a:lnTo>
                  <a:pt x="4676" y="39"/>
                </a:lnTo>
                <a:lnTo>
                  <a:pt x="4687" y="42"/>
                </a:lnTo>
                <a:lnTo>
                  <a:pt x="4710" y="61"/>
                </a:lnTo>
                <a:lnTo>
                  <a:pt x="4723" y="68"/>
                </a:lnTo>
                <a:lnTo>
                  <a:pt x="4725" y="66"/>
                </a:lnTo>
                <a:lnTo>
                  <a:pt x="4721" y="63"/>
                </a:lnTo>
                <a:lnTo>
                  <a:pt x="4708" y="57"/>
                </a:lnTo>
                <a:lnTo>
                  <a:pt x="4720" y="57"/>
                </a:lnTo>
                <a:lnTo>
                  <a:pt x="4731" y="60"/>
                </a:lnTo>
                <a:lnTo>
                  <a:pt x="4742" y="66"/>
                </a:lnTo>
                <a:lnTo>
                  <a:pt x="4752" y="71"/>
                </a:lnTo>
                <a:lnTo>
                  <a:pt x="4764" y="70"/>
                </a:lnTo>
                <a:lnTo>
                  <a:pt x="4777" y="73"/>
                </a:lnTo>
                <a:lnTo>
                  <a:pt x="4803" y="89"/>
                </a:lnTo>
                <a:lnTo>
                  <a:pt x="4817" y="94"/>
                </a:lnTo>
                <a:lnTo>
                  <a:pt x="4833" y="94"/>
                </a:lnTo>
                <a:lnTo>
                  <a:pt x="4833" y="91"/>
                </a:lnTo>
                <a:lnTo>
                  <a:pt x="4832" y="87"/>
                </a:lnTo>
                <a:lnTo>
                  <a:pt x="4825" y="84"/>
                </a:lnTo>
                <a:lnTo>
                  <a:pt x="4824" y="83"/>
                </a:lnTo>
                <a:lnTo>
                  <a:pt x="4820" y="81"/>
                </a:lnTo>
                <a:lnTo>
                  <a:pt x="4819" y="79"/>
                </a:lnTo>
                <a:lnTo>
                  <a:pt x="4825" y="79"/>
                </a:lnTo>
                <a:lnTo>
                  <a:pt x="4829" y="81"/>
                </a:lnTo>
                <a:lnTo>
                  <a:pt x="4832" y="81"/>
                </a:lnTo>
                <a:lnTo>
                  <a:pt x="4837" y="79"/>
                </a:lnTo>
                <a:lnTo>
                  <a:pt x="4843" y="89"/>
                </a:lnTo>
                <a:lnTo>
                  <a:pt x="4848" y="99"/>
                </a:lnTo>
                <a:lnTo>
                  <a:pt x="4856" y="107"/>
                </a:lnTo>
                <a:lnTo>
                  <a:pt x="4863" y="104"/>
                </a:lnTo>
                <a:lnTo>
                  <a:pt x="4868" y="105"/>
                </a:lnTo>
                <a:lnTo>
                  <a:pt x="4872" y="110"/>
                </a:lnTo>
                <a:lnTo>
                  <a:pt x="4876" y="117"/>
                </a:lnTo>
                <a:lnTo>
                  <a:pt x="4881" y="125"/>
                </a:lnTo>
                <a:lnTo>
                  <a:pt x="4887" y="130"/>
                </a:lnTo>
                <a:lnTo>
                  <a:pt x="4889" y="128"/>
                </a:lnTo>
                <a:lnTo>
                  <a:pt x="4889" y="125"/>
                </a:lnTo>
                <a:lnTo>
                  <a:pt x="4892" y="123"/>
                </a:lnTo>
                <a:lnTo>
                  <a:pt x="4897" y="125"/>
                </a:lnTo>
                <a:lnTo>
                  <a:pt x="4902" y="128"/>
                </a:lnTo>
                <a:lnTo>
                  <a:pt x="4905" y="131"/>
                </a:lnTo>
                <a:lnTo>
                  <a:pt x="4908" y="136"/>
                </a:lnTo>
                <a:lnTo>
                  <a:pt x="4913" y="141"/>
                </a:lnTo>
                <a:lnTo>
                  <a:pt x="4915" y="139"/>
                </a:lnTo>
                <a:lnTo>
                  <a:pt x="4915" y="136"/>
                </a:lnTo>
                <a:lnTo>
                  <a:pt x="4913" y="135"/>
                </a:lnTo>
                <a:lnTo>
                  <a:pt x="4911" y="131"/>
                </a:lnTo>
                <a:lnTo>
                  <a:pt x="4910" y="130"/>
                </a:lnTo>
                <a:lnTo>
                  <a:pt x="4910" y="123"/>
                </a:lnTo>
                <a:lnTo>
                  <a:pt x="4919" y="133"/>
                </a:lnTo>
                <a:lnTo>
                  <a:pt x="4923" y="138"/>
                </a:lnTo>
                <a:lnTo>
                  <a:pt x="4926" y="141"/>
                </a:lnTo>
                <a:lnTo>
                  <a:pt x="4923" y="130"/>
                </a:lnTo>
                <a:lnTo>
                  <a:pt x="4919" y="117"/>
                </a:lnTo>
                <a:lnTo>
                  <a:pt x="4913" y="107"/>
                </a:lnTo>
                <a:lnTo>
                  <a:pt x="4919" y="109"/>
                </a:lnTo>
                <a:lnTo>
                  <a:pt x="4924" y="117"/>
                </a:lnTo>
                <a:lnTo>
                  <a:pt x="4928" y="128"/>
                </a:lnTo>
                <a:lnTo>
                  <a:pt x="4931" y="138"/>
                </a:lnTo>
                <a:lnTo>
                  <a:pt x="4937" y="138"/>
                </a:lnTo>
                <a:lnTo>
                  <a:pt x="4939" y="136"/>
                </a:lnTo>
                <a:lnTo>
                  <a:pt x="4939" y="133"/>
                </a:lnTo>
                <a:lnTo>
                  <a:pt x="4947" y="149"/>
                </a:lnTo>
                <a:lnTo>
                  <a:pt x="4958" y="161"/>
                </a:lnTo>
                <a:lnTo>
                  <a:pt x="4958" y="156"/>
                </a:lnTo>
                <a:lnTo>
                  <a:pt x="4957" y="152"/>
                </a:lnTo>
                <a:lnTo>
                  <a:pt x="4954" y="151"/>
                </a:lnTo>
                <a:lnTo>
                  <a:pt x="4954" y="149"/>
                </a:lnTo>
                <a:lnTo>
                  <a:pt x="4955" y="148"/>
                </a:lnTo>
                <a:lnTo>
                  <a:pt x="4955" y="149"/>
                </a:lnTo>
                <a:lnTo>
                  <a:pt x="4957" y="149"/>
                </a:lnTo>
                <a:lnTo>
                  <a:pt x="4960" y="152"/>
                </a:lnTo>
                <a:lnTo>
                  <a:pt x="4963" y="152"/>
                </a:lnTo>
                <a:lnTo>
                  <a:pt x="4963" y="151"/>
                </a:lnTo>
                <a:lnTo>
                  <a:pt x="4962" y="149"/>
                </a:lnTo>
                <a:lnTo>
                  <a:pt x="4962" y="148"/>
                </a:lnTo>
                <a:lnTo>
                  <a:pt x="4967" y="148"/>
                </a:lnTo>
                <a:lnTo>
                  <a:pt x="4965" y="143"/>
                </a:lnTo>
                <a:lnTo>
                  <a:pt x="4963" y="136"/>
                </a:lnTo>
                <a:lnTo>
                  <a:pt x="4960" y="131"/>
                </a:lnTo>
                <a:lnTo>
                  <a:pt x="4958" y="125"/>
                </a:lnTo>
                <a:lnTo>
                  <a:pt x="4967" y="130"/>
                </a:lnTo>
                <a:lnTo>
                  <a:pt x="4971" y="138"/>
                </a:lnTo>
                <a:lnTo>
                  <a:pt x="4975" y="148"/>
                </a:lnTo>
                <a:lnTo>
                  <a:pt x="4980" y="159"/>
                </a:lnTo>
                <a:lnTo>
                  <a:pt x="4984" y="169"/>
                </a:lnTo>
                <a:lnTo>
                  <a:pt x="4986" y="167"/>
                </a:lnTo>
                <a:lnTo>
                  <a:pt x="4986" y="159"/>
                </a:lnTo>
                <a:lnTo>
                  <a:pt x="4989" y="159"/>
                </a:lnTo>
                <a:lnTo>
                  <a:pt x="4991" y="161"/>
                </a:lnTo>
                <a:lnTo>
                  <a:pt x="4991" y="164"/>
                </a:lnTo>
                <a:lnTo>
                  <a:pt x="4993" y="165"/>
                </a:lnTo>
                <a:lnTo>
                  <a:pt x="4993" y="167"/>
                </a:lnTo>
                <a:lnTo>
                  <a:pt x="4994" y="169"/>
                </a:lnTo>
                <a:lnTo>
                  <a:pt x="4997" y="164"/>
                </a:lnTo>
                <a:lnTo>
                  <a:pt x="5001" y="162"/>
                </a:lnTo>
                <a:lnTo>
                  <a:pt x="5002" y="165"/>
                </a:lnTo>
                <a:lnTo>
                  <a:pt x="5007" y="169"/>
                </a:lnTo>
                <a:lnTo>
                  <a:pt x="5012" y="170"/>
                </a:lnTo>
                <a:lnTo>
                  <a:pt x="5020" y="169"/>
                </a:lnTo>
                <a:lnTo>
                  <a:pt x="5019" y="170"/>
                </a:lnTo>
                <a:lnTo>
                  <a:pt x="5019" y="178"/>
                </a:lnTo>
                <a:lnTo>
                  <a:pt x="5020" y="182"/>
                </a:lnTo>
                <a:lnTo>
                  <a:pt x="5022" y="182"/>
                </a:lnTo>
                <a:lnTo>
                  <a:pt x="5023" y="178"/>
                </a:lnTo>
                <a:lnTo>
                  <a:pt x="5023" y="177"/>
                </a:lnTo>
                <a:lnTo>
                  <a:pt x="5025" y="178"/>
                </a:lnTo>
                <a:lnTo>
                  <a:pt x="5027" y="178"/>
                </a:lnTo>
                <a:lnTo>
                  <a:pt x="5032" y="183"/>
                </a:lnTo>
                <a:lnTo>
                  <a:pt x="5035" y="183"/>
                </a:lnTo>
                <a:lnTo>
                  <a:pt x="5038" y="182"/>
                </a:lnTo>
                <a:lnTo>
                  <a:pt x="5048" y="227"/>
                </a:lnTo>
                <a:lnTo>
                  <a:pt x="5051" y="221"/>
                </a:lnTo>
                <a:lnTo>
                  <a:pt x="5054" y="219"/>
                </a:lnTo>
                <a:lnTo>
                  <a:pt x="5056" y="216"/>
                </a:lnTo>
                <a:lnTo>
                  <a:pt x="5058" y="214"/>
                </a:lnTo>
                <a:lnTo>
                  <a:pt x="5058" y="206"/>
                </a:lnTo>
                <a:lnTo>
                  <a:pt x="5059" y="208"/>
                </a:lnTo>
                <a:lnTo>
                  <a:pt x="5061" y="211"/>
                </a:lnTo>
                <a:lnTo>
                  <a:pt x="5061" y="227"/>
                </a:lnTo>
                <a:lnTo>
                  <a:pt x="5062" y="229"/>
                </a:lnTo>
                <a:lnTo>
                  <a:pt x="5066" y="229"/>
                </a:lnTo>
                <a:lnTo>
                  <a:pt x="5069" y="227"/>
                </a:lnTo>
                <a:lnTo>
                  <a:pt x="5067" y="232"/>
                </a:lnTo>
                <a:lnTo>
                  <a:pt x="5067" y="240"/>
                </a:lnTo>
                <a:lnTo>
                  <a:pt x="5071" y="243"/>
                </a:lnTo>
                <a:lnTo>
                  <a:pt x="5074" y="245"/>
                </a:lnTo>
                <a:lnTo>
                  <a:pt x="5080" y="235"/>
                </a:lnTo>
                <a:lnTo>
                  <a:pt x="5085" y="232"/>
                </a:lnTo>
                <a:lnTo>
                  <a:pt x="5090" y="230"/>
                </a:lnTo>
                <a:lnTo>
                  <a:pt x="5097" y="227"/>
                </a:lnTo>
                <a:lnTo>
                  <a:pt x="5097" y="237"/>
                </a:lnTo>
                <a:lnTo>
                  <a:pt x="5095" y="240"/>
                </a:lnTo>
                <a:lnTo>
                  <a:pt x="5093" y="242"/>
                </a:lnTo>
                <a:lnTo>
                  <a:pt x="5092" y="245"/>
                </a:lnTo>
                <a:lnTo>
                  <a:pt x="5092" y="247"/>
                </a:lnTo>
                <a:lnTo>
                  <a:pt x="5095" y="247"/>
                </a:lnTo>
                <a:lnTo>
                  <a:pt x="5097" y="245"/>
                </a:lnTo>
                <a:lnTo>
                  <a:pt x="5105" y="245"/>
                </a:lnTo>
                <a:lnTo>
                  <a:pt x="5098" y="252"/>
                </a:lnTo>
                <a:lnTo>
                  <a:pt x="5092" y="260"/>
                </a:lnTo>
                <a:lnTo>
                  <a:pt x="5093" y="263"/>
                </a:lnTo>
                <a:lnTo>
                  <a:pt x="5095" y="263"/>
                </a:lnTo>
                <a:lnTo>
                  <a:pt x="5100" y="258"/>
                </a:lnTo>
                <a:lnTo>
                  <a:pt x="5105" y="258"/>
                </a:lnTo>
                <a:lnTo>
                  <a:pt x="5101" y="265"/>
                </a:lnTo>
                <a:lnTo>
                  <a:pt x="5092" y="269"/>
                </a:lnTo>
                <a:lnTo>
                  <a:pt x="5088" y="273"/>
                </a:lnTo>
                <a:lnTo>
                  <a:pt x="5085" y="274"/>
                </a:lnTo>
                <a:lnTo>
                  <a:pt x="5084" y="278"/>
                </a:lnTo>
                <a:lnTo>
                  <a:pt x="5097" y="276"/>
                </a:lnTo>
                <a:lnTo>
                  <a:pt x="5105" y="271"/>
                </a:lnTo>
                <a:lnTo>
                  <a:pt x="5110" y="260"/>
                </a:lnTo>
                <a:lnTo>
                  <a:pt x="5110" y="263"/>
                </a:lnTo>
                <a:lnTo>
                  <a:pt x="5111" y="266"/>
                </a:lnTo>
                <a:lnTo>
                  <a:pt x="5118" y="269"/>
                </a:lnTo>
                <a:lnTo>
                  <a:pt x="5123" y="269"/>
                </a:lnTo>
                <a:lnTo>
                  <a:pt x="5129" y="266"/>
                </a:lnTo>
                <a:lnTo>
                  <a:pt x="5132" y="263"/>
                </a:lnTo>
                <a:lnTo>
                  <a:pt x="5134" y="265"/>
                </a:lnTo>
                <a:lnTo>
                  <a:pt x="5134" y="268"/>
                </a:lnTo>
                <a:lnTo>
                  <a:pt x="5127" y="274"/>
                </a:lnTo>
                <a:lnTo>
                  <a:pt x="5124" y="274"/>
                </a:lnTo>
                <a:lnTo>
                  <a:pt x="5123" y="276"/>
                </a:lnTo>
                <a:lnTo>
                  <a:pt x="5123" y="278"/>
                </a:lnTo>
                <a:lnTo>
                  <a:pt x="5129" y="278"/>
                </a:lnTo>
                <a:lnTo>
                  <a:pt x="5127" y="281"/>
                </a:lnTo>
                <a:lnTo>
                  <a:pt x="5124" y="282"/>
                </a:lnTo>
                <a:lnTo>
                  <a:pt x="5121" y="286"/>
                </a:lnTo>
                <a:lnTo>
                  <a:pt x="5116" y="287"/>
                </a:lnTo>
                <a:lnTo>
                  <a:pt x="5113" y="291"/>
                </a:lnTo>
                <a:lnTo>
                  <a:pt x="5111" y="294"/>
                </a:lnTo>
                <a:lnTo>
                  <a:pt x="5124" y="289"/>
                </a:lnTo>
                <a:lnTo>
                  <a:pt x="5137" y="286"/>
                </a:lnTo>
                <a:lnTo>
                  <a:pt x="5129" y="292"/>
                </a:lnTo>
                <a:lnTo>
                  <a:pt x="5121" y="295"/>
                </a:lnTo>
                <a:lnTo>
                  <a:pt x="5113" y="300"/>
                </a:lnTo>
                <a:lnTo>
                  <a:pt x="5106" y="307"/>
                </a:lnTo>
                <a:lnTo>
                  <a:pt x="5110" y="308"/>
                </a:lnTo>
                <a:lnTo>
                  <a:pt x="5118" y="308"/>
                </a:lnTo>
                <a:lnTo>
                  <a:pt x="5124" y="312"/>
                </a:lnTo>
                <a:lnTo>
                  <a:pt x="5123" y="315"/>
                </a:lnTo>
                <a:lnTo>
                  <a:pt x="5123" y="317"/>
                </a:lnTo>
                <a:lnTo>
                  <a:pt x="5126" y="320"/>
                </a:lnTo>
                <a:lnTo>
                  <a:pt x="5132" y="323"/>
                </a:lnTo>
                <a:lnTo>
                  <a:pt x="5135" y="323"/>
                </a:lnTo>
                <a:lnTo>
                  <a:pt x="5137" y="325"/>
                </a:lnTo>
                <a:lnTo>
                  <a:pt x="5131" y="328"/>
                </a:lnTo>
                <a:lnTo>
                  <a:pt x="5127" y="334"/>
                </a:lnTo>
                <a:lnTo>
                  <a:pt x="5124" y="338"/>
                </a:lnTo>
                <a:lnTo>
                  <a:pt x="5139" y="341"/>
                </a:lnTo>
                <a:lnTo>
                  <a:pt x="5155" y="343"/>
                </a:lnTo>
                <a:lnTo>
                  <a:pt x="5152" y="346"/>
                </a:lnTo>
                <a:lnTo>
                  <a:pt x="5148" y="347"/>
                </a:lnTo>
                <a:lnTo>
                  <a:pt x="5144" y="349"/>
                </a:lnTo>
                <a:lnTo>
                  <a:pt x="5140" y="349"/>
                </a:lnTo>
                <a:lnTo>
                  <a:pt x="5137" y="356"/>
                </a:lnTo>
                <a:lnTo>
                  <a:pt x="5142" y="356"/>
                </a:lnTo>
                <a:lnTo>
                  <a:pt x="5145" y="359"/>
                </a:lnTo>
                <a:lnTo>
                  <a:pt x="5145" y="365"/>
                </a:lnTo>
                <a:lnTo>
                  <a:pt x="5148" y="367"/>
                </a:lnTo>
                <a:lnTo>
                  <a:pt x="5153" y="367"/>
                </a:lnTo>
                <a:lnTo>
                  <a:pt x="5150" y="369"/>
                </a:lnTo>
                <a:lnTo>
                  <a:pt x="5148" y="370"/>
                </a:lnTo>
                <a:lnTo>
                  <a:pt x="5147" y="373"/>
                </a:lnTo>
                <a:lnTo>
                  <a:pt x="5144" y="377"/>
                </a:lnTo>
                <a:lnTo>
                  <a:pt x="5142" y="377"/>
                </a:lnTo>
                <a:lnTo>
                  <a:pt x="5140" y="375"/>
                </a:lnTo>
                <a:lnTo>
                  <a:pt x="5140" y="380"/>
                </a:lnTo>
                <a:lnTo>
                  <a:pt x="5142" y="382"/>
                </a:lnTo>
                <a:lnTo>
                  <a:pt x="5144" y="382"/>
                </a:lnTo>
                <a:lnTo>
                  <a:pt x="5145" y="383"/>
                </a:lnTo>
                <a:lnTo>
                  <a:pt x="5145" y="388"/>
                </a:lnTo>
                <a:lnTo>
                  <a:pt x="5142" y="386"/>
                </a:lnTo>
                <a:lnTo>
                  <a:pt x="5140" y="386"/>
                </a:lnTo>
                <a:lnTo>
                  <a:pt x="5137" y="385"/>
                </a:lnTo>
                <a:lnTo>
                  <a:pt x="5132" y="385"/>
                </a:lnTo>
                <a:lnTo>
                  <a:pt x="5137" y="388"/>
                </a:lnTo>
                <a:lnTo>
                  <a:pt x="5147" y="391"/>
                </a:lnTo>
                <a:lnTo>
                  <a:pt x="5153" y="393"/>
                </a:lnTo>
                <a:lnTo>
                  <a:pt x="5150" y="395"/>
                </a:lnTo>
                <a:lnTo>
                  <a:pt x="5145" y="396"/>
                </a:lnTo>
                <a:lnTo>
                  <a:pt x="5135" y="401"/>
                </a:lnTo>
                <a:lnTo>
                  <a:pt x="5135" y="403"/>
                </a:lnTo>
                <a:lnTo>
                  <a:pt x="5139" y="406"/>
                </a:lnTo>
                <a:lnTo>
                  <a:pt x="5140" y="406"/>
                </a:lnTo>
                <a:lnTo>
                  <a:pt x="5139" y="408"/>
                </a:lnTo>
                <a:lnTo>
                  <a:pt x="5137" y="408"/>
                </a:lnTo>
                <a:lnTo>
                  <a:pt x="5134" y="404"/>
                </a:lnTo>
                <a:lnTo>
                  <a:pt x="5131" y="403"/>
                </a:lnTo>
                <a:lnTo>
                  <a:pt x="5129" y="403"/>
                </a:lnTo>
                <a:lnTo>
                  <a:pt x="5129" y="408"/>
                </a:lnTo>
                <a:lnTo>
                  <a:pt x="5131" y="411"/>
                </a:lnTo>
                <a:lnTo>
                  <a:pt x="5134" y="414"/>
                </a:lnTo>
                <a:lnTo>
                  <a:pt x="5137" y="416"/>
                </a:lnTo>
                <a:lnTo>
                  <a:pt x="5147" y="416"/>
                </a:lnTo>
                <a:lnTo>
                  <a:pt x="5147" y="417"/>
                </a:lnTo>
                <a:lnTo>
                  <a:pt x="5145" y="421"/>
                </a:lnTo>
                <a:lnTo>
                  <a:pt x="5144" y="422"/>
                </a:lnTo>
                <a:lnTo>
                  <a:pt x="5140" y="422"/>
                </a:lnTo>
                <a:lnTo>
                  <a:pt x="5142" y="424"/>
                </a:lnTo>
                <a:lnTo>
                  <a:pt x="5148" y="427"/>
                </a:lnTo>
                <a:lnTo>
                  <a:pt x="5152" y="427"/>
                </a:lnTo>
                <a:lnTo>
                  <a:pt x="5155" y="429"/>
                </a:lnTo>
                <a:lnTo>
                  <a:pt x="5153" y="434"/>
                </a:lnTo>
                <a:lnTo>
                  <a:pt x="5152" y="437"/>
                </a:lnTo>
                <a:lnTo>
                  <a:pt x="5153" y="438"/>
                </a:lnTo>
                <a:lnTo>
                  <a:pt x="5155" y="442"/>
                </a:lnTo>
                <a:lnTo>
                  <a:pt x="5158" y="443"/>
                </a:lnTo>
                <a:lnTo>
                  <a:pt x="5161" y="443"/>
                </a:lnTo>
                <a:lnTo>
                  <a:pt x="5166" y="445"/>
                </a:lnTo>
                <a:lnTo>
                  <a:pt x="5173" y="445"/>
                </a:lnTo>
                <a:lnTo>
                  <a:pt x="5171" y="447"/>
                </a:lnTo>
                <a:lnTo>
                  <a:pt x="5166" y="447"/>
                </a:lnTo>
                <a:lnTo>
                  <a:pt x="5165" y="448"/>
                </a:lnTo>
                <a:lnTo>
                  <a:pt x="5161" y="448"/>
                </a:lnTo>
                <a:lnTo>
                  <a:pt x="5160" y="450"/>
                </a:lnTo>
                <a:lnTo>
                  <a:pt x="5161" y="450"/>
                </a:lnTo>
                <a:lnTo>
                  <a:pt x="5165" y="451"/>
                </a:lnTo>
                <a:lnTo>
                  <a:pt x="5161" y="455"/>
                </a:lnTo>
                <a:lnTo>
                  <a:pt x="5158" y="451"/>
                </a:lnTo>
                <a:lnTo>
                  <a:pt x="5157" y="448"/>
                </a:lnTo>
                <a:lnTo>
                  <a:pt x="5155" y="447"/>
                </a:lnTo>
                <a:lnTo>
                  <a:pt x="5153" y="447"/>
                </a:lnTo>
                <a:lnTo>
                  <a:pt x="5160" y="461"/>
                </a:lnTo>
                <a:lnTo>
                  <a:pt x="5173" y="476"/>
                </a:lnTo>
                <a:lnTo>
                  <a:pt x="5187" y="489"/>
                </a:lnTo>
                <a:lnTo>
                  <a:pt x="5202" y="500"/>
                </a:lnTo>
                <a:lnTo>
                  <a:pt x="5200" y="503"/>
                </a:lnTo>
                <a:lnTo>
                  <a:pt x="5197" y="505"/>
                </a:lnTo>
                <a:lnTo>
                  <a:pt x="5187" y="505"/>
                </a:lnTo>
                <a:lnTo>
                  <a:pt x="5184" y="503"/>
                </a:lnTo>
                <a:lnTo>
                  <a:pt x="5181" y="503"/>
                </a:lnTo>
                <a:lnTo>
                  <a:pt x="5178" y="505"/>
                </a:lnTo>
                <a:lnTo>
                  <a:pt x="5179" y="508"/>
                </a:lnTo>
                <a:lnTo>
                  <a:pt x="5183" y="512"/>
                </a:lnTo>
                <a:lnTo>
                  <a:pt x="5186" y="513"/>
                </a:lnTo>
                <a:lnTo>
                  <a:pt x="5191" y="515"/>
                </a:lnTo>
                <a:lnTo>
                  <a:pt x="5194" y="518"/>
                </a:lnTo>
                <a:lnTo>
                  <a:pt x="5197" y="520"/>
                </a:lnTo>
                <a:lnTo>
                  <a:pt x="5199" y="523"/>
                </a:lnTo>
                <a:lnTo>
                  <a:pt x="5194" y="525"/>
                </a:lnTo>
                <a:lnTo>
                  <a:pt x="5189" y="525"/>
                </a:lnTo>
                <a:lnTo>
                  <a:pt x="5186" y="523"/>
                </a:lnTo>
                <a:lnTo>
                  <a:pt x="5184" y="521"/>
                </a:lnTo>
                <a:lnTo>
                  <a:pt x="5184" y="526"/>
                </a:lnTo>
                <a:lnTo>
                  <a:pt x="5186" y="528"/>
                </a:lnTo>
                <a:lnTo>
                  <a:pt x="5191" y="528"/>
                </a:lnTo>
                <a:lnTo>
                  <a:pt x="5192" y="529"/>
                </a:lnTo>
                <a:lnTo>
                  <a:pt x="5196" y="529"/>
                </a:lnTo>
                <a:lnTo>
                  <a:pt x="5196" y="533"/>
                </a:lnTo>
                <a:lnTo>
                  <a:pt x="5194" y="536"/>
                </a:lnTo>
                <a:lnTo>
                  <a:pt x="5207" y="538"/>
                </a:lnTo>
                <a:lnTo>
                  <a:pt x="5218" y="541"/>
                </a:lnTo>
                <a:lnTo>
                  <a:pt x="5226" y="547"/>
                </a:lnTo>
                <a:lnTo>
                  <a:pt x="5238" y="552"/>
                </a:lnTo>
                <a:lnTo>
                  <a:pt x="5233" y="552"/>
                </a:lnTo>
                <a:lnTo>
                  <a:pt x="5230" y="554"/>
                </a:lnTo>
                <a:lnTo>
                  <a:pt x="5230" y="557"/>
                </a:lnTo>
                <a:lnTo>
                  <a:pt x="5233" y="559"/>
                </a:lnTo>
                <a:lnTo>
                  <a:pt x="5238" y="562"/>
                </a:lnTo>
                <a:lnTo>
                  <a:pt x="5236" y="565"/>
                </a:lnTo>
                <a:lnTo>
                  <a:pt x="5231" y="565"/>
                </a:lnTo>
                <a:lnTo>
                  <a:pt x="5225" y="562"/>
                </a:lnTo>
                <a:lnTo>
                  <a:pt x="5220" y="562"/>
                </a:lnTo>
                <a:lnTo>
                  <a:pt x="5222" y="567"/>
                </a:lnTo>
                <a:lnTo>
                  <a:pt x="5225" y="572"/>
                </a:lnTo>
                <a:lnTo>
                  <a:pt x="5230" y="575"/>
                </a:lnTo>
                <a:lnTo>
                  <a:pt x="5235" y="577"/>
                </a:lnTo>
                <a:lnTo>
                  <a:pt x="5230" y="580"/>
                </a:lnTo>
                <a:lnTo>
                  <a:pt x="5223" y="577"/>
                </a:lnTo>
                <a:lnTo>
                  <a:pt x="5215" y="573"/>
                </a:lnTo>
                <a:lnTo>
                  <a:pt x="5209" y="572"/>
                </a:lnTo>
                <a:lnTo>
                  <a:pt x="5209" y="578"/>
                </a:lnTo>
                <a:lnTo>
                  <a:pt x="5215" y="585"/>
                </a:lnTo>
                <a:lnTo>
                  <a:pt x="5220" y="588"/>
                </a:lnTo>
                <a:lnTo>
                  <a:pt x="5225" y="590"/>
                </a:lnTo>
                <a:lnTo>
                  <a:pt x="5230" y="590"/>
                </a:lnTo>
                <a:lnTo>
                  <a:pt x="5231" y="591"/>
                </a:lnTo>
                <a:lnTo>
                  <a:pt x="5230" y="593"/>
                </a:lnTo>
                <a:lnTo>
                  <a:pt x="5217" y="593"/>
                </a:lnTo>
                <a:lnTo>
                  <a:pt x="5223" y="603"/>
                </a:lnTo>
                <a:lnTo>
                  <a:pt x="5233" y="609"/>
                </a:lnTo>
                <a:lnTo>
                  <a:pt x="5244" y="614"/>
                </a:lnTo>
                <a:lnTo>
                  <a:pt x="5256" y="617"/>
                </a:lnTo>
                <a:lnTo>
                  <a:pt x="5267" y="624"/>
                </a:lnTo>
                <a:lnTo>
                  <a:pt x="5259" y="624"/>
                </a:lnTo>
                <a:lnTo>
                  <a:pt x="5249" y="620"/>
                </a:lnTo>
                <a:lnTo>
                  <a:pt x="5239" y="616"/>
                </a:lnTo>
                <a:lnTo>
                  <a:pt x="5230" y="612"/>
                </a:lnTo>
                <a:lnTo>
                  <a:pt x="5233" y="630"/>
                </a:lnTo>
                <a:lnTo>
                  <a:pt x="5238" y="650"/>
                </a:lnTo>
                <a:lnTo>
                  <a:pt x="5241" y="669"/>
                </a:lnTo>
                <a:lnTo>
                  <a:pt x="5246" y="689"/>
                </a:lnTo>
                <a:lnTo>
                  <a:pt x="5252" y="707"/>
                </a:lnTo>
                <a:lnTo>
                  <a:pt x="5262" y="718"/>
                </a:lnTo>
                <a:lnTo>
                  <a:pt x="5261" y="720"/>
                </a:lnTo>
                <a:lnTo>
                  <a:pt x="5257" y="720"/>
                </a:lnTo>
                <a:lnTo>
                  <a:pt x="5256" y="718"/>
                </a:lnTo>
                <a:lnTo>
                  <a:pt x="5254" y="715"/>
                </a:lnTo>
                <a:lnTo>
                  <a:pt x="5252" y="713"/>
                </a:lnTo>
                <a:lnTo>
                  <a:pt x="5248" y="713"/>
                </a:lnTo>
                <a:lnTo>
                  <a:pt x="5252" y="723"/>
                </a:lnTo>
                <a:lnTo>
                  <a:pt x="5262" y="728"/>
                </a:lnTo>
                <a:lnTo>
                  <a:pt x="5274" y="731"/>
                </a:lnTo>
                <a:lnTo>
                  <a:pt x="5272" y="733"/>
                </a:lnTo>
                <a:lnTo>
                  <a:pt x="5265" y="733"/>
                </a:lnTo>
                <a:lnTo>
                  <a:pt x="5256" y="728"/>
                </a:lnTo>
                <a:lnTo>
                  <a:pt x="5252" y="728"/>
                </a:lnTo>
                <a:lnTo>
                  <a:pt x="5251" y="729"/>
                </a:lnTo>
                <a:lnTo>
                  <a:pt x="5249" y="733"/>
                </a:lnTo>
                <a:lnTo>
                  <a:pt x="5249" y="746"/>
                </a:lnTo>
                <a:lnTo>
                  <a:pt x="5251" y="744"/>
                </a:lnTo>
                <a:lnTo>
                  <a:pt x="5256" y="744"/>
                </a:lnTo>
                <a:lnTo>
                  <a:pt x="5257" y="742"/>
                </a:lnTo>
                <a:lnTo>
                  <a:pt x="5252" y="752"/>
                </a:lnTo>
                <a:lnTo>
                  <a:pt x="5249" y="767"/>
                </a:lnTo>
                <a:lnTo>
                  <a:pt x="5249" y="785"/>
                </a:lnTo>
                <a:lnTo>
                  <a:pt x="5252" y="786"/>
                </a:lnTo>
                <a:lnTo>
                  <a:pt x="5261" y="794"/>
                </a:lnTo>
                <a:lnTo>
                  <a:pt x="5265" y="794"/>
                </a:lnTo>
                <a:lnTo>
                  <a:pt x="5264" y="796"/>
                </a:lnTo>
                <a:lnTo>
                  <a:pt x="5261" y="796"/>
                </a:lnTo>
                <a:lnTo>
                  <a:pt x="5257" y="794"/>
                </a:lnTo>
                <a:lnTo>
                  <a:pt x="5256" y="793"/>
                </a:lnTo>
                <a:lnTo>
                  <a:pt x="5252" y="793"/>
                </a:lnTo>
                <a:lnTo>
                  <a:pt x="5239" y="841"/>
                </a:lnTo>
                <a:lnTo>
                  <a:pt x="5223" y="887"/>
                </a:lnTo>
                <a:lnTo>
                  <a:pt x="5212" y="906"/>
                </a:lnTo>
                <a:lnTo>
                  <a:pt x="5196" y="923"/>
                </a:lnTo>
                <a:lnTo>
                  <a:pt x="5191" y="910"/>
                </a:lnTo>
                <a:lnTo>
                  <a:pt x="5187" y="895"/>
                </a:lnTo>
                <a:lnTo>
                  <a:pt x="5184" y="877"/>
                </a:lnTo>
                <a:lnTo>
                  <a:pt x="5183" y="859"/>
                </a:lnTo>
                <a:lnTo>
                  <a:pt x="5179" y="843"/>
                </a:lnTo>
                <a:lnTo>
                  <a:pt x="5173" y="832"/>
                </a:lnTo>
                <a:lnTo>
                  <a:pt x="5166" y="824"/>
                </a:lnTo>
                <a:lnTo>
                  <a:pt x="5155" y="822"/>
                </a:lnTo>
                <a:lnTo>
                  <a:pt x="5153" y="824"/>
                </a:lnTo>
                <a:lnTo>
                  <a:pt x="5155" y="825"/>
                </a:lnTo>
                <a:lnTo>
                  <a:pt x="5155" y="828"/>
                </a:lnTo>
                <a:lnTo>
                  <a:pt x="5158" y="830"/>
                </a:lnTo>
                <a:lnTo>
                  <a:pt x="5161" y="837"/>
                </a:lnTo>
                <a:lnTo>
                  <a:pt x="5160" y="835"/>
                </a:lnTo>
                <a:lnTo>
                  <a:pt x="5157" y="833"/>
                </a:lnTo>
                <a:lnTo>
                  <a:pt x="5155" y="830"/>
                </a:lnTo>
                <a:lnTo>
                  <a:pt x="5152" y="828"/>
                </a:lnTo>
                <a:lnTo>
                  <a:pt x="5150" y="828"/>
                </a:lnTo>
                <a:lnTo>
                  <a:pt x="5147" y="830"/>
                </a:lnTo>
                <a:lnTo>
                  <a:pt x="5145" y="833"/>
                </a:lnTo>
                <a:lnTo>
                  <a:pt x="5148" y="840"/>
                </a:lnTo>
                <a:lnTo>
                  <a:pt x="5157" y="848"/>
                </a:lnTo>
                <a:lnTo>
                  <a:pt x="5158" y="851"/>
                </a:lnTo>
                <a:lnTo>
                  <a:pt x="5158" y="856"/>
                </a:lnTo>
                <a:lnTo>
                  <a:pt x="5155" y="854"/>
                </a:lnTo>
                <a:lnTo>
                  <a:pt x="5147" y="846"/>
                </a:lnTo>
                <a:lnTo>
                  <a:pt x="5145" y="843"/>
                </a:lnTo>
                <a:lnTo>
                  <a:pt x="5142" y="841"/>
                </a:lnTo>
                <a:lnTo>
                  <a:pt x="5137" y="840"/>
                </a:lnTo>
                <a:lnTo>
                  <a:pt x="5139" y="843"/>
                </a:lnTo>
                <a:lnTo>
                  <a:pt x="5142" y="846"/>
                </a:lnTo>
                <a:lnTo>
                  <a:pt x="5140" y="848"/>
                </a:lnTo>
                <a:lnTo>
                  <a:pt x="5139" y="846"/>
                </a:lnTo>
                <a:lnTo>
                  <a:pt x="5135" y="846"/>
                </a:lnTo>
                <a:lnTo>
                  <a:pt x="5137" y="856"/>
                </a:lnTo>
                <a:lnTo>
                  <a:pt x="5140" y="863"/>
                </a:lnTo>
                <a:lnTo>
                  <a:pt x="5147" y="879"/>
                </a:lnTo>
                <a:lnTo>
                  <a:pt x="5142" y="874"/>
                </a:lnTo>
                <a:lnTo>
                  <a:pt x="5137" y="874"/>
                </a:lnTo>
                <a:lnTo>
                  <a:pt x="5135" y="876"/>
                </a:lnTo>
                <a:lnTo>
                  <a:pt x="5127" y="876"/>
                </a:lnTo>
                <a:lnTo>
                  <a:pt x="5123" y="874"/>
                </a:lnTo>
                <a:lnTo>
                  <a:pt x="5124" y="877"/>
                </a:lnTo>
                <a:lnTo>
                  <a:pt x="5124" y="880"/>
                </a:lnTo>
                <a:lnTo>
                  <a:pt x="5126" y="882"/>
                </a:lnTo>
                <a:lnTo>
                  <a:pt x="5126" y="885"/>
                </a:lnTo>
                <a:lnTo>
                  <a:pt x="5124" y="889"/>
                </a:lnTo>
                <a:lnTo>
                  <a:pt x="5124" y="892"/>
                </a:lnTo>
                <a:lnTo>
                  <a:pt x="5123" y="892"/>
                </a:lnTo>
                <a:lnTo>
                  <a:pt x="5119" y="893"/>
                </a:lnTo>
                <a:lnTo>
                  <a:pt x="5116" y="889"/>
                </a:lnTo>
                <a:lnTo>
                  <a:pt x="5113" y="885"/>
                </a:lnTo>
                <a:lnTo>
                  <a:pt x="5108" y="884"/>
                </a:lnTo>
                <a:lnTo>
                  <a:pt x="5103" y="880"/>
                </a:lnTo>
                <a:lnTo>
                  <a:pt x="5097" y="879"/>
                </a:lnTo>
                <a:lnTo>
                  <a:pt x="5100" y="889"/>
                </a:lnTo>
                <a:lnTo>
                  <a:pt x="5103" y="895"/>
                </a:lnTo>
                <a:lnTo>
                  <a:pt x="5105" y="902"/>
                </a:lnTo>
                <a:lnTo>
                  <a:pt x="5105" y="911"/>
                </a:lnTo>
                <a:lnTo>
                  <a:pt x="5098" y="908"/>
                </a:lnTo>
                <a:lnTo>
                  <a:pt x="5097" y="905"/>
                </a:lnTo>
                <a:lnTo>
                  <a:pt x="5093" y="903"/>
                </a:lnTo>
                <a:lnTo>
                  <a:pt x="5090" y="900"/>
                </a:lnTo>
                <a:lnTo>
                  <a:pt x="5087" y="900"/>
                </a:lnTo>
                <a:lnTo>
                  <a:pt x="5087" y="908"/>
                </a:lnTo>
                <a:lnTo>
                  <a:pt x="5093" y="915"/>
                </a:lnTo>
                <a:lnTo>
                  <a:pt x="5101" y="921"/>
                </a:lnTo>
                <a:lnTo>
                  <a:pt x="5108" y="929"/>
                </a:lnTo>
                <a:lnTo>
                  <a:pt x="5110" y="941"/>
                </a:lnTo>
                <a:lnTo>
                  <a:pt x="5106" y="937"/>
                </a:lnTo>
                <a:lnTo>
                  <a:pt x="5103" y="931"/>
                </a:lnTo>
                <a:lnTo>
                  <a:pt x="5097" y="928"/>
                </a:lnTo>
                <a:lnTo>
                  <a:pt x="5093" y="937"/>
                </a:lnTo>
                <a:lnTo>
                  <a:pt x="5093" y="942"/>
                </a:lnTo>
                <a:lnTo>
                  <a:pt x="5092" y="947"/>
                </a:lnTo>
                <a:lnTo>
                  <a:pt x="5097" y="950"/>
                </a:lnTo>
                <a:lnTo>
                  <a:pt x="5101" y="955"/>
                </a:lnTo>
                <a:lnTo>
                  <a:pt x="5106" y="958"/>
                </a:lnTo>
                <a:lnTo>
                  <a:pt x="5111" y="963"/>
                </a:lnTo>
                <a:lnTo>
                  <a:pt x="5114" y="968"/>
                </a:lnTo>
                <a:lnTo>
                  <a:pt x="5105" y="965"/>
                </a:lnTo>
                <a:lnTo>
                  <a:pt x="5092" y="960"/>
                </a:lnTo>
                <a:lnTo>
                  <a:pt x="5079" y="954"/>
                </a:lnTo>
                <a:lnTo>
                  <a:pt x="5069" y="945"/>
                </a:lnTo>
                <a:lnTo>
                  <a:pt x="5069" y="949"/>
                </a:lnTo>
                <a:lnTo>
                  <a:pt x="5071" y="952"/>
                </a:lnTo>
                <a:lnTo>
                  <a:pt x="5077" y="958"/>
                </a:lnTo>
                <a:lnTo>
                  <a:pt x="5082" y="962"/>
                </a:lnTo>
                <a:lnTo>
                  <a:pt x="5088" y="968"/>
                </a:lnTo>
                <a:lnTo>
                  <a:pt x="5087" y="970"/>
                </a:lnTo>
                <a:lnTo>
                  <a:pt x="5085" y="970"/>
                </a:lnTo>
                <a:lnTo>
                  <a:pt x="5084" y="968"/>
                </a:lnTo>
                <a:lnTo>
                  <a:pt x="5082" y="968"/>
                </a:lnTo>
                <a:lnTo>
                  <a:pt x="5085" y="973"/>
                </a:lnTo>
                <a:lnTo>
                  <a:pt x="5088" y="976"/>
                </a:lnTo>
                <a:lnTo>
                  <a:pt x="5092" y="978"/>
                </a:lnTo>
                <a:lnTo>
                  <a:pt x="5097" y="981"/>
                </a:lnTo>
                <a:lnTo>
                  <a:pt x="5101" y="983"/>
                </a:lnTo>
                <a:lnTo>
                  <a:pt x="5098" y="983"/>
                </a:lnTo>
                <a:lnTo>
                  <a:pt x="5098" y="991"/>
                </a:lnTo>
                <a:lnTo>
                  <a:pt x="5101" y="994"/>
                </a:lnTo>
                <a:lnTo>
                  <a:pt x="5105" y="996"/>
                </a:lnTo>
                <a:lnTo>
                  <a:pt x="5098" y="997"/>
                </a:lnTo>
                <a:lnTo>
                  <a:pt x="5092" y="996"/>
                </a:lnTo>
                <a:lnTo>
                  <a:pt x="5085" y="989"/>
                </a:lnTo>
                <a:lnTo>
                  <a:pt x="5079" y="986"/>
                </a:lnTo>
                <a:lnTo>
                  <a:pt x="5082" y="991"/>
                </a:lnTo>
                <a:lnTo>
                  <a:pt x="5084" y="996"/>
                </a:lnTo>
                <a:lnTo>
                  <a:pt x="5084" y="999"/>
                </a:lnTo>
                <a:lnTo>
                  <a:pt x="5082" y="1001"/>
                </a:lnTo>
                <a:lnTo>
                  <a:pt x="5074" y="1001"/>
                </a:lnTo>
                <a:lnTo>
                  <a:pt x="5066" y="999"/>
                </a:lnTo>
                <a:lnTo>
                  <a:pt x="5066" y="1007"/>
                </a:lnTo>
                <a:lnTo>
                  <a:pt x="5067" y="1009"/>
                </a:lnTo>
                <a:lnTo>
                  <a:pt x="5069" y="1012"/>
                </a:lnTo>
                <a:lnTo>
                  <a:pt x="5071" y="1014"/>
                </a:lnTo>
                <a:lnTo>
                  <a:pt x="5071" y="1017"/>
                </a:lnTo>
                <a:lnTo>
                  <a:pt x="5067" y="1012"/>
                </a:lnTo>
                <a:lnTo>
                  <a:pt x="5062" y="1009"/>
                </a:lnTo>
                <a:lnTo>
                  <a:pt x="5058" y="1004"/>
                </a:lnTo>
                <a:lnTo>
                  <a:pt x="5056" y="1006"/>
                </a:lnTo>
                <a:lnTo>
                  <a:pt x="5056" y="1007"/>
                </a:lnTo>
                <a:lnTo>
                  <a:pt x="5054" y="1011"/>
                </a:lnTo>
                <a:lnTo>
                  <a:pt x="5054" y="1014"/>
                </a:lnTo>
                <a:lnTo>
                  <a:pt x="5056" y="1017"/>
                </a:lnTo>
                <a:lnTo>
                  <a:pt x="5054" y="1019"/>
                </a:lnTo>
                <a:lnTo>
                  <a:pt x="5054" y="1020"/>
                </a:lnTo>
                <a:lnTo>
                  <a:pt x="5053" y="1022"/>
                </a:lnTo>
                <a:lnTo>
                  <a:pt x="5051" y="1022"/>
                </a:lnTo>
                <a:lnTo>
                  <a:pt x="5048" y="1020"/>
                </a:lnTo>
                <a:lnTo>
                  <a:pt x="5053" y="1030"/>
                </a:lnTo>
                <a:lnTo>
                  <a:pt x="5053" y="1037"/>
                </a:lnTo>
                <a:lnTo>
                  <a:pt x="5051" y="1040"/>
                </a:lnTo>
                <a:lnTo>
                  <a:pt x="5041" y="1037"/>
                </a:lnTo>
                <a:lnTo>
                  <a:pt x="5035" y="1028"/>
                </a:lnTo>
                <a:lnTo>
                  <a:pt x="5030" y="1020"/>
                </a:lnTo>
                <a:lnTo>
                  <a:pt x="5025" y="1014"/>
                </a:lnTo>
                <a:lnTo>
                  <a:pt x="5023" y="1017"/>
                </a:lnTo>
                <a:lnTo>
                  <a:pt x="5023" y="1019"/>
                </a:lnTo>
                <a:lnTo>
                  <a:pt x="5027" y="1025"/>
                </a:lnTo>
                <a:lnTo>
                  <a:pt x="5032" y="1030"/>
                </a:lnTo>
                <a:lnTo>
                  <a:pt x="5035" y="1032"/>
                </a:lnTo>
                <a:lnTo>
                  <a:pt x="5033" y="1035"/>
                </a:lnTo>
                <a:lnTo>
                  <a:pt x="5028" y="1040"/>
                </a:lnTo>
                <a:lnTo>
                  <a:pt x="5028" y="1041"/>
                </a:lnTo>
                <a:lnTo>
                  <a:pt x="5027" y="1045"/>
                </a:lnTo>
                <a:lnTo>
                  <a:pt x="5028" y="1050"/>
                </a:lnTo>
                <a:lnTo>
                  <a:pt x="5023" y="1046"/>
                </a:lnTo>
                <a:lnTo>
                  <a:pt x="5019" y="1045"/>
                </a:lnTo>
                <a:lnTo>
                  <a:pt x="5004" y="1035"/>
                </a:lnTo>
                <a:lnTo>
                  <a:pt x="5002" y="1038"/>
                </a:lnTo>
                <a:lnTo>
                  <a:pt x="5002" y="1041"/>
                </a:lnTo>
                <a:lnTo>
                  <a:pt x="5004" y="1045"/>
                </a:lnTo>
                <a:lnTo>
                  <a:pt x="5007" y="1048"/>
                </a:lnTo>
                <a:lnTo>
                  <a:pt x="5017" y="1053"/>
                </a:lnTo>
                <a:lnTo>
                  <a:pt x="5015" y="1054"/>
                </a:lnTo>
                <a:lnTo>
                  <a:pt x="5012" y="1056"/>
                </a:lnTo>
                <a:lnTo>
                  <a:pt x="5010" y="1056"/>
                </a:lnTo>
                <a:lnTo>
                  <a:pt x="5007" y="1054"/>
                </a:lnTo>
                <a:lnTo>
                  <a:pt x="5004" y="1054"/>
                </a:lnTo>
                <a:lnTo>
                  <a:pt x="5001" y="1053"/>
                </a:lnTo>
                <a:lnTo>
                  <a:pt x="4999" y="1053"/>
                </a:lnTo>
                <a:lnTo>
                  <a:pt x="4999" y="1059"/>
                </a:lnTo>
                <a:lnTo>
                  <a:pt x="5001" y="1064"/>
                </a:lnTo>
                <a:lnTo>
                  <a:pt x="5001" y="1072"/>
                </a:lnTo>
                <a:lnTo>
                  <a:pt x="4999" y="1076"/>
                </a:lnTo>
                <a:lnTo>
                  <a:pt x="4997" y="1074"/>
                </a:lnTo>
                <a:lnTo>
                  <a:pt x="4996" y="1071"/>
                </a:lnTo>
                <a:lnTo>
                  <a:pt x="4996" y="1067"/>
                </a:lnTo>
                <a:lnTo>
                  <a:pt x="4994" y="1064"/>
                </a:lnTo>
                <a:lnTo>
                  <a:pt x="4994" y="1059"/>
                </a:lnTo>
                <a:lnTo>
                  <a:pt x="4993" y="1058"/>
                </a:lnTo>
                <a:lnTo>
                  <a:pt x="4989" y="1056"/>
                </a:lnTo>
                <a:lnTo>
                  <a:pt x="4986" y="1056"/>
                </a:lnTo>
                <a:lnTo>
                  <a:pt x="4984" y="1058"/>
                </a:lnTo>
                <a:lnTo>
                  <a:pt x="4984" y="1059"/>
                </a:lnTo>
                <a:lnTo>
                  <a:pt x="4983" y="1061"/>
                </a:lnTo>
                <a:lnTo>
                  <a:pt x="4983" y="1064"/>
                </a:lnTo>
                <a:lnTo>
                  <a:pt x="4980" y="1064"/>
                </a:lnTo>
                <a:lnTo>
                  <a:pt x="4976" y="1061"/>
                </a:lnTo>
                <a:lnTo>
                  <a:pt x="4975" y="1063"/>
                </a:lnTo>
                <a:lnTo>
                  <a:pt x="4975" y="1064"/>
                </a:lnTo>
                <a:lnTo>
                  <a:pt x="4980" y="1069"/>
                </a:lnTo>
                <a:lnTo>
                  <a:pt x="4983" y="1076"/>
                </a:lnTo>
                <a:lnTo>
                  <a:pt x="4981" y="1079"/>
                </a:lnTo>
                <a:lnTo>
                  <a:pt x="4975" y="1076"/>
                </a:lnTo>
                <a:lnTo>
                  <a:pt x="4975" y="1072"/>
                </a:lnTo>
                <a:lnTo>
                  <a:pt x="4973" y="1069"/>
                </a:lnTo>
                <a:lnTo>
                  <a:pt x="4971" y="1067"/>
                </a:lnTo>
                <a:lnTo>
                  <a:pt x="4970" y="1064"/>
                </a:lnTo>
                <a:lnTo>
                  <a:pt x="4967" y="1063"/>
                </a:lnTo>
                <a:lnTo>
                  <a:pt x="4963" y="1066"/>
                </a:lnTo>
                <a:lnTo>
                  <a:pt x="4963" y="1069"/>
                </a:lnTo>
                <a:lnTo>
                  <a:pt x="4965" y="1071"/>
                </a:lnTo>
                <a:lnTo>
                  <a:pt x="4967" y="1074"/>
                </a:lnTo>
                <a:lnTo>
                  <a:pt x="4967" y="1076"/>
                </a:lnTo>
                <a:lnTo>
                  <a:pt x="4965" y="1076"/>
                </a:lnTo>
                <a:lnTo>
                  <a:pt x="4963" y="1077"/>
                </a:lnTo>
                <a:lnTo>
                  <a:pt x="4960" y="1084"/>
                </a:lnTo>
                <a:lnTo>
                  <a:pt x="4958" y="1089"/>
                </a:lnTo>
                <a:lnTo>
                  <a:pt x="4955" y="1089"/>
                </a:lnTo>
                <a:lnTo>
                  <a:pt x="4952" y="1085"/>
                </a:lnTo>
                <a:lnTo>
                  <a:pt x="4952" y="1084"/>
                </a:lnTo>
                <a:lnTo>
                  <a:pt x="4950" y="1080"/>
                </a:lnTo>
                <a:lnTo>
                  <a:pt x="4949" y="1079"/>
                </a:lnTo>
                <a:lnTo>
                  <a:pt x="4941" y="1079"/>
                </a:lnTo>
                <a:lnTo>
                  <a:pt x="4941" y="1080"/>
                </a:lnTo>
                <a:lnTo>
                  <a:pt x="4939" y="1082"/>
                </a:lnTo>
                <a:lnTo>
                  <a:pt x="4941" y="1085"/>
                </a:lnTo>
                <a:lnTo>
                  <a:pt x="4941" y="1097"/>
                </a:lnTo>
                <a:lnTo>
                  <a:pt x="4939" y="1098"/>
                </a:lnTo>
                <a:lnTo>
                  <a:pt x="4936" y="1097"/>
                </a:lnTo>
                <a:lnTo>
                  <a:pt x="4934" y="1095"/>
                </a:lnTo>
                <a:lnTo>
                  <a:pt x="4934" y="1092"/>
                </a:lnTo>
                <a:lnTo>
                  <a:pt x="4931" y="1085"/>
                </a:lnTo>
                <a:lnTo>
                  <a:pt x="4928" y="1084"/>
                </a:lnTo>
                <a:lnTo>
                  <a:pt x="4924" y="1097"/>
                </a:lnTo>
                <a:lnTo>
                  <a:pt x="4924" y="1113"/>
                </a:lnTo>
                <a:lnTo>
                  <a:pt x="4928" y="1129"/>
                </a:lnTo>
                <a:lnTo>
                  <a:pt x="4931" y="1147"/>
                </a:lnTo>
                <a:lnTo>
                  <a:pt x="4928" y="1163"/>
                </a:lnTo>
                <a:lnTo>
                  <a:pt x="4923" y="1147"/>
                </a:lnTo>
                <a:lnTo>
                  <a:pt x="4918" y="1136"/>
                </a:lnTo>
                <a:lnTo>
                  <a:pt x="4908" y="1128"/>
                </a:lnTo>
                <a:lnTo>
                  <a:pt x="4905" y="1129"/>
                </a:lnTo>
                <a:lnTo>
                  <a:pt x="4903" y="1129"/>
                </a:lnTo>
                <a:lnTo>
                  <a:pt x="4903" y="1134"/>
                </a:lnTo>
                <a:lnTo>
                  <a:pt x="4905" y="1137"/>
                </a:lnTo>
                <a:lnTo>
                  <a:pt x="4905" y="1150"/>
                </a:lnTo>
                <a:lnTo>
                  <a:pt x="4903" y="1152"/>
                </a:lnTo>
                <a:lnTo>
                  <a:pt x="4902" y="1152"/>
                </a:lnTo>
                <a:lnTo>
                  <a:pt x="4902" y="1150"/>
                </a:lnTo>
                <a:lnTo>
                  <a:pt x="4898" y="1149"/>
                </a:lnTo>
                <a:lnTo>
                  <a:pt x="4897" y="1145"/>
                </a:lnTo>
                <a:lnTo>
                  <a:pt x="4892" y="1145"/>
                </a:lnTo>
                <a:lnTo>
                  <a:pt x="4890" y="1147"/>
                </a:lnTo>
                <a:lnTo>
                  <a:pt x="4890" y="1149"/>
                </a:lnTo>
                <a:lnTo>
                  <a:pt x="4887" y="1155"/>
                </a:lnTo>
                <a:lnTo>
                  <a:pt x="4887" y="1158"/>
                </a:lnTo>
                <a:lnTo>
                  <a:pt x="4889" y="1162"/>
                </a:lnTo>
                <a:lnTo>
                  <a:pt x="4890" y="1163"/>
                </a:lnTo>
                <a:lnTo>
                  <a:pt x="4889" y="1165"/>
                </a:lnTo>
                <a:lnTo>
                  <a:pt x="4887" y="1165"/>
                </a:lnTo>
                <a:lnTo>
                  <a:pt x="4885" y="1163"/>
                </a:lnTo>
                <a:lnTo>
                  <a:pt x="4884" y="1160"/>
                </a:lnTo>
                <a:lnTo>
                  <a:pt x="4882" y="1158"/>
                </a:lnTo>
                <a:lnTo>
                  <a:pt x="4881" y="1155"/>
                </a:lnTo>
                <a:lnTo>
                  <a:pt x="4879" y="1154"/>
                </a:lnTo>
                <a:lnTo>
                  <a:pt x="4876" y="1154"/>
                </a:lnTo>
                <a:lnTo>
                  <a:pt x="4872" y="1155"/>
                </a:lnTo>
                <a:lnTo>
                  <a:pt x="4874" y="1147"/>
                </a:lnTo>
                <a:lnTo>
                  <a:pt x="4872" y="1137"/>
                </a:lnTo>
                <a:lnTo>
                  <a:pt x="4869" y="1131"/>
                </a:lnTo>
                <a:lnTo>
                  <a:pt x="4864" y="1126"/>
                </a:lnTo>
                <a:lnTo>
                  <a:pt x="4856" y="1128"/>
                </a:lnTo>
                <a:lnTo>
                  <a:pt x="4853" y="1134"/>
                </a:lnTo>
                <a:lnTo>
                  <a:pt x="4853" y="1139"/>
                </a:lnTo>
                <a:lnTo>
                  <a:pt x="4851" y="1145"/>
                </a:lnTo>
                <a:lnTo>
                  <a:pt x="4848" y="1141"/>
                </a:lnTo>
                <a:lnTo>
                  <a:pt x="4848" y="1129"/>
                </a:lnTo>
                <a:lnTo>
                  <a:pt x="4846" y="1123"/>
                </a:lnTo>
                <a:lnTo>
                  <a:pt x="4842" y="1119"/>
                </a:lnTo>
                <a:lnTo>
                  <a:pt x="4838" y="1123"/>
                </a:lnTo>
                <a:lnTo>
                  <a:pt x="4838" y="1124"/>
                </a:lnTo>
                <a:lnTo>
                  <a:pt x="4840" y="1128"/>
                </a:lnTo>
                <a:lnTo>
                  <a:pt x="4842" y="1129"/>
                </a:lnTo>
                <a:lnTo>
                  <a:pt x="4842" y="1131"/>
                </a:lnTo>
                <a:lnTo>
                  <a:pt x="4843" y="1132"/>
                </a:lnTo>
                <a:lnTo>
                  <a:pt x="4840" y="1132"/>
                </a:lnTo>
                <a:lnTo>
                  <a:pt x="4835" y="1137"/>
                </a:lnTo>
                <a:lnTo>
                  <a:pt x="4833" y="1141"/>
                </a:lnTo>
                <a:lnTo>
                  <a:pt x="4833" y="1154"/>
                </a:lnTo>
                <a:lnTo>
                  <a:pt x="4832" y="1155"/>
                </a:lnTo>
                <a:lnTo>
                  <a:pt x="4832" y="1154"/>
                </a:lnTo>
                <a:lnTo>
                  <a:pt x="4830" y="1154"/>
                </a:lnTo>
                <a:lnTo>
                  <a:pt x="4829" y="1150"/>
                </a:lnTo>
                <a:lnTo>
                  <a:pt x="4825" y="1147"/>
                </a:lnTo>
                <a:lnTo>
                  <a:pt x="4824" y="1147"/>
                </a:lnTo>
                <a:lnTo>
                  <a:pt x="4820" y="1149"/>
                </a:lnTo>
                <a:lnTo>
                  <a:pt x="4820" y="1155"/>
                </a:lnTo>
                <a:lnTo>
                  <a:pt x="4824" y="1162"/>
                </a:lnTo>
                <a:lnTo>
                  <a:pt x="4824" y="1163"/>
                </a:lnTo>
                <a:lnTo>
                  <a:pt x="4820" y="1160"/>
                </a:lnTo>
                <a:lnTo>
                  <a:pt x="4816" y="1150"/>
                </a:lnTo>
                <a:lnTo>
                  <a:pt x="4814" y="1150"/>
                </a:lnTo>
                <a:lnTo>
                  <a:pt x="4812" y="1152"/>
                </a:lnTo>
                <a:lnTo>
                  <a:pt x="4812" y="1154"/>
                </a:lnTo>
                <a:lnTo>
                  <a:pt x="4814" y="1157"/>
                </a:lnTo>
                <a:lnTo>
                  <a:pt x="4814" y="1162"/>
                </a:lnTo>
                <a:lnTo>
                  <a:pt x="4812" y="1163"/>
                </a:lnTo>
                <a:lnTo>
                  <a:pt x="4807" y="1163"/>
                </a:lnTo>
                <a:lnTo>
                  <a:pt x="4804" y="1160"/>
                </a:lnTo>
                <a:lnTo>
                  <a:pt x="4804" y="1158"/>
                </a:lnTo>
                <a:lnTo>
                  <a:pt x="4799" y="1149"/>
                </a:lnTo>
                <a:lnTo>
                  <a:pt x="4798" y="1147"/>
                </a:lnTo>
                <a:lnTo>
                  <a:pt x="4794" y="1147"/>
                </a:lnTo>
                <a:lnTo>
                  <a:pt x="4793" y="1149"/>
                </a:lnTo>
                <a:lnTo>
                  <a:pt x="4791" y="1152"/>
                </a:lnTo>
                <a:lnTo>
                  <a:pt x="4791" y="1154"/>
                </a:lnTo>
                <a:lnTo>
                  <a:pt x="4790" y="1157"/>
                </a:lnTo>
                <a:lnTo>
                  <a:pt x="4788" y="1158"/>
                </a:lnTo>
                <a:lnTo>
                  <a:pt x="4788" y="1154"/>
                </a:lnTo>
                <a:lnTo>
                  <a:pt x="4790" y="1150"/>
                </a:lnTo>
                <a:lnTo>
                  <a:pt x="4790" y="1147"/>
                </a:lnTo>
                <a:lnTo>
                  <a:pt x="4793" y="1141"/>
                </a:lnTo>
                <a:lnTo>
                  <a:pt x="4793" y="1139"/>
                </a:lnTo>
                <a:lnTo>
                  <a:pt x="4790" y="1136"/>
                </a:lnTo>
                <a:lnTo>
                  <a:pt x="4785" y="1134"/>
                </a:lnTo>
                <a:lnTo>
                  <a:pt x="4781" y="1136"/>
                </a:lnTo>
                <a:lnTo>
                  <a:pt x="4781" y="1141"/>
                </a:lnTo>
                <a:lnTo>
                  <a:pt x="4783" y="1144"/>
                </a:lnTo>
                <a:lnTo>
                  <a:pt x="4783" y="1147"/>
                </a:lnTo>
                <a:lnTo>
                  <a:pt x="4778" y="1144"/>
                </a:lnTo>
                <a:lnTo>
                  <a:pt x="4775" y="1149"/>
                </a:lnTo>
                <a:lnTo>
                  <a:pt x="4773" y="1155"/>
                </a:lnTo>
                <a:lnTo>
                  <a:pt x="4773" y="1165"/>
                </a:lnTo>
                <a:lnTo>
                  <a:pt x="4772" y="1171"/>
                </a:lnTo>
                <a:lnTo>
                  <a:pt x="4772" y="1175"/>
                </a:lnTo>
                <a:lnTo>
                  <a:pt x="4767" y="1176"/>
                </a:lnTo>
                <a:lnTo>
                  <a:pt x="4765" y="1178"/>
                </a:lnTo>
                <a:lnTo>
                  <a:pt x="4764" y="1181"/>
                </a:lnTo>
                <a:lnTo>
                  <a:pt x="4764" y="1188"/>
                </a:lnTo>
                <a:lnTo>
                  <a:pt x="4762" y="1191"/>
                </a:lnTo>
                <a:lnTo>
                  <a:pt x="4759" y="1188"/>
                </a:lnTo>
                <a:lnTo>
                  <a:pt x="4755" y="1178"/>
                </a:lnTo>
                <a:lnTo>
                  <a:pt x="4757" y="1173"/>
                </a:lnTo>
                <a:lnTo>
                  <a:pt x="4754" y="1173"/>
                </a:lnTo>
                <a:lnTo>
                  <a:pt x="4751" y="1175"/>
                </a:lnTo>
                <a:lnTo>
                  <a:pt x="4749" y="1176"/>
                </a:lnTo>
                <a:lnTo>
                  <a:pt x="4749" y="1180"/>
                </a:lnTo>
                <a:lnTo>
                  <a:pt x="4747" y="1180"/>
                </a:lnTo>
                <a:lnTo>
                  <a:pt x="4746" y="1178"/>
                </a:lnTo>
                <a:lnTo>
                  <a:pt x="4746" y="1171"/>
                </a:lnTo>
                <a:lnTo>
                  <a:pt x="4744" y="1170"/>
                </a:lnTo>
                <a:lnTo>
                  <a:pt x="4739" y="1180"/>
                </a:lnTo>
                <a:lnTo>
                  <a:pt x="4736" y="1183"/>
                </a:lnTo>
                <a:lnTo>
                  <a:pt x="4734" y="1181"/>
                </a:lnTo>
                <a:lnTo>
                  <a:pt x="4734" y="1178"/>
                </a:lnTo>
                <a:lnTo>
                  <a:pt x="4736" y="1176"/>
                </a:lnTo>
                <a:lnTo>
                  <a:pt x="4738" y="1173"/>
                </a:lnTo>
                <a:lnTo>
                  <a:pt x="4739" y="1171"/>
                </a:lnTo>
                <a:lnTo>
                  <a:pt x="4739" y="1165"/>
                </a:lnTo>
                <a:lnTo>
                  <a:pt x="4738" y="1167"/>
                </a:lnTo>
                <a:lnTo>
                  <a:pt x="4736" y="1170"/>
                </a:lnTo>
                <a:lnTo>
                  <a:pt x="4734" y="1171"/>
                </a:lnTo>
                <a:lnTo>
                  <a:pt x="4734" y="1175"/>
                </a:lnTo>
                <a:lnTo>
                  <a:pt x="4731" y="1173"/>
                </a:lnTo>
                <a:lnTo>
                  <a:pt x="4729" y="1170"/>
                </a:lnTo>
                <a:lnTo>
                  <a:pt x="4726" y="1160"/>
                </a:lnTo>
                <a:lnTo>
                  <a:pt x="4725" y="1157"/>
                </a:lnTo>
                <a:lnTo>
                  <a:pt x="4723" y="1152"/>
                </a:lnTo>
                <a:lnTo>
                  <a:pt x="4721" y="1157"/>
                </a:lnTo>
                <a:lnTo>
                  <a:pt x="4723" y="1163"/>
                </a:lnTo>
                <a:lnTo>
                  <a:pt x="4726" y="1171"/>
                </a:lnTo>
                <a:lnTo>
                  <a:pt x="4726" y="1178"/>
                </a:lnTo>
                <a:lnTo>
                  <a:pt x="4723" y="1175"/>
                </a:lnTo>
                <a:lnTo>
                  <a:pt x="4720" y="1170"/>
                </a:lnTo>
                <a:lnTo>
                  <a:pt x="4718" y="1165"/>
                </a:lnTo>
                <a:lnTo>
                  <a:pt x="4718" y="1160"/>
                </a:lnTo>
                <a:lnTo>
                  <a:pt x="4716" y="1162"/>
                </a:lnTo>
                <a:lnTo>
                  <a:pt x="4716" y="1170"/>
                </a:lnTo>
                <a:lnTo>
                  <a:pt x="4718" y="1171"/>
                </a:lnTo>
                <a:lnTo>
                  <a:pt x="4720" y="1175"/>
                </a:lnTo>
                <a:lnTo>
                  <a:pt x="4721" y="1175"/>
                </a:lnTo>
                <a:lnTo>
                  <a:pt x="4720" y="1178"/>
                </a:lnTo>
                <a:lnTo>
                  <a:pt x="4718" y="1178"/>
                </a:lnTo>
                <a:lnTo>
                  <a:pt x="4716" y="1176"/>
                </a:lnTo>
                <a:lnTo>
                  <a:pt x="4716" y="1175"/>
                </a:lnTo>
                <a:lnTo>
                  <a:pt x="4715" y="1173"/>
                </a:lnTo>
                <a:lnTo>
                  <a:pt x="4713" y="1170"/>
                </a:lnTo>
                <a:lnTo>
                  <a:pt x="4713" y="1168"/>
                </a:lnTo>
                <a:lnTo>
                  <a:pt x="4712" y="1168"/>
                </a:lnTo>
                <a:lnTo>
                  <a:pt x="4705" y="1181"/>
                </a:lnTo>
                <a:lnTo>
                  <a:pt x="4694" y="1194"/>
                </a:lnTo>
                <a:lnTo>
                  <a:pt x="4682" y="1209"/>
                </a:lnTo>
                <a:lnTo>
                  <a:pt x="4684" y="1188"/>
                </a:lnTo>
                <a:lnTo>
                  <a:pt x="4687" y="1170"/>
                </a:lnTo>
                <a:lnTo>
                  <a:pt x="4686" y="1155"/>
                </a:lnTo>
                <a:lnTo>
                  <a:pt x="4677" y="1155"/>
                </a:lnTo>
                <a:lnTo>
                  <a:pt x="4673" y="1160"/>
                </a:lnTo>
                <a:lnTo>
                  <a:pt x="4668" y="1170"/>
                </a:lnTo>
                <a:lnTo>
                  <a:pt x="4666" y="1170"/>
                </a:lnTo>
                <a:lnTo>
                  <a:pt x="4664" y="1168"/>
                </a:lnTo>
                <a:lnTo>
                  <a:pt x="4664" y="1155"/>
                </a:lnTo>
                <a:lnTo>
                  <a:pt x="4660" y="1158"/>
                </a:lnTo>
                <a:lnTo>
                  <a:pt x="4658" y="1165"/>
                </a:lnTo>
                <a:lnTo>
                  <a:pt x="4658" y="1171"/>
                </a:lnTo>
                <a:lnTo>
                  <a:pt x="4656" y="1180"/>
                </a:lnTo>
                <a:lnTo>
                  <a:pt x="4655" y="1186"/>
                </a:lnTo>
                <a:lnTo>
                  <a:pt x="4653" y="1184"/>
                </a:lnTo>
                <a:lnTo>
                  <a:pt x="4653" y="1183"/>
                </a:lnTo>
                <a:lnTo>
                  <a:pt x="4655" y="1181"/>
                </a:lnTo>
                <a:lnTo>
                  <a:pt x="4655" y="1173"/>
                </a:lnTo>
                <a:lnTo>
                  <a:pt x="4653" y="1173"/>
                </a:lnTo>
                <a:lnTo>
                  <a:pt x="4653" y="1175"/>
                </a:lnTo>
                <a:lnTo>
                  <a:pt x="4652" y="1176"/>
                </a:lnTo>
                <a:lnTo>
                  <a:pt x="4652" y="1180"/>
                </a:lnTo>
                <a:lnTo>
                  <a:pt x="4650" y="1178"/>
                </a:lnTo>
                <a:lnTo>
                  <a:pt x="4650" y="1175"/>
                </a:lnTo>
                <a:lnTo>
                  <a:pt x="4648" y="1178"/>
                </a:lnTo>
                <a:lnTo>
                  <a:pt x="4647" y="1183"/>
                </a:lnTo>
                <a:lnTo>
                  <a:pt x="4647" y="1188"/>
                </a:lnTo>
                <a:lnTo>
                  <a:pt x="4645" y="1191"/>
                </a:lnTo>
                <a:lnTo>
                  <a:pt x="4645" y="1196"/>
                </a:lnTo>
                <a:lnTo>
                  <a:pt x="4643" y="1196"/>
                </a:lnTo>
                <a:lnTo>
                  <a:pt x="4642" y="1194"/>
                </a:lnTo>
                <a:lnTo>
                  <a:pt x="4642" y="1186"/>
                </a:lnTo>
                <a:lnTo>
                  <a:pt x="4640" y="1186"/>
                </a:lnTo>
                <a:lnTo>
                  <a:pt x="4635" y="1196"/>
                </a:lnTo>
                <a:lnTo>
                  <a:pt x="4635" y="1201"/>
                </a:lnTo>
                <a:lnTo>
                  <a:pt x="4634" y="1204"/>
                </a:lnTo>
                <a:lnTo>
                  <a:pt x="4630" y="1201"/>
                </a:lnTo>
                <a:lnTo>
                  <a:pt x="4630" y="1184"/>
                </a:lnTo>
                <a:lnTo>
                  <a:pt x="4627" y="1183"/>
                </a:lnTo>
                <a:lnTo>
                  <a:pt x="4624" y="1189"/>
                </a:lnTo>
                <a:lnTo>
                  <a:pt x="4619" y="1194"/>
                </a:lnTo>
                <a:lnTo>
                  <a:pt x="4616" y="1201"/>
                </a:lnTo>
                <a:lnTo>
                  <a:pt x="4614" y="1210"/>
                </a:lnTo>
                <a:lnTo>
                  <a:pt x="4611" y="1209"/>
                </a:lnTo>
                <a:lnTo>
                  <a:pt x="4609" y="1209"/>
                </a:lnTo>
                <a:lnTo>
                  <a:pt x="4609" y="1206"/>
                </a:lnTo>
                <a:lnTo>
                  <a:pt x="4611" y="1204"/>
                </a:lnTo>
                <a:lnTo>
                  <a:pt x="4611" y="1202"/>
                </a:lnTo>
                <a:lnTo>
                  <a:pt x="4609" y="1201"/>
                </a:lnTo>
                <a:lnTo>
                  <a:pt x="4606" y="1199"/>
                </a:lnTo>
                <a:lnTo>
                  <a:pt x="4603" y="1201"/>
                </a:lnTo>
                <a:lnTo>
                  <a:pt x="4601" y="1201"/>
                </a:lnTo>
                <a:lnTo>
                  <a:pt x="4603" y="1202"/>
                </a:lnTo>
                <a:lnTo>
                  <a:pt x="4603" y="1204"/>
                </a:lnTo>
                <a:lnTo>
                  <a:pt x="4606" y="1207"/>
                </a:lnTo>
                <a:lnTo>
                  <a:pt x="4604" y="1209"/>
                </a:lnTo>
                <a:lnTo>
                  <a:pt x="4600" y="1209"/>
                </a:lnTo>
                <a:lnTo>
                  <a:pt x="4596" y="1207"/>
                </a:lnTo>
                <a:lnTo>
                  <a:pt x="4593" y="1204"/>
                </a:lnTo>
                <a:lnTo>
                  <a:pt x="4593" y="1201"/>
                </a:lnTo>
                <a:lnTo>
                  <a:pt x="4591" y="1201"/>
                </a:lnTo>
                <a:lnTo>
                  <a:pt x="4591" y="1217"/>
                </a:lnTo>
                <a:lnTo>
                  <a:pt x="4587" y="1217"/>
                </a:lnTo>
                <a:lnTo>
                  <a:pt x="4587" y="1206"/>
                </a:lnTo>
                <a:lnTo>
                  <a:pt x="4583" y="1209"/>
                </a:lnTo>
                <a:lnTo>
                  <a:pt x="4583" y="1223"/>
                </a:lnTo>
                <a:lnTo>
                  <a:pt x="4575" y="1223"/>
                </a:lnTo>
                <a:lnTo>
                  <a:pt x="4569" y="1228"/>
                </a:lnTo>
                <a:lnTo>
                  <a:pt x="4561" y="1233"/>
                </a:lnTo>
                <a:lnTo>
                  <a:pt x="4552" y="1235"/>
                </a:lnTo>
                <a:lnTo>
                  <a:pt x="4551" y="1238"/>
                </a:lnTo>
                <a:lnTo>
                  <a:pt x="4551" y="1241"/>
                </a:lnTo>
                <a:lnTo>
                  <a:pt x="4552" y="1245"/>
                </a:lnTo>
                <a:lnTo>
                  <a:pt x="4562" y="1249"/>
                </a:lnTo>
                <a:lnTo>
                  <a:pt x="4561" y="1251"/>
                </a:lnTo>
                <a:lnTo>
                  <a:pt x="4554" y="1251"/>
                </a:lnTo>
                <a:lnTo>
                  <a:pt x="4551" y="1249"/>
                </a:lnTo>
                <a:lnTo>
                  <a:pt x="4544" y="1253"/>
                </a:lnTo>
                <a:lnTo>
                  <a:pt x="4546" y="1256"/>
                </a:lnTo>
                <a:lnTo>
                  <a:pt x="4552" y="1256"/>
                </a:lnTo>
                <a:lnTo>
                  <a:pt x="4552" y="1259"/>
                </a:lnTo>
                <a:lnTo>
                  <a:pt x="4543" y="1262"/>
                </a:lnTo>
                <a:lnTo>
                  <a:pt x="4538" y="1267"/>
                </a:lnTo>
                <a:lnTo>
                  <a:pt x="4535" y="1275"/>
                </a:lnTo>
                <a:lnTo>
                  <a:pt x="4531" y="1285"/>
                </a:lnTo>
                <a:lnTo>
                  <a:pt x="4530" y="1285"/>
                </a:lnTo>
                <a:lnTo>
                  <a:pt x="4526" y="1284"/>
                </a:lnTo>
                <a:lnTo>
                  <a:pt x="4525" y="1282"/>
                </a:lnTo>
                <a:lnTo>
                  <a:pt x="4522" y="1282"/>
                </a:lnTo>
                <a:lnTo>
                  <a:pt x="4526" y="1306"/>
                </a:lnTo>
                <a:lnTo>
                  <a:pt x="4520" y="1300"/>
                </a:lnTo>
                <a:lnTo>
                  <a:pt x="4520" y="1308"/>
                </a:lnTo>
                <a:lnTo>
                  <a:pt x="4522" y="1311"/>
                </a:lnTo>
                <a:lnTo>
                  <a:pt x="4525" y="1313"/>
                </a:lnTo>
                <a:lnTo>
                  <a:pt x="4518" y="1318"/>
                </a:lnTo>
                <a:lnTo>
                  <a:pt x="4512" y="1329"/>
                </a:lnTo>
                <a:lnTo>
                  <a:pt x="4509" y="1342"/>
                </a:lnTo>
                <a:lnTo>
                  <a:pt x="4505" y="1337"/>
                </a:lnTo>
                <a:lnTo>
                  <a:pt x="4504" y="1332"/>
                </a:lnTo>
                <a:lnTo>
                  <a:pt x="4500" y="1327"/>
                </a:lnTo>
                <a:lnTo>
                  <a:pt x="4496" y="1324"/>
                </a:lnTo>
                <a:lnTo>
                  <a:pt x="4492" y="1324"/>
                </a:lnTo>
                <a:lnTo>
                  <a:pt x="4491" y="1326"/>
                </a:lnTo>
                <a:lnTo>
                  <a:pt x="4489" y="1329"/>
                </a:lnTo>
                <a:lnTo>
                  <a:pt x="4489" y="1337"/>
                </a:lnTo>
                <a:lnTo>
                  <a:pt x="4487" y="1337"/>
                </a:lnTo>
                <a:lnTo>
                  <a:pt x="4486" y="1336"/>
                </a:lnTo>
                <a:lnTo>
                  <a:pt x="4486" y="1326"/>
                </a:lnTo>
                <a:lnTo>
                  <a:pt x="4484" y="1327"/>
                </a:lnTo>
                <a:lnTo>
                  <a:pt x="4483" y="1331"/>
                </a:lnTo>
                <a:lnTo>
                  <a:pt x="4483" y="1339"/>
                </a:lnTo>
                <a:lnTo>
                  <a:pt x="4486" y="1340"/>
                </a:lnTo>
                <a:lnTo>
                  <a:pt x="4489" y="1339"/>
                </a:lnTo>
                <a:lnTo>
                  <a:pt x="4487" y="1340"/>
                </a:lnTo>
                <a:lnTo>
                  <a:pt x="4487" y="1342"/>
                </a:lnTo>
                <a:lnTo>
                  <a:pt x="4484" y="1342"/>
                </a:lnTo>
                <a:lnTo>
                  <a:pt x="4484" y="1344"/>
                </a:lnTo>
                <a:lnTo>
                  <a:pt x="4483" y="1345"/>
                </a:lnTo>
                <a:lnTo>
                  <a:pt x="4484" y="1349"/>
                </a:lnTo>
                <a:lnTo>
                  <a:pt x="4479" y="1349"/>
                </a:lnTo>
                <a:lnTo>
                  <a:pt x="4478" y="1347"/>
                </a:lnTo>
                <a:lnTo>
                  <a:pt x="4473" y="1347"/>
                </a:lnTo>
                <a:lnTo>
                  <a:pt x="4473" y="1357"/>
                </a:lnTo>
                <a:lnTo>
                  <a:pt x="4471" y="1360"/>
                </a:lnTo>
                <a:lnTo>
                  <a:pt x="4470" y="1360"/>
                </a:lnTo>
                <a:lnTo>
                  <a:pt x="4466" y="1363"/>
                </a:lnTo>
                <a:lnTo>
                  <a:pt x="4463" y="1365"/>
                </a:lnTo>
                <a:lnTo>
                  <a:pt x="4458" y="1365"/>
                </a:lnTo>
                <a:lnTo>
                  <a:pt x="4458" y="1353"/>
                </a:lnTo>
                <a:lnTo>
                  <a:pt x="4457" y="1352"/>
                </a:lnTo>
                <a:lnTo>
                  <a:pt x="4455" y="1352"/>
                </a:lnTo>
                <a:lnTo>
                  <a:pt x="4452" y="1358"/>
                </a:lnTo>
                <a:lnTo>
                  <a:pt x="4455" y="1365"/>
                </a:lnTo>
                <a:lnTo>
                  <a:pt x="4457" y="1373"/>
                </a:lnTo>
                <a:lnTo>
                  <a:pt x="4453" y="1379"/>
                </a:lnTo>
                <a:lnTo>
                  <a:pt x="4450" y="1378"/>
                </a:lnTo>
                <a:lnTo>
                  <a:pt x="4448" y="1376"/>
                </a:lnTo>
                <a:lnTo>
                  <a:pt x="4447" y="1373"/>
                </a:lnTo>
                <a:lnTo>
                  <a:pt x="4447" y="1366"/>
                </a:lnTo>
                <a:lnTo>
                  <a:pt x="4445" y="1363"/>
                </a:lnTo>
                <a:lnTo>
                  <a:pt x="4445" y="1360"/>
                </a:lnTo>
                <a:lnTo>
                  <a:pt x="4440" y="1378"/>
                </a:lnTo>
                <a:lnTo>
                  <a:pt x="4435" y="1397"/>
                </a:lnTo>
                <a:lnTo>
                  <a:pt x="4434" y="1396"/>
                </a:lnTo>
                <a:lnTo>
                  <a:pt x="4432" y="1392"/>
                </a:lnTo>
                <a:lnTo>
                  <a:pt x="4432" y="1386"/>
                </a:lnTo>
                <a:lnTo>
                  <a:pt x="4434" y="1383"/>
                </a:lnTo>
                <a:lnTo>
                  <a:pt x="4434" y="1381"/>
                </a:lnTo>
                <a:lnTo>
                  <a:pt x="4435" y="1378"/>
                </a:lnTo>
                <a:lnTo>
                  <a:pt x="4432" y="1378"/>
                </a:lnTo>
                <a:lnTo>
                  <a:pt x="4429" y="1379"/>
                </a:lnTo>
                <a:lnTo>
                  <a:pt x="4423" y="1392"/>
                </a:lnTo>
                <a:lnTo>
                  <a:pt x="4423" y="1396"/>
                </a:lnTo>
                <a:lnTo>
                  <a:pt x="4421" y="1399"/>
                </a:lnTo>
                <a:lnTo>
                  <a:pt x="4414" y="1402"/>
                </a:lnTo>
                <a:lnTo>
                  <a:pt x="4414" y="1397"/>
                </a:lnTo>
                <a:lnTo>
                  <a:pt x="4410" y="1383"/>
                </a:lnTo>
                <a:lnTo>
                  <a:pt x="4410" y="1378"/>
                </a:lnTo>
                <a:lnTo>
                  <a:pt x="4406" y="1383"/>
                </a:lnTo>
                <a:lnTo>
                  <a:pt x="4406" y="1391"/>
                </a:lnTo>
                <a:lnTo>
                  <a:pt x="4408" y="1401"/>
                </a:lnTo>
                <a:lnTo>
                  <a:pt x="4408" y="1409"/>
                </a:lnTo>
                <a:lnTo>
                  <a:pt x="4406" y="1409"/>
                </a:lnTo>
                <a:lnTo>
                  <a:pt x="4405" y="1410"/>
                </a:lnTo>
                <a:lnTo>
                  <a:pt x="4400" y="1410"/>
                </a:lnTo>
                <a:lnTo>
                  <a:pt x="4400" y="1415"/>
                </a:lnTo>
                <a:lnTo>
                  <a:pt x="4397" y="1415"/>
                </a:lnTo>
                <a:lnTo>
                  <a:pt x="4393" y="1412"/>
                </a:lnTo>
                <a:lnTo>
                  <a:pt x="4392" y="1409"/>
                </a:lnTo>
                <a:lnTo>
                  <a:pt x="4392" y="1405"/>
                </a:lnTo>
                <a:lnTo>
                  <a:pt x="4388" y="1409"/>
                </a:lnTo>
                <a:lnTo>
                  <a:pt x="4384" y="1410"/>
                </a:lnTo>
                <a:lnTo>
                  <a:pt x="4380" y="1412"/>
                </a:lnTo>
                <a:lnTo>
                  <a:pt x="4374" y="1418"/>
                </a:lnTo>
                <a:lnTo>
                  <a:pt x="4371" y="1428"/>
                </a:lnTo>
                <a:lnTo>
                  <a:pt x="4369" y="1428"/>
                </a:lnTo>
                <a:lnTo>
                  <a:pt x="4369" y="1414"/>
                </a:lnTo>
                <a:lnTo>
                  <a:pt x="4361" y="1431"/>
                </a:lnTo>
                <a:lnTo>
                  <a:pt x="4351" y="1448"/>
                </a:lnTo>
                <a:lnTo>
                  <a:pt x="4341" y="1466"/>
                </a:lnTo>
                <a:lnTo>
                  <a:pt x="4338" y="1482"/>
                </a:lnTo>
                <a:lnTo>
                  <a:pt x="4328" y="1485"/>
                </a:lnTo>
                <a:lnTo>
                  <a:pt x="4320" y="1495"/>
                </a:lnTo>
                <a:lnTo>
                  <a:pt x="4315" y="1509"/>
                </a:lnTo>
                <a:lnTo>
                  <a:pt x="4312" y="1527"/>
                </a:lnTo>
                <a:lnTo>
                  <a:pt x="4310" y="1544"/>
                </a:lnTo>
                <a:lnTo>
                  <a:pt x="4310" y="1558"/>
                </a:lnTo>
                <a:lnTo>
                  <a:pt x="4309" y="1557"/>
                </a:lnTo>
                <a:lnTo>
                  <a:pt x="4309" y="1547"/>
                </a:lnTo>
                <a:lnTo>
                  <a:pt x="4307" y="1544"/>
                </a:lnTo>
                <a:lnTo>
                  <a:pt x="4301" y="1553"/>
                </a:lnTo>
                <a:lnTo>
                  <a:pt x="4299" y="1565"/>
                </a:lnTo>
                <a:lnTo>
                  <a:pt x="4294" y="1574"/>
                </a:lnTo>
                <a:lnTo>
                  <a:pt x="4293" y="1571"/>
                </a:lnTo>
                <a:lnTo>
                  <a:pt x="4291" y="1571"/>
                </a:lnTo>
                <a:lnTo>
                  <a:pt x="4289" y="1573"/>
                </a:lnTo>
                <a:lnTo>
                  <a:pt x="4288" y="1576"/>
                </a:lnTo>
                <a:lnTo>
                  <a:pt x="4288" y="1579"/>
                </a:lnTo>
                <a:lnTo>
                  <a:pt x="4286" y="1584"/>
                </a:lnTo>
                <a:lnTo>
                  <a:pt x="4286" y="1589"/>
                </a:lnTo>
                <a:lnTo>
                  <a:pt x="4284" y="1594"/>
                </a:lnTo>
                <a:lnTo>
                  <a:pt x="4284" y="1597"/>
                </a:lnTo>
                <a:lnTo>
                  <a:pt x="4283" y="1597"/>
                </a:lnTo>
                <a:lnTo>
                  <a:pt x="4281" y="1596"/>
                </a:lnTo>
                <a:lnTo>
                  <a:pt x="4281" y="1581"/>
                </a:lnTo>
                <a:lnTo>
                  <a:pt x="4275" y="1584"/>
                </a:lnTo>
                <a:lnTo>
                  <a:pt x="4273" y="1592"/>
                </a:lnTo>
                <a:lnTo>
                  <a:pt x="4273" y="1600"/>
                </a:lnTo>
                <a:lnTo>
                  <a:pt x="4270" y="1617"/>
                </a:lnTo>
                <a:lnTo>
                  <a:pt x="4263" y="1620"/>
                </a:lnTo>
                <a:lnTo>
                  <a:pt x="4263" y="1613"/>
                </a:lnTo>
                <a:lnTo>
                  <a:pt x="4265" y="1610"/>
                </a:lnTo>
                <a:lnTo>
                  <a:pt x="4267" y="1609"/>
                </a:lnTo>
                <a:lnTo>
                  <a:pt x="4267" y="1605"/>
                </a:lnTo>
                <a:lnTo>
                  <a:pt x="4260" y="1607"/>
                </a:lnTo>
                <a:lnTo>
                  <a:pt x="4255" y="1612"/>
                </a:lnTo>
                <a:lnTo>
                  <a:pt x="4254" y="1618"/>
                </a:lnTo>
                <a:lnTo>
                  <a:pt x="4252" y="1626"/>
                </a:lnTo>
                <a:lnTo>
                  <a:pt x="4249" y="1633"/>
                </a:lnTo>
                <a:lnTo>
                  <a:pt x="4247" y="1633"/>
                </a:lnTo>
                <a:lnTo>
                  <a:pt x="4247" y="1630"/>
                </a:lnTo>
                <a:lnTo>
                  <a:pt x="4245" y="1626"/>
                </a:lnTo>
                <a:lnTo>
                  <a:pt x="4245" y="1625"/>
                </a:lnTo>
                <a:lnTo>
                  <a:pt x="4242" y="1630"/>
                </a:lnTo>
                <a:lnTo>
                  <a:pt x="4241" y="1635"/>
                </a:lnTo>
                <a:lnTo>
                  <a:pt x="4239" y="1641"/>
                </a:lnTo>
                <a:lnTo>
                  <a:pt x="4237" y="1639"/>
                </a:lnTo>
                <a:lnTo>
                  <a:pt x="4236" y="1636"/>
                </a:lnTo>
                <a:lnTo>
                  <a:pt x="4236" y="1630"/>
                </a:lnTo>
                <a:lnTo>
                  <a:pt x="4234" y="1633"/>
                </a:lnTo>
                <a:lnTo>
                  <a:pt x="4231" y="1643"/>
                </a:lnTo>
                <a:lnTo>
                  <a:pt x="4231" y="1648"/>
                </a:lnTo>
                <a:lnTo>
                  <a:pt x="4228" y="1648"/>
                </a:lnTo>
                <a:lnTo>
                  <a:pt x="4226" y="1646"/>
                </a:lnTo>
                <a:lnTo>
                  <a:pt x="4226" y="1641"/>
                </a:lnTo>
                <a:lnTo>
                  <a:pt x="4223" y="1644"/>
                </a:lnTo>
                <a:lnTo>
                  <a:pt x="4218" y="1659"/>
                </a:lnTo>
                <a:lnTo>
                  <a:pt x="4216" y="1659"/>
                </a:lnTo>
                <a:lnTo>
                  <a:pt x="4215" y="1656"/>
                </a:lnTo>
                <a:lnTo>
                  <a:pt x="4215" y="1646"/>
                </a:lnTo>
                <a:lnTo>
                  <a:pt x="4208" y="1652"/>
                </a:lnTo>
                <a:lnTo>
                  <a:pt x="4205" y="1662"/>
                </a:lnTo>
                <a:lnTo>
                  <a:pt x="4200" y="1672"/>
                </a:lnTo>
                <a:lnTo>
                  <a:pt x="4198" y="1670"/>
                </a:lnTo>
                <a:lnTo>
                  <a:pt x="4198" y="1669"/>
                </a:lnTo>
                <a:lnTo>
                  <a:pt x="4197" y="1667"/>
                </a:lnTo>
                <a:lnTo>
                  <a:pt x="4197" y="1665"/>
                </a:lnTo>
                <a:lnTo>
                  <a:pt x="4195" y="1665"/>
                </a:lnTo>
                <a:lnTo>
                  <a:pt x="4190" y="1674"/>
                </a:lnTo>
                <a:lnTo>
                  <a:pt x="4181" y="1678"/>
                </a:lnTo>
                <a:lnTo>
                  <a:pt x="4169" y="1680"/>
                </a:lnTo>
                <a:lnTo>
                  <a:pt x="4159" y="1682"/>
                </a:lnTo>
                <a:lnTo>
                  <a:pt x="4150" y="1687"/>
                </a:lnTo>
                <a:lnTo>
                  <a:pt x="4148" y="1682"/>
                </a:lnTo>
                <a:lnTo>
                  <a:pt x="4148" y="1672"/>
                </a:lnTo>
                <a:lnTo>
                  <a:pt x="4151" y="1669"/>
                </a:lnTo>
                <a:lnTo>
                  <a:pt x="4150" y="1667"/>
                </a:lnTo>
                <a:lnTo>
                  <a:pt x="4146" y="1669"/>
                </a:lnTo>
                <a:lnTo>
                  <a:pt x="4143" y="1672"/>
                </a:lnTo>
                <a:lnTo>
                  <a:pt x="4140" y="1674"/>
                </a:lnTo>
                <a:lnTo>
                  <a:pt x="4138" y="1674"/>
                </a:lnTo>
                <a:lnTo>
                  <a:pt x="4140" y="1677"/>
                </a:lnTo>
                <a:lnTo>
                  <a:pt x="4143" y="1682"/>
                </a:lnTo>
                <a:lnTo>
                  <a:pt x="4145" y="1685"/>
                </a:lnTo>
                <a:lnTo>
                  <a:pt x="4146" y="1690"/>
                </a:lnTo>
                <a:lnTo>
                  <a:pt x="4146" y="1695"/>
                </a:lnTo>
                <a:lnTo>
                  <a:pt x="4143" y="1690"/>
                </a:lnTo>
                <a:lnTo>
                  <a:pt x="4142" y="1685"/>
                </a:lnTo>
                <a:lnTo>
                  <a:pt x="4138" y="1682"/>
                </a:lnTo>
                <a:lnTo>
                  <a:pt x="4137" y="1677"/>
                </a:lnTo>
                <a:lnTo>
                  <a:pt x="4130" y="1683"/>
                </a:lnTo>
                <a:lnTo>
                  <a:pt x="4130" y="1706"/>
                </a:lnTo>
                <a:lnTo>
                  <a:pt x="4132" y="1717"/>
                </a:lnTo>
                <a:lnTo>
                  <a:pt x="4130" y="1713"/>
                </a:lnTo>
                <a:lnTo>
                  <a:pt x="4127" y="1709"/>
                </a:lnTo>
                <a:lnTo>
                  <a:pt x="4124" y="1708"/>
                </a:lnTo>
                <a:lnTo>
                  <a:pt x="4120" y="1704"/>
                </a:lnTo>
                <a:lnTo>
                  <a:pt x="4119" y="1701"/>
                </a:lnTo>
                <a:lnTo>
                  <a:pt x="4114" y="1706"/>
                </a:lnTo>
                <a:lnTo>
                  <a:pt x="4112" y="1711"/>
                </a:lnTo>
                <a:lnTo>
                  <a:pt x="4109" y="1714"/>
                </a:lnTo>
                <a:lnTo>
                  <a:pt x="4107" y="1719"/>
                </a:lnTo>
                <a:lnTo>
                  <a:pt x="4104" y="1722"/>
                </a:lnTo>
                <a:lnTo>
                  <a:pt x="4103" y="1726"/>
                </a:lnTo>
                <a:lnTo>
                  <a:pt x="4099" y="1729"/>
                </a:lnTo>
                <a:lnTo>
                  <a:pt x="4098" y="1729"/>
                </a:lnTo>
                <a:lnTo>
                  <a:pt x="4098" y="1726"/>
                </a:lnTo>
                <a:lnTo>
                  <a:pt x="4090" y="1732"/>
                </a:lnTo>
                <a:lnTo>
                  <a:pt x="4083" y="1748"/>
                </a:lnTo>
                <a:lnTo>
                  <a:pt x="4078" y="1755"/>
                </a:lnTo>
                <a:lnTo>
                  <a:pt x="4077" y="1753"/>
                </a:lnTo>
                <a:lnTo>
                  <a:pt x="4075" y="1753"/>
                </a:lnTo>
                <a:lnTo>
                  <a:pt x="4073" y="1752"/>
                </a:lnTo>
                <a:lnTo>
                  <a:pt x="4067" y="1752"/>
                </a:lnTo>
                <a:lnTo>
                  <a:pt x="4067" y="1753"/>
                </a:lnTo>
                <a:lnTo>
                  <a:pt x="4065" y="1756"/>
                </a:lnTo>
                <a:lnTo>
                  <a:pt x="4067" y="1761"/>
                </a:lnTo>
                <a:lnTo>
                  <a:pt x="4057" y="1760"/>
                </a:lnTo>
                <a:lnTo>
                  <a:pt x="4049" y="1765"/>
                </a:lnTo>
                <a:lnTo>
                  <a:pt x="4044" y="1773"/>
                </a:lnTo>
                <a:lnTo>
                  <a:pt x="4038" y="1792"/>
                </a:lnTo>
                <a:lnTo>
                  <a:pt x="4034" y="1799"/>
                </a:lnTo>
                <a:lnTo>
                  <a:pt x="4028" y="1794"/>
                </a:lnTo>
                <a:lnTo>
                  <a:pt x="4023" y="1797"/>
                </a:lnTo>
                <a:lnTo>
                  <a:pt x="4020" y="1804"/>
                </a:lnTo>
                <a:lnTo>
                  <a:pt x="4015" y="1812"/>
                </a:lnTo>
                <a:lnTo>
                  <a:pt x="4010" y="1821"/>
                </a:lnTo>
                <a:lnTo>
                  <a:pt x="4005" y="1830"/>
                </a:lnTo>
                <a:lnTo>
                  <a:pt x="3999" y="1833"/>
                </a:lnTo>
                <a:lnTo>
                  <a:pt x="3999" y="1828"/>
                </a:lnTo>
                <a:lnTo>
                  <a:pt x="4000" y="1826"/>
                </a:lnTo>
                <a:lnTo>
                  <a:pt x="4000" y="1825"/>
                </a:lnTo>
                <a:lnTo>
                  <a:pt x="3994" y="1828"/>
                </a:lnTo>
                <a:lnTo>
                  <a:pt x="3992" y="1831"/>
                </a:lnTo>
                <a:lnTo>
                  <a:pt x="3992" y="1836"/>
                </a:lnTo>
                <a:lnTo>
                  <a:pt x="3989" y="1843"/>
                </a:lnTo>
                <a:lnTo>
                  <a:pt x="3986" y="1839"/>
                </a:lnTo>
                <a:lnTo>
                  <a:pt x="3987" y="1836"/>
                </a:lnTo>
                <a:lnTo>
                  <a:pt x="3987" y="1834"/>
                </a:lnTo>
                <a:lnTo>
                  <a:pt x="3989" y="1831"/>
                </a:lnTo>
                <a:lnTo>
                  <a:pt x="3990" y="1830"/>
                </a:lnTo>
                <a:lnTo>
                  <a:pt x="3990" y="1826"/>
                </a:lnTo>
                <a:lnTo>
                  <a:pt x="3984" y="1836"/>
                </a:lnTo>
                <a:lnTo>
                  <a:pt x="3976" y="1843"/>
                </a:lnTo>
                <a:lnTo>
                  <a:pt x="3969" y="1849"/>
                </a:lnTo>
                <a:lnTo>
                  <a:pt x="3964" y="1857"/>
                </a:lnTo>
                <a:lnTo>
                  <a:pt x="3961" y="1869"/>
                </a:lnTo>
                <a:lnTo>
                  <a:pt x="3960" y="1883"/>
                </a:lnTo>
                <a:lnTo>
                  <a:pt x="3955" y="1883"/>
                </a:lnTo>
                <a:lnTo>
                  <a:pt x="3953" y="1885"/>
                </a:lnTo>
                <a:lnTo>
                  <a:pt x="3952" y="1888"/>
                </a:lnTo>
                <a:lnTo>
                  <a:pt x="3952" y="1891"/>
                </a:lnTo>
                <a:lnTo>
                  <a:pt x="3950" y="1890"/>
                </a:lnTo>
                <a:lnTo>
                  <a:pt x="3945" y="1890"/>
                </a:lnTo>
                <a:lnTo>
                  <a:pt x="3942" y="1883"/>
                </a:lnTo>
                <a:lnTo>
                  <a:pt x="3935" y="1891"/>
                </a:lnTo>
                <a:lnTo>
                  <a:pt x="3929" y="1914"/>
                </a:lnTo>
                <a:lnTo>
                  <a:pt x="3927" y="1914"/>
                </a:lnTo>
                <a:lnTo>
                  <a:pt x="3927" y="1909"/>
                </a:lnTo>
                <a:lnTo>
                  <a:pt x="3926" y="1908"/>
                </a:lnTo>
                <a:lnTo>
                  <a:pt x="3926" y="1903"/>
                </a:lnTo>
                <a:lnTo>
                  <a:pt x="3924" y="1901"/>
                </a:lnTo>
                <a:lnTo>
                  <a:pt x="3906" y="1909"/>
                </a:lnTo>
                <a:lnTo>
                  <a:pt x="3890" y="1919"/>
                </a:lnTo>
                <a:lnTo>
                  <a:pt x="3878" y="1932"/>
                </a:lnTo>
                <a:lnTo>
                  <a:pt x="3874" y="1927"/>
                </a:lnTo>
                <a:lnTo>
                  <a:pt x="3870" y="1929"/>
                </a:lnTo>
                <a:lnTo>
                  <a:pt x="3869" y="1930"/>
                </a:lnTo>
                <a:lnTo>
                  <a:pt x="3867" y="1934"/>
                </a:lnTo>
                <a:lnTo>
                  <a:pt x="3864" y="1938"/>
                </a:lnTo>
                <a:lnTo>
                  <a:pt x="3864" y="1942"/>
                </a:lnTo>
                <a:lnTo>
                  <a:pt x="3862" y="1945"/>
                </a:lnTo>
                <a:lnTo>
                  <a:pt x="3859" y="1938"/>
                </a:lnTo>
                <a:lnTo>
                  <a:pt x="3857" y="1938"/>
                </a:lnTo>
                <a:lnTo>
                  <a:pt x="3856" y="1940"/>
                </a:lnTo>
                <a:lnTo>
                  <a:pt x="3852" y="1942"/>
                </a:lnTo>
                <a:lnTo>
                  <a:pt x="3851" y="1943"/>
                </a:lnTo>
                <a:lnTo>
                  <a:pt x="3848" y="1950"/>
                </a:lnTo>
                <a:lnTo>
                  <a:pt x="3844" y="1947"/>
                </a:lnTo>
                <a:lnTo>
                  <a:pt x="3846" y="1945"/>
                </a:lnTo>
                <a:lnTo>
                  <a:pt x="3848" y="1942"/>
                </a:lnTo>
                <a:lnTo>
                  <a:pt x="3848" y="1938"/>
                </a:lnTo>
                <a:lnTo>
                  <a:pt x="3849" y="1935"/>
                </a:lnTo>
                <a:lnTo>
                  <a:pt x="3851" y="1934"/>
                </a:lnTo>
                <a:lnTo>
                  <a:pt x="3848" y="1934"/>
                </a:lnTo>
                <a:lnTo>
                  <a:pt x="3846" y="1935"/>
                </a:lnTo>
                <a:lnTo>
                  <a:pt x="3841" y="1938"/>
                </a:lnTo>
                <a:lnTo>
                  <a:pt x="3838" y="1940"/>
                </a:lnTo>
                <a:lnTo>
                  <a:pt x="3835" y="1945"/>
                </a:lnTo>
                <a:lnTo>
                  <a:pt x="3831" y="1947"/>
                </a:lnTo>
                <a:lnTo>
                  <a:pt x="3828" y="1950"/>
                </a:lnTo>
                <a:lnTo>
                  <a:pt x="3826" y="1947"/>
                </a:lnTo>
                <a:lnTo>
                  <a:pt x="3841" y="1932"/>
                </a:lnTo>
                <a:lnTo>
                  <a:pt x="3843" y="1929"/>
                </a:lnTo>
                <a:lnTo>
                  <a:pt x="3825" y="1932"/>
                </a:lnTo>
                <a:lnTo>
                  <a:pt x="3810" y="1940"/>
                </a:lnTo>
                <a:lnTo>
                  <a:pt x="3809" y="1938"/>
                </a:lnTo>
                <a:lnTo>
                  <a:pt x="3810" y="1935"/>
                </a:lnTo>
                <a:lnTo>
                  <a:pt x="3812" y="1934"/>
                </a:lnTo>
                <a:lnTo>
                  <a:pt x="3822" y="1929"/>
                </a:lnTo>
                <a:lnTo>
                  <a:pt x="3823" y="1927"/>
                </a:lnTo>
                <a:lnTo>
                  <a:pt x="3825" y="1924"/>
                </a:lnTo>
                <a:lnTo>
                  <a:pt x="3812" y="1929"/>
                </a:lnTo>
                <a:lnTo>
                  <a:pt x="3799" y="1937"/>
                </a:lnTo>
                <a:lnTo>
                  <a:pt x="3786" y="1948"/>
                </a:lnTo>
                <a:lnTo>
                  <a:pt x="3779" y="1963"/>
                </a:lnTo>
                <a:lnTo>
                  <a:pt x="3776" y="1960"/>
                </a:lnTo>
                <a:lnTo>
                  <a:pt x="3776" y="1958"/>
                </a:lnTo>
                <a:lnTo>
                  <a:pt x="3778" y="1955"/>
                </a:lnTo>
                <a:lnTo>
                  <a:pt x="3774" y="1956"/>
                </a:lnTo>
                <a:lnTo>
                  <a:pt x="3771" y="1963"/>
                </a:lnTo>
                <a:lnTo>
                  <a:pt x="3770" y="1973"/>
                </a:lnTo>
                <a:lnTo>
                  <a:pt x="3768" y="1981"/>
                </a:lnTo>
                <a:lnTo>
                  <a:pt x="3766" y="1979"/>
                </a:lnTo>
                <a:lnTo>
                  <a:pt x="3766" y="1960"/>
                </a:lnTo>
                <a:lnTo>
                  <a:pt x="3760" y="1966"/>
                </a:lnTo>
                <a:lnTo>
                  <a:pt x="3757" y="1974"/>
                </a:lnTo>
                <a:lnTo>
                  <a:pt x="3752" y="1982"/>
                </a:lnTo>
                <a:lnTo>
                  <a:pt x="3744" y="1986"/>
                </a:lnTo>
                <a:lnTo>
                  <a:pt x="3744" y="1981"/>
                </a:lnTo>
                <a:lnTo>
                  <a:pt x="3745" y="1977"/>
                </a:lnTo>
                <a:lnTo>
                  <a:pt x="3748" y="1974"/>
                </a:lnTo>
                <a:lnTo>
                  <a:pt x="3748" y="1968"/>
                </a:lnTo>
                <a:lnTo>
                  <a:pt x="3737" y="1973"/>
                </a:lnTo>
                <a:lnTo>
                  <a:pt x="3729" y="1981"/>
                </a:lnTo>
                <a:lnTo>
                  <a:pt x="3724" y="1992"/>
                </a:lnTo>
                <a:lnTo>
                  <a:pt x="3718" y="2018"/>
                </a:lnTo>
                <a:lnTo>
                  <a:pt x="3716" y="2016"/>
                </a:lnTo>
                <a:lnTo>
                  <a:pt x="3714" y="2013"/>
                </a:lnTo>
                <a:lnTo>
                  <a:pt x="3714" y="2010"/>
                </a:lnTo>
                <a:lnTo>
                  <a:pt x="3716" y="2007"/>
                </a:lnTo>
                <a:lnTo>
                  <a:pt x="3716" y="2003"/>
                </a:lnTo>
                <a:lnTo>
                  <a:pt x="3718" y="2002"/>
                </a:lnTo>
                <a:lnTo>
                  <a:pt x="3718" y="1999"/>
                </a:lnTo>
                <a:lnTo>
                  <a:pt x="3708" y="2003"/>
                </a:lnTo>
                <a:lnTo>
                  <a:pt x="3700" y="2013"/>
                </a:lnTo>
                <a:lnTo>
                  <a:pt x="3692" y="2025"/>
                </a:lnTo>
                <a:lnTo>
                  <a:pt x="3685" y="2033"/>
                </a:lnTo>
                <a:lnTo>
                  <a:pt x="3677" y="2043"/>
                </a:lnTo>
                <a:lnTo>
                  <a:pt x="3672" y="2052"/>
                </a:lnTo>
                <a:lnTo>
                  <a:pt x="3666" y="2078"/>
                </a:lnTo>
                <a:lnTo>
                  <a:pt x="3664" y="2093"/>
                </a:lnTo>
                <a:lnTo>
                  <a:pt x="3661" y="2104"/>
                </a:lnTo>
                <a:lnTo>
                  <a:pt x="3654" y="2116"/>
                </a:lnTo>
                <a:lnTo>
                  <a:pt x="3645" y="2122"/>
                </a:lnTo>
                <a:lnTo>
                  <a:pt x="3630" y="2124"/>
                </a:lnTo>
                <a:lnTo>
                  <a:pt x="3630" y="2108"/>
                </a:lnTo>
                <a:lnTo>
                  <a:pt x="3617" y="2117"/>
                </a:lnTo>
                <a:lnTo>
                  <a:pt x="3609" y="2134"/>
                </a:lnTo>
                <a:lnTo>
                  <a:pt x="3602" y="2155"/>
                </a:lnTo>
                <a:lnTo>
                  <a:pt x="3601" y="2153"/>
                </a:lnTo>
                <a:lnTo>
                  <a:pt x="3601" y="2148"/>
                </a:lnTo>
                <a:lnTo>
                  <a:pt x="3599" y="2147"/>
                </a:lnTo>
                <a:lnTo>
                  <a:pt x="3597" y="2147"/>
                </a:lnTo>
                <a:lnTo>
                  <a:pt x="3586" y="2171"/>
                </a:lnTo>
                <a:lnTo>
                  <a:pt x="3573" y="2192"/>
                </a:lnTo>
                <a:lnTo>
                  <a:pt x="3558" y="2213"/>
                </a:lnTo>
                <a:lnTo>
                  <a:pt x="3545" y="2236"/>
                </a:lnTo>
                <a:lnTo>
                  <a:pt x="3536" y="2262"/>
                </a:lnTo>
                <a:lnTo>
                  <a:pt x="3534" y="2260"/>
                </a:lnTo>
                <a:lnTo>
                  <a:pt x="3531" y="2260"/>
                </a:lnTo>
                <a:lnTo>
                  <a:pt x="3529" y="2262"/>
                </a:lnTo>
                <a:lnTo>
                  <a:pt x="3532" y="2273"/>
                </a:lnTo>
                <a:lnTo>
                  <a:pt x="3537" y="2286"/>
                </a:lnTo>
                <a:lnTo>
                  <a:pt x="3541" y="2299"/>
                </a:lnTo>
                <a:lnTo>
                  <a:pt x="3541" y="2311"/>
                </a:lnTo>
                <a:lnTo>
                  <a:pt x="3539" y="2312"/>
                </a:lnTo>
                <a:lnTo>
                  <a:pt x="3536" y="2311"/>
                </a:lnTo>
                <a:lnTo>
                  <a:pt x="3534" y="2309"/>
                </a:lnTo>
                <a:lnTo>
                  <a:pt x="3531" y="2303"/>
                </a:lnTo>
                <a:lnTo>
                  <a:pt x="3529" y="2301"/>
                </a:lnTo>
                <a:lnTo>
                  <a:pt x="3526" y="2299"/>
                </a:lnTo>
                <a:lnTo>
                  <a:pt x="3529" y="2311"/>
                </a:lnTo>
                <a:lnTo>
                  <a:pt x="3532" y="2317"/>
                </a:lnTo>
                <a:lnTo>
                  <a:pt x="3536" y="2329"/>
                </a:lnTo>
                <a:lnTo>
                  <a:pt x="3532" y="2325"/>
                </a:lnTo>
                <a:lnTo>
                  <a:pt x="3529" y="2325"/>
                </a:lnTo>
                <a:lnTo>
                  <a:pt x="3531" y="2329"/>
                </a:lnTo>
                <a:lnTo>
                  <a:pt x="3531" y="2332"/>
                </a:lnTo>
                <a:lnTo>
                  <a:pt x="3536" y="2342"/>
                </a:lnTo>
                <a:lnTo>
                  <a:pt x="3534" y="2343"/>
                </a:lnTo>
                <a:lnTo>
                  <a:pt x="3532" y="2342"/>
                </a:lnTo>
                <a:lnTo>
                  <a:pt x="3532" y="2340"/>
                </a:lnTo>
                <a:lnTo>
                  <a:pt x="3531" y="2338"/>
                </a:lnTo>
                <a:lnTo>
                  <a:pt x="3529" y="2338"/>
                </a:lnTo>
                <a:lnTo>
                  <a:pt x="3528" y="2340"/>
                </a:lnTo>
                <a:lnTo>
                  <a:pt x="3526" y="2343"/>
                </a:lnTo>
                <a:lnTo>
                  <a:pt x="3526" y="2351"/>
                </a:lnTo>
                <a:lnTo>
                  <a:pt x="3528" y="2353"/>
                </a:lnTo>
                <a:lnTo>
                  <a:pt x="3528" y="2356"/>
                </a:lnTo>
                <a:lnTo>
                  <a:pt x="3526" y="2356"/>
                </a:lnTo>
                <a:lnTo>
                  <a:pt x="3524" y="2355"/>
                </a:lnTo>
                <a:lnTo>
                  <a:pt x="3521" y="2353"/>
                </a:lnTo>
                <a:lnTo>
                  <a:pt x="3524" y="2359"/>
                </a:lnTo>
                <a:lnTo>
                  <a:pt x="3524" y="2363"/>
                </a:lnTo>
                <a:lnTo>
                  <a:pt x="3523" y="2364"/>
                </a:lnTo>
                <a:lnTo>
                  <a:pt x="3523" y="2366"/>
                </a:lnTo>
                <a:lnTo>
                  <a:pt x="3524" y="2384"/>
                </a:lnTo>
                <a:lnTo>
                  <a:pt x="3531" y="2402"/>
                </a:lnTo>
                <a:lnTo>
                  <a:pt x="3541" y="2420"/>
                </a:lnTo>
                <a:lnTo>
                  <a:pt x="3549" y="2436"/>
                </a:lnTo>
                <a:lnTo>
                  <a:pt x="3547" y="2439"/>
                </a:lnTo>
                <a:lnTo>
                  <a:pt x="3547" y="2441"/>
                </a:lnTo>
                <a:lnTo>
                  <a:pt x="3542" y="2446"/>
                </a:lnTo>
                <a:lnTo>
                  <a:pt x="3542" y="2447"/>
                </a:lnTo>
                <a:lnTo>
                  <a:pt x="3544" y="2450"/>
                </a:lnTo>
                <a:lnTo>
                  <a:pt x="3547" y="2454"/>
                </a:lnTo>
                <a:lnTo>
                  <a:pt x="3544" y="2454"/>
                </a:lnTo>
                <a:lnTo>
                  <a:pt x="3541" y="2450"/>
                </a:lnTo>
                <a:lnTo>
                  <a:pt x="3539" y="2447"/>
                </a:lnTo>
                <a:lnTo>
                  <a:pt x="3531" y="2439"/>
                </a:lnTo>
                <a:lnTo>
                  <a:pt x="3528" y="2437"/>
                </a:lnTo>
                <a:lnTo>
                  <a:pt x="3523" y="2437"/>
                </a:lnTo>
                <a:lnTo>
                  <a:pt x="3521" y="2439"/>
                </a:lnTo>
                <a:lnTo>
                  <a:pt x="3521" y="2446"/>
                </a:lnTo>
                <a:lnTo>
                  <a:pt x="3524" y="2452"/>
                </a:lnTo>
                <a:lnTo>
                  <a:pt x="3526" y="2454"/>
                </a:lnTo>
                <a:lnTo>
                  <a:pt x="3521" y="2452"/>
                </a:lnTo>
                <a:lnTo>
                  <a:pt x="3511" y="2436"/>
                </a:lnTo>
                <a:lnTo>
                  <a:pt x="3508" y="2428"/>
                </a:lnTo>
                <a:lnTo>
                  <a:pt x="3506" y="2434"/>
                </a:lnTo>
                <a:lnTo>
                  <a:pt x="3506" y="2442"/>
                </a:lnTo>
                <a:lnTo>
                  <a:pt x="3508" y="2450"/>
                </a:lnTo>
                <a:lnTo>
                  <a:pt x="3508" y="2460"/>
                </a:lnTo>
                <a:lnTo>
                  <a:pt x="3503" y="2460"/>
                </a:lnTo>
                <a:lnTo>
                  <a:pt x="3500" y="2462"/>
                </a:lnTo>
                <a:lnTo>
                  <a:pt x="3498" y="2465"/>
                </a:lnTo>
                <a:lnTo>
                  <a:pt x="3495" y="2467"/>
                </a:lnTo>
                <a:lnTo>
                  <a:pt x="3494" y="2470"/>
                </a:lnTo>
                <a:lnTo>
                  <a:pt x="3490" y="2472"/>
                </a:lnTo>
                <a:lnTo>
                  <a:pt x="3485" y="2472"/>
                </a:lnTo>
                <a:lnTo>
                  <a:pt x="3482" y="2455"/>
                </a:lnTo>
                <a:lnTo>
                  <a:pt x="3482" y="2436"/>
                </a:lnTo>
                <a:lnTo>
                  <a:pt x="3484" y="2416"/>
                </a:lnTo>
                <a:lnTo>
                  <a:pt x="3485" y="2400"/>
                </a:lnTo>
                <a:lnTo>
                  <a:pt x="3484" y="2398"/>
                </a:lnTo>
                <a:lnTo>
                  <a:pt x="3481" y="2398"/>
                </a:lnTo>
                <a:lnTo>
                  <a:pt x="3477" y="2400"/>
                </a:lnTo>
                <a:lnTo>
                  <a:pt x="3476" y="2403"/>
                </a:lnTo>
                <a:lnTo>
                  <a:pt x="3472" y="2405"/>
                </a:lnTo>
                <a:lnTo>
                  <a:pt x="3471" y="2408"/>
                </a:lnTo>
                <a:lnTo>
                  <a:pt x="3469" y="2410"/>
                </a:lnTo>
                <a:lnTo>
                  <a:pt x="3469" y="2405"/>
                </a:lnTo>
                <a:lnTo>
                  <a:pt x="3472" y="2402"/>
                </a:lnTo>
                <a:lnTo>
                  <a:pt x="3474" y="2398"/>
                </a:lnTo>
                <a:lnTo>
                  <a:pt x="3481" y="2392"/>
                </a:lnTo>
                <a:lnTo>
                  <a:pt x="3482" y="2389"/>
                </a:lnTo>
                <a:lnTo>
                  <a:pt x="3472" y="2395"/>
                </a:lnTo>
                <a:lnTo>
                  <a:pt x="3446" y="2411"/>
                </a:lnTo>
                <a:lnTo>
                  <a:pt x="3437" y="2423"/>
                </a:lnTo>
                <a:lnTo>
                  <a:pt x="3437" y="2416"/>
                </a:lnTo>
                <a:lnTo>
                  <a:pt x="3440" y="2408"/>
                </a:lnTo>
                <a:lnTo>
                  <a:pt x="3446" y="2402"/>
                </a:lnTo>
                <a:lnTo>
                  <a:pt x="3450" y="2394"/>
                </a:lnTo>
                <a:lnTo>
                  <a:pt x="3446" y="2384"/>
                </a:lnTo>
                <a:lnTo>
                  <a:pt x="3437" y="2390"/>
                </a:lnTo>
                <a:lnTo>
                  <a:pt x="3429" y="2398"/>
                </a:lnTo>
                <a:lnTo>
                  <a:pt x="3419" y="2405"/>
                </a:lnTo>
                <a:lnTo>
                  <a:pt x="3419" y="2413"/>
                </a:lnTo>
                <a:lnTo>
                  <a:pt x="3420" y="2421"/>
                </a:lnTo>
                <a:lnTo>
                  <a:pt x="3420" y="2431"/>
                </a:lnTo>
                <a:lnTo>
                  <a:pt x="3419" y="2428"/>
                </a:lnTo>
                <a:lnTo>
                  <a:pt x="3417" y="2426"/>
                </a:lnTo>
                <a:lnTo>
                  <a:pt x="3416" y="2423"/>
                </a:lnTo>
                <a:lnTo>
                  <a:pt x="3416" y="2418"/>
                </a:lnTo>
                <a:lnTo>
                  <a:pt x="3412" y="2436"/>
                </a:lnTo>
                <a:lnTo>
                  <a:pt x="3409" y="2455"/>
                </a:lnTo>
                <a:lnTo>
                  <a:pt x="3409" y="2478"/>
                </a:lnTo>
                <a:lnTo>
                  <a:pt x="3403" y="2481"/>
                </a:lnTo>
                <a:lnTo>
                  <a:pt x="3399" y="2488"/>
                </a:lnTo>
                <a:lnTo>
                  <a:pt x="3398" y="2498"/>
                </a:lnTo>
                <a:lnTo>
                  <a:pt x="3398" y="2507"/>
                </a:lnTo>
                <a:lnTo>
                  <a:pt x="3396" y="2504"/>
                </a:lnTo>
                <a:lnTo>
                  <a:pt x="3393" y="2501"/>
                </a:lnTo>
                <a:lnTo>
                  <a:pt x="3388" y="2501"/>
                </a:lnTo>
                <a:lnTo>
                  <a:pt x="3386" y="2499"/>
                </a:lnTo>
                <a:lnTo>
                  <a:pt x="3385" y="2499"/>
                </a:lnTo>
                <a:lnTo>
                  <a:pt x="3383" y="2498"/>
                </a:lnTo>
                <a:lnTo>
                  <a:pt x="3383" y="2489"/>
                </a:lnTo>
                <a:lnTo>
                  <a:pt x="3380" y="2507"/>
                </a:lnTo>
                <a:lnTo>
                  <a:pt x="3381" y="2524"/>
                </a:lnTo>
                <a:lnTo>
                  <a:pt x="3390" y="2540"/>
                </a:lnTo>
                <a:lnTo>
                  <a:pt x="3403" y="2553"/>
                </a:lnTo>
                <a:lnTo>
                  <a:pt x="3414" y="2558"/>
                </a:lnTo>
                <a:lnTo>
                  <a:pt x="3425" y="2561"/>
                </a:lnTo>
                <a:lnTo>
                  <a:pt x="3437" y="2566"/>
                </a:lnTo>
                <a:lnTo>
                  <a:pt x="3461" y="2587"/>
                </a:lnTo>
                <a:lnTo>
                  <a:pt x="3481" y="2611"/>
                </a:lnTo>
                <a:lnTo>
                  <a:pt x="3495" y="2637"/>
                </a:lnTo>
                <a:lnTo>
                  <a:pt x="3500" y="2637"/>
                </a:lnTo>
                <a:lnTo>
                  <a:pt x="3505" y="2636"/>
                </a:lnTo>
                <a:lnTo>
                  <a:pt x="3515" y="2636"/>
                </a:lnTo>
                <a:lnTo>
                  <a:pt x="3518" y="2637"/>
                </a:lnTo>
                <a:lnTo>
                  <a:pt x="3521" y="2644"/>
                </a:lnTo>
                <a:lnTo>
                  <a:pt x="3519" y="2650"/>
                </a:lnTo>
                <a:lnTo>
                  <a:pt x="3518" y="2655"/>
                </a:lnTo>
                <a:lnTo>
                  <a:pt x="3516" y="2663"/>
                </a:lnTo>
                <a:lnTo>
                  <a:pt x="3542" y="2681"/>
                </a:lnTo>
                <a:lnTo>
                  <a:pt x="3570" y="2699"/>
                </a:lnTo>
                <a:lnTo>
                  <a:pt x="3567" y="2709"/>
                </a:lnTo>
                <a:lnTo>
                  <a:pt x="3567" y="2719"/>
                </a:lnTo>
                <a:lnTo>
                  <a:pt x="3565" y="2730"/>
                </a:lnTo>
                <a:lnTo>
                  <a:pt x="3560" y="2740"/>
                </a:lnTo>
                <a:lnTo>
                  <a:pt x="3554" y="2745"/>
                </a:lnTo>
                <a:lnTo>
                  <a:pt x="3554" y="2751"/>
                </a:lnTo>
                <a:lnTo>
                  <a:pt x="3555" y="2754"/>
                </a:lnTo>
                <a:lnTo>
                  <a:pt x="3557" y="2756"/>
                </a:lnTo>
                <a:lnTo>
                  <a:pt x="3557" y="2762"/>
                </a:lnTo>
                <a:lnTo>
                  <a:pt x="3547" y="2766"/>
                </a:lnTo>
                <a:lnTo>
                  <a:pt x="3542" y="2774"/>
                </a:lnTo>
                <a:lnTo>
                  <a:pt x="3539" y="2782"/>
                </a:lnTo>
                <a:lnTo>
                  <a:pt x="3539" y="2793"/>
                </a:lnTo>
                <a:lnTo>
                  <a:pt x="3536" y="2816"/>
                </a:lnTo>
                <a:lnTo>
                  <a:pt x="3567" y="2814"/>
                </a:lnTo>
                <a:lnTo>
                  <a:pt x="3601" y="2813"/>
                </a:lnTo>
                <a:lnTo>
                  <a:pt x="3633" y="2811"/>
                </a:lnTo>
                <a:lnTo>
                  <a:pt x="3667" y="2811"/>
                </a:lnTo>
                <a:lnTo>
                  <a:pt x="3701" y="2813"/>
                </a:lnTo>
                <a:lnTo>
                  <a:pt x="3732" y="2818"/>
                </a:lnTo>
                <a:lnTo>
                  <a:pt x="3760" y="2826"/>
                </a:lnTo>
                <a:lnTo>
                  <a:pt x="3784" y="2839"/>
                </a:lnTo>
                <a:lnTo>
                  <a:pt x="3843" y="2845"/>
                </a:lnTo>
                <a:lnTo>
                  <a:pt x="3963" y="2852"/>
                </a:lnTo>
                <a:lnTo>
                  <a:pt x="4023" y="2857"/>
                </a:lnTo>
                <a:lnTo>
                  <a:pt x="4080" y="2865"/>
                </a:lnTo>
                <a:lnTo>
                  <a:pt x="4133" y="2878"/>
                </a:lnTo>
                <a:lnTo>
                  <a:pt x="4145" y="2907"/>
                </a:lnTo>
                <a:lnTo>
                  <a:pt x="4159" y="2933"/>
                </a:lnTo>
                <a:lnTo>
                  <a:pt x="4172" y="2959"/>
                </a:lnTo>
                <a:lnTo>
                  <a:pt x="4182" y="2990"/>
                </a:lnTo>
                <a:lnTo>
                  <a:pt x="4179" y="2996"/>
                </a:lnTo>
                <a:lnTo>
                  <a:pt x="4174" y="3001"/>
                </a:lnTo>
                <a:lnTo>
                  <a:pt x="4171" y="3006"/>
                </a:lnTo>
                <a:lnTo>
                  <a:pt x="4168" y="3013"/>
                </a:lnTo>
                <a:lnTo>
                  <a:pt x="4169" y="3022"/>
                </a:lnTo>
                <a:lnTo>
                  <a:pt x="4168" y="3022"/>
                </a:lnTo>
                <a:lnTo>
                  <a:pt x="4164" y="3026"/>
                </a:lnTo>
                <a:lnTo>
                  <a:pt x="4164" y="3027"/>
                </a:lnTo>
                <a:lnTo>
                  <a:pt x="4163" y="3029"/>
                </a:lnTo>
                <a:lnTo>
                  <a:pt x="4159" y="3029"/>
                </a:lnTo>
                <a:lnTo>
                  <a:pt x="4159" y="3044"/>
                </a:lnTo>
                <a:lnTo>
                  <a:pt x="4143" y="3062"/>
                </a:lnTo>
                <a:lnTo>
                  <a:pt x="4120" y="3073"/>
                </a:lnTo>
                <a:lnTo>
                  <a:pt x="4096" y="3079"/>
                </a:lnTo>
                <a:lnTo>
                  <a:pt x="4067" y="3081"/>
                </a:lnTo>
                <a:lnTo>
                  <a:pt x="4038" y="3079"/>
                </a:lnTo>
                <a:lnTo>
                  <a:pt x="4007" y="3076"/>
                </a:lnTo>
                <a:lnTo>
                  <a:pt x="3976" y="3070"/>
                </a:lnTo>
                <a:lnTo>
                  <a:pt x="3947" y="3062"/>
                </a:lnTo>
                <a:lnTo>
                  <a:pt x="3921" y="3055"/>
                </a:lnTo>
                <a:lnTo>
                  <a:pt x="3896" y="3047"/>
                </a:lnTo>
                <a:lnTo>
                  <a:pt x="3880" y="3042"/>
                </a:lnTo>
                <a:lnTo>
                  <a:pt x="3867" y="3037"/>
                </a:lnTo>
                <a:lnTo>
                  <a:pt x="3852" y="3035"/>
                </a:lnTo>
                <a:lnTo>
                  <a:pt x="3835" y="3034"/>
                </a:lnTo>
                <a:lnTo>
                  <a:pt x="3804" y="3031"/>
                </a:lnTo>
                <a:lnTo>
                  <a:pt x="3774" y="3022"/>
                </a:lnTo>
                <a:lnTo>
                  <a:pt x="3742" y="3013"/>
                </a:lnTo>
                <a:lnTo>
                  <a:pt x="3710" y="3005"/>
                </a:lnTo>
                <a:lnTo>
                  <a:pt x="3680" y="3000"/>
                </a:lnTo>
                <a:lnTo>
                  <a:pt x="3653" y="2992"/>
                </a:lnTo>
                <a:lnTo>
                  <a:pt x="3628" y="2982"/>
                </a:lnTo>
                <a:lnTo>
                  <a:pt x="3606" y="2977"/>
                </a:lnTo>
                <a:lnTo>
                  <a:pt x="3581" y="2975"/>
                </a:lnTo>
                <a:lnTo>
                  <a:pt x="3554" y="2972"/>
                </a:lnTo>
                <a:lnTo>
                  <a:pt x="3526" y="2967"/>
                </a:lnTo>
                <a:lnTo>
                  <a:pt x="3518" y="2974"/>
                </a:lnTo>
                <a:lnTo>
                  <a:pt x="3508" y="2979"/>
                </a:lnTo>
                <a:lnTo>
                  <a:pt x="3498" y="2985"/>
                </a:lnTo>
                <a:lnTo>
                  <a:pt x="3492" y="2995"/>
                </a:lnTo>
                <a:lnTo>
                  <a:pt x="3490" y="3008"/>
                </a:lnTo>
                <a:lnTo>
                  <a:pt x="3476" y="3014"/>
                </a:lnTo>
                <a:lnTo>
                  <a:pt x="3459" y="3026"/>
                </a:lnTo>
                <a:lnTo>
                  <a:pt x="3443" y="3039"/>
                </a:lnTo>
                <a:lnTo>
                  <a:pt x="3427" y="3050"/>
                </a:lnTo>
                <a:lnTo>
                  <a:pt x="3411" y="3058"/>
                </a:lnTo>
                <a:lnTo>
                  <a:pt x="3398" y="3058"/>
                </a:lnTo>
                <a:lnTo>
                  <a:pt x="3386" y="3050"/>
                </a:lnTo>
                <a:lnTo>
                  <a:pt x="3380" y="3035"/>
                </a:lnTo>
                <a:lnTo>
                  <a:pt x="3378" y="3018"/>
                </a:lnTo>
                <a:lnTo>
                  <a:pt x="3383" y="2998"/>
                </a:lnTo>
                <a:lnTo>
                  <a:pt x="3373" y="2975"/>
                </a:lnTo>
                <a:lnTo>
                  <a:pt x="3370" y="2962"/>
                </a:lnTo>
                <a:lnTo>
                  <a:pt x="3373" y="2949"/>
                </a:lnTo>
                <a:lnTo>
                  <a:pt x="3354" y="2948"/>
                </a:lnTo>
                <a:lnTo>
                  <a:pt x="3338" y="2953"/>
                </a:lnTo>
                <a:lnTo>
                  <a:pt x="3323" y="2961"/>
                </a:lnTo>
                <a:lnTo>
                  <a:pt x="3312" y="2972"/>
                </a:lnTo>
                <a:lnTo>
                  <a:pt x="3289" y="2979"/>
                </a:lnTo>
                <a:lnTo>
                  <a:pt x="3268" y="2985"/>
                </a:lnTo>
                <a:lnTo>
                  <a:pt x="3247" y="2990"/>
                </a:lnTo>
                <a:lnTo>
                  <a:pt x="3222" y="2992"/>
                </a:lnTo>
                <a:lnTo>
                  <a:pt x="3209" y="2995"/>
                </a:lnTo>
                <a:lnTo>
                  <a:pt x="3195" y="2998"/>
                </a:lnTo>
                <a:lnTo>
                  <a:pt x="3178" y="3005"/>
                </a:lnTo>
                <a:lnTo>
                  <a:pt x="3165" y="3009"/>
                </a:lnTo>
                <a:lnTo>
                  <a:pt x="3148" y="3019"/>
                </a:lnTo>
                <a:lnTo>
                  <a:pt x="3131" y="3031"/>
                </a:lnTo>
                <a:lnTo>
                  <a:pt x="3113" y="3042"/>
                </a:lnTo>
                <a:lnTo>
                  <a:pt x="3094" y="3052"/>
                </a:lnTo>
                <a:lnTo>
                  <a:pt x="3071" y="3058"/>
                </a:lnTo>
                <a:lnTo>
                  <a:pt x="3058" y="3063"/>
                </a:lnTo>
                <a:lnTo>
                  <a:pt x="3048" y="3070"/>
                </a:lnTo>
                <a:lnTo>
                  <a:pt x="3039" y="3078"/>
                </a:lnTo>
                <a:lnTo>
                  <a:pt x="3027" y="3088"/>
                </a:lnTo>
                <a:lnTo>
                  <a:pt x="3018" y="3092"/>
                </a:lnTo>
                <a:lnTo>
                  <a:pt x="2995" y="3102"/>
                </a:lnTo>
                <a:lnTo>
                  <a:pt x="2985" y="3109"/>
                </a:lnTo>
                <a:lnTo>
                  <a:pt x="2979" y="3118"/>
                </a:lnTo>
                <a:lnTo>
                  <a:pt x="2974" y="3118"/>
                </a:lnTo>
                <a:lnTo>
                  <a:pt x="2971" y="3122"/>
                </a:lnTo>
                <a:lnTo>
                  <a:pt x="2967" y="3123"/>
                </a:lnTo>
                <a:lnTo>
                  <a:pt x="2962" y="3127"/>
                </a:lnTo>
                <a:lnTo>
                  <a:pt x="2959" y="3128"/>
                </a:lnTo>
                <a:lnTo>
                  <a:pt x="2953" y="3141"/>
                </a:lnTo>
                <a:lnTo>
                  <a:pt x="2943" y="3151"/>
                </a:lnTo>
                <a:lnTo>
                  <a:pt x="2932" y="3159"/>
                </a:lnTo>
                <a:lnTo>
                  <a:pt x="2888" y="3174"/>
                </a:lnTo>
                <a:lnTo>
                  <a:pt x="2886" y="3177"/>
                </a:lnTo>
                <a:lnTo>
                  <a:pt x="2886" y="3180"/>
                </a:lnTo>
                <a:lnTo>
                  <a:pt x="2884" y="3183"/>
                </a:lnTo>
                <a:lnTo>
                  <a:pt x="2884" y="3187"/>
                </a:lnTo>
                <a:lnTo>
                  <a:pt x="2883" y="3190"/>
                </a:lnTo>
                <a:lnTo>
                  <a:pt x="2863" y="3195"/>
                </a:lnTo>
                <a:lnTo>
                  <a:pt x="2845" y="3201"/>
                </a:lnTo>
                <a:lnTo>
                  <a:pt x="2829" y="3209"/>
                </a:lnTo>
                <a:lnTo>
                  <a:pt x="2815" y="3219"/>
                </a:lnTo>
                <a:lnTo>
                  <a:pt x="2805" y="3234"/>
                </a:lnTo>
                <a:lnTo>
                  <a:pt x="2800" y="3253"/>
                </a:lnTo>
                <a:lnTo>
                  <a:pt x="2781" y="3250"/>
                </a:lnTo>
                <a:lnTo>
                  <a:pt x="2764" y="3252"/>
                </a:lnTo>
                <a:lnTo>
                  <a:pt x="2751" y="3258"/>
                </a:lnTo>
                <a:lnTo>
                  <a:pt x="2737" y="3268"/>
                </a:lnTo>
                <a:lnTo>
                  <a:pt x="2724" y="3278"/>
                </a:lnTo>
                <a:lnTo>
                  <a:pt x="2707" y="3284"/>
                </a:lnTo>
                <a:lnTo>
                  <a:pt x="2691" y="3287"/>
                </a:lnTo>
                <a:lnTo>
                  <a:pt x="2670" y="3286"/>
                </a:lnTo>
                <a:lnTo>
                  <a:pt x="2652" y="3300"/>
                </a:lnTo>
                <a:lnTo>
                  <a:pt x="2631" y="3309"/>
                </a:lnTo>
                <a:lnTo>
                  <a:pt x="2612" y="3315"/>
                </a:lnTo>
                <a:lnTo>
                  <a:pt x="2589" y="3322"/>
                </a:lnTo>
                <a:lnTo>
                  <a:pt x="2556" y="3333"/>
                </a:lnTo>
                <a:lnTo>
                  <a:pt x="2498" y="3369"/>
                </a:lnTo>
                <a:lnTo>
                  <a:pt x="2443" y="3408"/>
                </a:lnTo>
                <a:lnTo>
                  <a:pt x="2415" y="3429"/>
                </a:lnTo>
                <a:lnTo>
                  <a:pt x="2392" y="3450"/>
                </a:lnTo>
                <a:lnTo>
                  <a:pt x="2371" y="3473"/>
                </a:lnTo>
                <a:lnTo>
                  <a:pt x="2339" y="3487"/>
                </a:lnTo>
                <a:lnTo>
                  <a:pt x="2308" y="3504"/>
                </a:lnTo>
                <a:lnTo>
                  <a:pt x="2279" y="3521"/>
                </a:lnTo>
                <a:lnTo>
                  <a:pt x="2251" y="3541"/>
                </a:lnTo>
                <a:lnTo>
                  <a:pt x="2228" y="3565"/>
                </a:lnTo>
                <a:lnTo>
                  <a:pt x="2258" y="3575"/>
                </a:lnTo>
                <a:lnTo>
                  <a:pt x="2274" y="3580"/>
                </a:lnTo>
                <a:lnTo>
                  <a:pt x="2288" y="3585"/>
                </a:lnTo>
                <a:lnTo>
                  <a:pt x="2300" y="3591"/>
                </a:lnTo>
                <a:lnTo>
                  <a:pt x="2310" y="3603"/>
                </a:lnTo>
                <a:lnTo>
                  <a:pt x="2316" y="3616"/>
                </a:lnTo>
                <a:lnTo>
                  <a:pt x="2288" y="3619"/>
                </a:lnTo>
                <a:lnTo>
                  <a:pt x="2259" y="3617"/>
                </a:lnTo>
                <a:lnTo>
                  <a:pt x="2228" y="3612"/>
                </a:lnTo>
                <a:lnTo>
                  <a:pt x="2199" y="3606"/>
                </a:lnTo>
                <a:lnTo>
                  <a:pt x="2170" y="3603"/>
                </a:lnTo>
                <a:lnTo>
                  <a:pt x="2152" y="3630"/>
                </a:lnTo>
                <a:lnTo>
                  <a:pt x="2131" y="3653"/>
                </a:lnTo>
                <a:lnTo>
                  <a:pt x="2111" y="3677"/>
                </a:lnTo>
                <a:lnTo>
                  <a:pt x="2076" y="3690"/>
                </a:lnTo>
                <a:lnTo>
                  <a:pt x="2042" y="3707"/>
                </a:lnTo>
                <a:lnTo>
                  <a:pt x="2011" y="3726"/>
                </a:lnTo>
                <a:lnTo>
                  <a:pt x="1981" y="3746"/>
                </a:lnTo>
                <a:lnTo>
                  <a:pt x="1955" y="3760"/>
                </a:lnTo>
                <a:lnTo>
                  <a:pt x="1931" y="3770"/>
                </a:lnTo>
                <a:lnTo>
                  <a:pt x="1902" y="3780"/>
                </a:lnTo>
                <a:lnTo>
                  <a:pt x="1889" y="3786"/>
                </a:lnTo>
                <a:lnTo>
                  <a:pt x="1876" y="3794"/>
                </a:lnTo>
                <a:lnTo>
                  <a:pt x="1863" y="3801"/>
                </a:lnTo>
                <a:lnTo>
                  <a:pt x="1848" y="3806"/>
                </a:lnTo>
                <a:lnTo>
                  <a:pt x="1829" y="3811"/>
                </a:lnTo>
                <a:lnTo>
                  <a:pt x="1817" y="3817"/>
                </a:lnTo>
                <a:lnTo>
                  <a:pt x="1808" y="3827"/>
                </a:lnTo>
                <a:lnTo>
                  <a:pt x="1800" y="3840"/>
                </a:lnTo>
                <a:lnTo>
                  <a:pt x="1790" y="3853"/>
                </a:lnTo>
                <a:lnTo>
                  <a:pt x="1765" y="3877"/>
                </a:lnTo>
                <a:lnTo>
                  <a:pt x="1735" y="3897"/>
                </a:lnTo>
                <a:lnTo>
                  <a:pt x="1704" y="3913"/>
                </a:lnTo>
                <a:lnTo>
                  <a:pt x="1671" y="3928"/>
                </a:lnTo>
                <a:lnTo>
                  <a:pt x="1660" y="3936"/>
                </a:lnTo>
                <a:lnTo>
                  <a:pt x="1640" y="3962"/>
                </a:lnTo>
                <a:lnTo>
                  <a:pt x="1603" y="3999"/>
                </a:lnTo>
                <a:lnTo>
                  <a:pt x="1562" y="4032"/>
                </a:lnTo>
                <a:lnTo>
                  <a:pt x="1520" y="4061"/>
                </a:lnTo>
                <a:lnTo>
                  <a:pt x="1478" y="4087"/>
                </a:lnTo>
                <a:lnTo>
                  <a:pt x="859" y="4087"/>
                </a:lnTo>
                <a:lnTo>
                  <a:pt x="708" y="4082"/>
                </a:lnTo>
                <a:lnTo>
                  <a:pt x="719" y="4069"/>
                </a:lnTo>
                <a:lnTo>
                  <a:pt x="734" y="4059"/>
                </a:lnTo>
                <a:lnTo>
                  <a:pt x="752" y="4051"/>
                </a:lnTo>
                <a:lnTo>
                  <a:pt x="768" y="4045"/>
                </a:lnTo>
                <a:lnTo>
                  <a:pt x="783" y="4037"/>
                </a:lnTo>
                <a:lnTo>
                  <a:pt x="796" y="4025"/>
                </a:lnTo>
                <a:lnTo>
                  <a:pt x="793" y="3981"/>
                </a:lnTo>
                <a:lnTo>
                  <a:pt x="794" y="3937"/>
                </a:lnTo>
                <a:lnTo>
                  <a:pt x="801" y="3853"/>
                </a:lnTo>
                <a:lnTo>
                  <a:pt x="801" y="3811"/>
                </a:lnTo>
                <a:lnTo>
                  <a:pt x="799" y="3764"/>
                </a:lnTo>
                <a:lnTo>
                  <a:pt x="799" y="3712"/>
                </a:lnTo>
                <a:lnTo>
                  <a:pt x="797" y="3658"/>
                </a:lnTo>
                <a:lnTo>
                  <a:pt x="791" y="3606"/>
                </a:lnTo>
                <a:lnTo>
                  <a:pt x="786" y="3596"/>
                </a:lnTo>
                <a:lnTo>
                  <a:pt x="780" y="3588"/>
                </a:lnTo>
                <a:lnTo>
                  <a:pt x="773" y="3578"/>
                </a:lnTo>
                <a:lnTo>
                  <a:pt x="745" y="3531"/>
                </a:lnTo>
                <a:lnTo>
                  <a:pt x="716" y="3481"/>
                </a:lnTo>
                <a:lnTo>
                  <a:pt x="689" y="3426"/>
                </a:lnTo>
                <a:lnTo>
                  <a:pt x="656" y="3344"/>
                </a:lnTo>
                <a:lnTo>
                  <a:pt x="645" y="3322"/>
                </a:lnTo>
                <a:lnTo>
                  <a:pt x="635" y="3299"/>
                </a:lnTo>
                <a:lnTo>
                  <a:pt x="627" y="3273"/>
                </a:lnTo>
                <a:lnTo>
                  <a:pt x="622" y="3244"/>
                </a:lnTo>
                <a:lnTo>
                  <a:pt x="622" y="3218"/>
                </a:lnTo>
                <a:lnTo>
                  <a:pt x="617" y="3201"/>
                </a:lnTo>
                <a:lnTo>
                  <a:pt x="612" y="3183"/>
                </a:lnTo>
                <a:lnTo>
                  <a:pt x="609" y="3166"/>
                </a:lnTo>
                <a:lnTo>
                  <a:pt x="611" y="3149"/>
                </a:lnTo>
                <a:lnTo>
                  <a:pt x="619" y="3133"/>
                </a:lnTo>
                <a:lnTo>
                  <a:pt x="622" y="3131"/>
                </a:lnTo>
                <a:lnTo>
                  <a:pt x="624" y="3131"/>
                </a:lnTo>
                <a:lnTo>
                  <a:pt x="627" y="3130"/>
                </a:lnTo>
                <a:lnTo>
                  <a:pt x="632" y="3130"/>
                </a:lnTo>
                <a:lnTo>
                  <a:pt x="625" y="3107"/>
                </a:lnTo>
                <a:lnTo>
                  <a:pt x="616" y="3086"/>
                </a:lnTo>
                <a:lnTo>
                  <a:pt x="581" y="3032"/>
                </a:lnTo>
                <a:lnTo>
                  <a:pt x="573" y="3011"/>
                </a:lnTo>
                <a:lnTo>
                  <a:pt x="568" y="2985"/>
                </a:lnTo>
                <a:lnTo>
                  <a:pt x="581" y="2975"/>
                </a:lnTo>
                <a:lnTo>
                  <a:pt x="593" y="2975"/>
                </a:lnTo>
                <a:lnTo>
                  <a:pt x="603" y="2982"/>
                </a:lnTo>
                <a:lnTo>
                  <a:pt x="611" y="2992"/>
                </a:lnTo>
                <a:lnTo>
                  <a:pt x="617" y="3005"/>
                </a:lnTo>
                <a:lnTo>
                  <a:pt x="622" y="3018"/>
                </a:lnTo>
                <a:lnTo>
                  <a:pt x="627" y="3018"/>
                </a:lnTo>
                <a:lnTo>
                  <a:pt x="627" y="3016"/>
                </a:lnTo>
                <a:lnTo>
                  <a:pt x="629" y="3014"/>
                </a:lnTo>
                <a:lnTo>
                  <a:pt x="629" y="3011"/>
                </a:lnTo>
                <a:lnTo>
                  <a:pt x="630" y="3011"/>
                </a:lnTo>
                <a:lnTo>
                  <a:pt x="632" y="3009"/>
                </a:lnTo>
                <a:lnTo>
                  <a:pt x="635" y="3009"/>
                </a:lnTo>
                <a:lnTo>
                  <a:pt x="638" y="3014"/>
                </a:lnTo>
                <a:lnTo>
                  <a:pt x="640" y="3021"/>
                </a:lnTo>
                <a:lnTo>
                  <a:pt x="643" y="3026"/>
                </a:lnTo>
                <a:lnTo>
                  <a:pt x="645" y="3031"/>
                </a:lnTo>
                <a:lnTo>
                  <a:pt x="651" y="3031"/>
                </a:lnTo>
                <a:lnTo>
                  <a:pt x="653" y="3029"/>
                </a:lnTo>
                <a:lnTo>
                  <a:pt x="656" y="3029"/>
                </a:lnTo>
                <a:lnTo>
                  <a:pt x="659" y="3027"/>
                </a:lnTo>
                <a:lnTo>
                  <a:pt x="663" y="3029"/>
                </a:lnTo>
                <a:lnTo>
                  <a:pt x="666" y="3044"/>
                </a:lnTo>
                <a:lnTo>
                  <a:pt x="666" y="3057"/>
                </a:lnTo>
                <a:lnTo>
                  <a:pt x="663" y="3070"/>
                </a:lnTo>
                <a:lnTo>
                  <a:pt x="663" y="3083"/>
                </a:lnTo>
                <a:lnTo>
                  <a:pt x="668" y="3101"/>
                </a:lnTo>
                <a:lnTo>
                  <a:pt x="677" y="3120"/>
                </a:lnTo>
                <a:lnTo>
                  <a:pt x="690" y="3140"/>
                </a:lnTo>
                <a:lnTo>
                  <a:pt x="702" y="3159"/>
                </a:lnTo>
                <a:lnTo>
                  <a:pt x="718" y="3187"/>
                </a:lnTo>
                <a:lnTo>
                  <a:pt x="732" y="3213"/>
                </a:lnTo>
                <a:lnTo>
                  <a:pt x="742" y="3240"/>
                </a:lnTo>
                <a:lnTo>
                  <a:pt x="744" y="3245"/>
                </a:lnTo>
                <a:lnTo>
                  <a:pt x="747" y="3247"/>
                </a:lnTo>
                <a:lnTo>
                  <a:pt x="752" y="3250"/>
                </a:lnTo>
                <a:lnTo>
                  <a:pt x="755" y="3252"/>
                </a:lnTo>
                <a:lnTo>
                  <a:pt x="760" y="3253"/>
                </a:lnTo>
                <a:lnTo>
                  <a:pt x="758" y="3283"/>
                </a:lnTo>
                <a:lnTo>
                  <a:pt x="763" y="3310"/>
                </a:lnTo>
                <a:lnTo>
                  <a:pt x="783" y="3356"/>
                </a:lnTo>
                <a:lnTo>
                  <a:pt x="794" y="3378"/>
                </a:lnTo>
                <a:lnTo>
                  <a:pt x="806" y="3403"/>
                </a:lnTo>
                <a:lnTo>
                  <a:pt x="814" y="3427"/>
                </a:lnTo>
                <a:lnTo>
                  <a:pt x="817" y="3427"/>
                </a:lnTo>
                <a:lnTo>
                  <a:pt x="822" y="3422"/>
                </a:lnTo>
                <a:lnTo>
                  <a:pt x="827" y="3413"/>
                </a:lnTo>
                <a:lnTo>
                  <a:pt x="828" y="3411"/>
                </a:lnTo>
                <a:lnTo>
                  <a:pt x="849" y="3411"/>
                </a:lnTo>
                <a:lnTo>
                  <a:pt x="858" y="3414"/>
                </a:lnTo>
                <a:lnTo>
                  <a:pt x="845" y="3448"/>
                </a:lnTo>
                <a:lnTo>
                  <a:pt x="840" y="3484"/>
                </a:lnTo>
                <a:lnTo>
                  <a:pt x="840" y="3521"/>
                </a:lnTo>
                <a:lnTo>
                  <a:pt x="843" y="3559"/>
                </a:lnTo>
                <a:lnTo>
                  <a:pt x="848" y="3596"/>
                </a:lnTo>
                <a:lnTo>
                  <a:pt x="851" y="3634"/>
                </a:lnTo>
                <a:lnTo>
                  <a:pt x="854" y="3695"/>
                </a:lnTo>
                <a:lnTo>
                  <a:pt x="858" y="3726"/>
                </a:lnTo>
                <a:lnTo>
                  <a:pt x="864" y="3746"/>
                </a:lnTo>
                <a:lnTo>
                  <a:pt x="864" y="3764"/>
                </a:lnTo>
                <a:lnTo>
                  <a:pt x="861" y="3783"/>
                </a:lnTo>
                <a:lnTo>
                  <a:pt x="859" y="3803"/>
                </a:lnTo>
                <a:lnTo>
                  <a:pt x="858" y="3829"/>
                </a:lnTo>
                <a:lnTo>
                  <a:pt x="856" y="3853"/>
                </a:lnTo>
                <a:lnTo>
                  <a:pt x="854" y="3879"/>
                </a:lnTo>
                <a:lnTo>
                  <a:pt x="856" y="3902"/>
                </a:lnTo>
                <a:lnTo>
                  <a:pt x="864" y="3924"/>
                </a:lnTo>
                <a:lnTo>
                  <a:pt x="861" y="3941"/>
                </a:lnTo>
                <a:lnTo>
                  <a:pt x="861" y="3975"/>
                </a:lnTo>
                <a:lnTo>
                  <a:pt x="859" y="3991"/>
                </a:lnTo>
                <a:lnTo>
                  <a:pt x="871" y="3991"/>
                </a:lnTo>
                <a:lnTo>
                  <a:pt x="879" y="3986"/>
                </a:lnTo>
                <a:lnTo>
                  <a:pt x="888" y="3980"/>
                </a:lnTo>
                <a:lnTo>
                  <a:pt x="897" y="3972"/>
                </a:lnTo>
                <a:lnTo>
                  <a:pt x="905" y="3965"/>
                </a:lnTo>
                <a:lnTo>
                  <a:pt x="914" y="3963"/>
                </a:lnTo>
                <a:lnTo>
                  <a:pt x="926" y="3967"/>
                </a:lnTo>
                <a:lnTo>
                  <a:pt x="926" y="3972"/>
                </a:lnTo>
                <a:lnTo>
                  <a:pt x="924" y="3976"/>
                </a:lnTo>
                <a:lnTo>
                  <a:pt x="923" y="3980"/>
                </a:lnTo>
                <a:lnTo>
                  <a:pt x="921" y="3985"/>
                </a:lnTo>
                <a:lnTo>
                  <a:pt x="939" y="3988"/>
                </a:lnTo>
                <a:lnTo>
                  <a:pt x="953" y="3986"/>
                </a:lnTo>
                <a:lnTo>
                  <a:pt x="965" y="3981"/>
                </a:lnTo>
                <a:lnTo>
                  <a:pt x="987" y="3965"/>
                </a:lnTo>
                <a:lnTo>
                  <a:pt x="999" y="3959"/>
                </a:lnTo>
                <a:lnTo>
                  <a:pt x="1012" y="3955"/>
                </a:lnTo>
                <a:lnTo>
                  <a:pt x="1043" y="3949"/>
                </a:lnTo>
                <a:lnTo>
                  <a:pt x="1069" y="3936"/>
                </a:lnTo>
                <a:lnTo>
                  <a:pt x="1093" y="3920"/>
                </a:lnTo>
                <a:lnTo>
                  <a:pt x="1161" y="3861"/>
                </a:lnTo>
                <a:lnTo>
                  <a:pt x="1213" y="3819"/>
                </a:lnTo>
                <a:lnTo>
                  <a:pt x="1234" y="3798"/>
                </a:lnTo>
                <a:lnTo>
                  <a:pt x="1251" y="3773"/>
                </a:lnTo>
                <a:lnTo>
                  <a:pt x="1265" y="3744"/>
                </a:lnTo>
                <a:lnTo>
                  <a:pt x="1281" y="3716"/>
                </a:lnTo>
                <a:lnTo>
                  <a:pt x="1298" y="3679"/>
                </a:lnTo>
                <a:lnTo>
                  <a:pt x="1309" y="3643"/>
                </a:lnTo>
                <a:lnTo>
                  <a:pt x="1324" y="3606"/>
                </a:lnTo>
                <a:lnTo>
                  <a:pt x="1327" y="3601"/>
                </a:lnTo>
                <a:lnTo>
                  <a:pt x="1332" y="3598"/>
                </a:lnTo>
                <a:lnTo>
                  <a:pt x="1335" y="3593"/>
                </a:lnTo>
                <a:lnTo>
                  <a:pt x="1340" y="3588"/>
                </a:lnTo>
                <a:lnTo>
                  <a:pt x="1348" y="3569"/>
                </a:lnTo>
                <a:lnTo>
                  <a:pt x="1355" y="3547"/>
                </a:lnTo>
                <a:lnTo>
                  <a:pt x="1363" y="3525"/>
                </a:lnTo>
                <a:lnTo>
                  <a:pt x="1377" y="3492"/>
                </a:lnTo>
                <a:lnTo>
                  <a:pt x="1416" y="3421"/>
                </a:lnTo>
                <a:lnTo>
                  <a:pt x="1434" y="3385"/>
                </a:lnTo>
                <a:lnTo>
                  <a:pt x="1447" y="3352"/>
                </a:lnTo>
                <a:lnTo>
                  <a:pt x="1463" y="3300"/>
                </a:lnTo>
                <a:lnTo>
                  <a:pt x="1473" y="3274"/>
                </a:lnTo>
                <a:lnTo>
                  <a:pt x="1484" y="3255"/>
                </a:lnTo>
                <a:lnTo>
                  <a:pt x="1494" y="3248"/>
                </a:lnTo>
                <a:lnTo>
                  <a:pt x="1507" y="3242"/>
                </a:lnTo>
                <a:lnTo>
                  <a:pt x="1519" y="3231"/>
                </a:lnTo>
                <a:lnTo>
                  <a:pt x="1527" y="3221"/>
                </a:lnTo>
                <a:lnTo>
                  <a:pt x="1532" y="3211"/>
                </a:lnTo>
                <a:lnTo>
                  <a:pt x="1540" y="3205"/>
                </a:lnTo>
                <a:lnTo>
                  <a:pt x="1549" y="3200"/>
                </a:lnTo>
                <a:lnTo>
                  <a:pt x="1564" y="3200"/>
                </a:lnTo>
                <a:lnTo>
                  <a:pt x="1577" y="3221"/>
                </a:lnTo>
                <a:lnTo>
                  <a:pt x="1582" y="3242"/>
                </a:lnTo>
                <a:lnTo>
                  <a:pt x="1579" y="3265"/>
                </a:lnTo>
                <a:lnTo>
                  <a:pt x="1572" y="3286"/>
                </a:lnTo>
                <a:lnTo>
                  <a:pt x="1561" y="3309"/>
                </a:lnTo>
                <a:lnTo>
                  <a:pt x="1549" y="3330"/>
                </a:lnTo>
                <a:lnTo>
                  <a:pt x="1536" y="3352"/>
                </a:lnTo>
                <a:lnTo>
                  <a:pt x="1527" y="3374"/>
                </a:lnTo>
                <a:lnTo>
                  <a:pt x="1520" y="3396"/>
                </a:lnTo>
                <a:lnTo>
                  <a:pt x="1514" y="3424"/>
                </a:lnTo>
                <a:lnTo>
                  <a:pt x="1507" y="3450"/>
                </a:lnTo>
                <a:lnTo>
                  <a:pt x="1496" y="3473"/>
                </a:lnTo>
                <a:lnTo>
                  <a:pt x="1483" y="3492"/>
                </a:lnTo>
                <a:lnTo>
                  <a:pt x="1465" y="3507"/>
                </a:lnTo>
                <a:lnTo>
                  <a:pt x="1460" y="3531"/>
                </a:lnTo>
                <a:lnTo>
                  <a:pt x="1450" y="3556"/>
                </a:lnTo>
                <a:lnTo>
                  <a:pt x="1439" y="3577"/>
                </a:lnTo>
                <a:lnTo>
                  <a:pt x="1431" y="3598"/>
                </a:lnTo>
                <a:lnTo>
                  <a:pt x="1431" y="3611"/>
                </a:lnTo>
                <a:lnTo>
                  <a:pt x="1429" y="3624"/>
                </a:lnTo>
                <a:lnTo>
                  <a:pt x="1419" y="3647"/>
                </a:lnTo>
                <a:lnTo>
                  <a:pt x="1405" y="3666"/>
                </a:lnTo>
                <a:lnTo>
                  <a:pt x="1392" y="3689"/>
                </a:lnTo>
                <a:lnTo>
                  <a:pt x="1379" y="3710"/>
                </a:lnTo>
                <a:lnTo>
                  <a:pt x="1369" y="3734"/>
                </a:lnTo>
                <a:lnTo>
                  <a:pt x="1366" y="3762"/>
                </a:lnTo>
                <a:lnTo>
                  <a:pt x="1389" y="3744"/>
                </a:lnTo>
                <a:lnTo>
                  <a:pt x="1437" y="3705"/>
                </a:lnTo>
                <a:lnTo>
                  <a:pt x="1449" y="3692"/>
                </a:lnTo>
                <a:lnTo>
                  <a:pt x="1458" y="3677"/>
                </a:lnTo>
                <a:lnTo>
                  <a:pt x="1470" y="3663"/>
                </a:lnTo>
                <a:lnTo>
                  <a:pt x="1484" y="3651"/>
                </a:lnTo>
                <a:lnTo>
                  <a:pt x="1499" y="3642"/>
                </a:lnTo>
                <a:lnTo>
                  <a:pt x="1515" y="3632"/>
                </a:lnTo>
                <a:lnTo>
                  <a:pt x="1528" y="3619"/>
                </a:lnTo>
                <a:lnTo>
                  <a:pt x="1532" y="3609"/>
                </a:lnTo>
                <a:lnTo>
                  <a:pt x="1533" y="3606"/>
                </a:lnTo>
                <a:lnTo>
                  <a:pt x="1556" y="3586"/>
                </a:lnTo>
                <a:lnTo>
                  <a:pt x="1608" y="3554"/>
                </a:lnTo>
                <a:lnTo>
                  <a:pt x="1631" y="3536"/>
                </a:lnTo>
                <a:lnTo>
                  <a:pt x="1637" y="3530"/>
                </a:lnTo>
                <a:lnTo>
                  <a:pt x="1642" y="3520"/>
                </a:lnTo>
                <a:lnTo>
                  <a:pt x="1648" y="3508"/>
                </a:lnTo>
                <a:lnTo>
                  <a:pt x="1671" y="3486"/>
                </a:lnTo>
                <a:lnTo>
                  <a:pt x="1684" y="3476"/>
                </a:lnTo>
                <a:lnTo>
                  <a:pt x="1696" y="3463"/>
                </a:lnTo>
                <a:lnTo>
                  <a:pt x="1704" y="3450"/>
                </a:lnTo>
                <a:lnTo>
                  <a:pt x="1709" y="3432"/>
                </a:lnTo>
                <a:lnTo>
                  <a:pt x="1710" y="3411"/>
                </a:lnTo>
                <a:lnTo>
                  <a:pt x="1764" y="3378"/>
                </a:lnTo>
                <a:lnTo>
                  <a:pt x="1819" y="3343"/>
                </a:lnTo>
                <a:lnTo>
                  <a:pt x="1876" y="3309"/>
                </a:lnTo>
                <a:lnTo>
                  <a:pt x="1934" y="3276"/>
                </a:lnTo>
                <a:lnTo>
                  <a:pt x="1968" y="3263"/>
                </a:lnTo>
                <a:lnTo>
                  <a:pt x="2004" y="3253"/>
                </a:lnTo>
                <a:lnTo>
                  <a:pt x="2038" y="3244"/>
                </a:lnTo>
                <a:lnTo>
                  <a:pt x="2071" y="3231"/>
                </a:lnTo>
                <a:lnTo>
                  <a:pt x="2113" y="3208"/>
                </a:lnTo>
                <a:lnTo>
                  <a:pt x="2157" y="3182"/>
                </a:lnTo>
                <a:lnTo>
                  <a:pt x="2178" y="3167"/>
                </a:lnTo>
                <a:lnTo>
                  <a:pt x="2202" y="3153"/>
                </a:lnTo>
                <a:lnTo>
                  <a:pt x="2228" y="3141"/>
                </a:lnTo>
                <a:lnTo>
                  <a:pt x="2235" y="3125"/>
                </a:lnTo>
                <a:lnTo>
                  <a:pt x="2243" y="3109"/>
                </a:lnTo>
                <a:lnTo>
                  <a:pt x="2251" y="3094"/>
                </a:lnTo>
                <a:lnTo>
                  <a:pt x="2256" y="3076"/>
                </a:lnTo>
                <a:lnTo>
                  <a:pt x="2215" y="3057"/>
                </a:lnTo>
                <a:lnTo>
                  <a:pt x="2171" y="3039"/>
                </a:lnTo>
                <a:lnTo>
                  <a:pt x="2129" y="3021"/>
                </a:lnTo>
                <a:lnTo>
                  <a:pt x="2121" y="3021"/>
                </a:lnTo>
                <a:lnTo>
                  <a:pt x="2118" y="3022"/>
                </a:lnTo>
                <a:lnTo>
                  <a:pt x="2116" y="3022"/>
                </a:lnTo>
                <a:lnTo>
                  <a:pt x="2113" y="3024"/>
                </a:lnTo>
                <a:lnTo>
                  <a:pt x="2108" y="3022"/>
                </a:lnTo>
                <a:lnTo>
                  <a:pt x="2063" y="3008"/>
                </a:lnTo>
                <a:lnTo>
                  <a:pt x="2020" y="2992"/>
                </a:lnTo>
                <a:lnTo>
                  <a:pt x="1980" y="2972"/>
                </a:lnTo>
                <a:lnTo>
                  <a:pt x="1946" y="2948"/>
                </a:lnTo>
                <a:lnTo>
                  <a:pt x="1915" y="2918"/>
                </a:lnTo>
                <a:lnTo>
                  <a:pt x="1903" y="2925"/>
                </a:lnTo>
                <a:lnTo>
                  <a:pt x="1890" y="2927"/>
                </a:lnTo>
                <a:lnTo>
                  <a:pt x="1876" y="2928"/>
                </a:lnTo>
                <a:lnTo>
                  <a:pt x="1871" y="2936"/>
                </a:lnTo>
                <a:lnTo>
                  <a:pt x="1868" y="2946"/>
                </a:lnTo>
                <a:lnTo>
                  <a:pt x="1863" y="2954"/>
                </a:lnTo>
                <a:lnTo>
                  <a:pt x="1853" y="2948"/>
                </a:lnTo>
                <a:lnTo>
                  <a:pt x="1848" y="2936"/>
                </a:lnTo>
                <a:lnTo>
                  <a:pt x="1845" y="2922"/>
                </a:lnTo>
                <a:lnTo>
                  <a:pt x="1843" y="2907"/>
                </a:lnTo>
                <a:lnTo>
                  <a:pt x="1843" y="2892"/>
                </a:lnTo>
                <a:lnTo>
                  <a:pt x="1835" y="2884"/>
                </a:lnTo>
                <a:lnTo>
                  <a:pt x="1822" y="2879"/>
                </a:lnTo>
                <a:lnTo>
                  <a:pt x="1809" y="2878"/>
                </a:lnTo>
                <a:lnTo>
                  <a:pt x="1796" y="2858"/>
                </a:lnTo>
                <a:lnTo>
                  <a:pt x="1785" y="2836"/>
                </a:lnTo>
                <a:lnTo>
                  <a:pt x="1778" y="2813"/>
                </a:lnTo>
                <a:lnTo>
                  <a:pt x="1777" y="2788"/>
                </a:lnTo>
                <a:lnTo>
                  <a:pt x="1778" y="2772"/>
                </a:lnTo>
                <a:lnTo>
                  <a:pt x="1782" y="2758"/>
                </a:lnTo>
                <a:lnTo>
                  <a:pt x="1778" y="2743"/>
                </a:lnTo>
                <a:lnTo>
                  <a:pt x="1774" y="2728"/>
                </a:lnTo>
                <a:lnTo>
                  <a:pt x="1772" y="2714"/>
                </a:lnTo>
                <a:lnTo>
                  <a:pt x="1775" y="2694"/>
                </a:lnTo>
                <a:lnTo>
                  <a:pt x="1782" y="2675"/>
                </a:lnTo>
                <a:lnTo>
                  <a:pt x="1787" y="2655"/>
                </a:lnTo>
                <a:lnTo>
                  <a:pt x="1787" y="2634"/>
                </a:lnTo>
                <a:lnTo>
                  <a:pt x="1788" y="2631"/>
                </a:lnTo>
                <a:lnTo>
                  <a:pt x="1790" y="2629"/>
                </a:lnTo>
                <a:lnTo>
                  <a:pt x="1793" y="2628"/>
                </a:lnTo>
                <a:lnTo>
                  <a:pt x="1795" y="2626"/>
                </a:lnTo>
                <a:lnTo>
                  <a:pt x="1798" y="2624"/>
                </a:lnTo>
                <a:lnTo>
                  <a:pt x="1800" y="2621"/>
                </a:lnTo>
                <a:lnTo>
                  <a:pt x="1800" y="2611"/>
                </a:lnTo>
                <a:lnTo>
                  <a:pt x="1814" y="2608"/>
                </a:lnTo>
                <a:lnTo>
                  <a:pt x="1830" y="2605"/>
                </a:lnTo>
                <a:lnTo>
                  <a:pt x="1822" y="2592"/>
                </a:lnTo>
                <a:lnTo>
                  <a:pt x="1813" y="2580"/>
                </a:lnTo>
                <a:lnTo>
                  <a:pt x="1801" y="2572"/>
                </a:lnTo>
                <a:lnTo>
                  <a:pt x="1791" y="2561"/>
                </a:lnTo>
                <a:lnTo>
                  <a:pt x="1787" y="2561"/>
                </a:lnTo>
                <a:lnTo>
                  <a:pt x="1783" y="2563"/>
                </a:lnTo>
                <a:lnTo>
                  <a:pt x="1777" y="2563"/>
                </a:lnTo>
                <a:lnTo>
                  <a:pt x="1761" y="2527"/>
                </a:lnTo>
                <a:lnTo>
                  <a:pt x="1741" y="2494"/>
                </a:lnTo>
                <a:lnTo>
                  <a:pt x="1720" y="2462"/>
                </a:lnTo>
                <a:lnTo>
                  <a:pt x="1700" y="2429"/>
                </a:lnTo>
                <a:lnTo>
                  <a:pt x="1684" y="2394"/>
                </a:lnTo>
                <a:lnTo>
                  <a:pt x="1689" y="2384"/>
                </a:lnTo>
                <a:lnTo>
                  <a:pt x="1689" y="2379"/>
                </a:lnTo>
                <a:lnTo>
                  <a:pt x="1683" y="2359"/>
                </a:lnTo>
                <a:lnTo>
                  <a:pt x="1673" y="2343"/>
                </a:lnTo>
                <a:lnTo>
                  <a:pt x="1663" y="2329"/>
                </a:lnTo>
                <a:lnTo>
                  <a:pt x="1652" y="2314"/>
                </a:lnTo>
                <a:lnTo>
                  <a:pt x="1644" y="2298"/>
                </a:lnTo>
                <a:lnTo>
                  <a:pt x="1631" y="2283"/>
                </a:lnTo>
                <a:lnTo>
                  <a:pt x="1623" y="2265"/>
                </a:lnTo>
                <a:lnTo>
                  <a:pt x="1616" y="2247"/>
                </a:lnTo>
                <a:lnTo>
                  <a:pt x="1610" y="2231"/>
                </a:lnTo>
                <a:lnTo>
                  <a:pt x="1601" y="2215"/>
                </a:lnTo>
                <a:lnTo>
                  <a:pt x="1590" y="2202"/>
                </a:lnTo>
                <a:lnTo>
                  <a:pt x="1572" y="2192"/>
                </a:lnTo>
                <a:lnTo>
                  <a:pt x="1561" y="2192"/>
                </a:lnTo>
                <a:lnTo>
                  <a:pt x="1554" y="2190"/>
                </a:lnTo>
                <a:lnTo>
                  <a:pt x="1549" y="2190"/>
                </a:lnTo>
                <a:lnTo>
                  <a:pt x="1538" y="2184"/>
                </a:lnTo>
                <a:lnTo>
                  <a:pt x="1528" y="2177"/>
                </a:lnTo>
                <a:lnTo>
                  <a:pt x="1520" y="2174"/>
                </a:lnTo>
                <a:lnTo>
                  <a:pt x="1496" y="2171"/>
                </a:lnTo>
                <a:lnTo>
                  <a:pt x="1473" y="2168"/>
                </a:lnTo>
                <a:lnTo>
                  <a:pt x="1452" y="2164"/>
                </a:lnTo>
                <a:lnTo>
                  <a:pt x="1434" y="2156"/>
                </a:lnTo>
                <a:lnTo>
                  <a:pt x="1416" y="2143"/>
                </a:lnTo>
                <a:lnTo>
                  <a:pt x="1359" y="2135"/>
                </a:lnTo>
                <a:lnTo>
                  <a:pt x="1298" y="2130"/>
                </a:lnTo>
                <a:lnTo>
                  <a:pt x="1238" y="2129"/>
                </a:lnTo>
                <a:lnTo>
                  <a:pt x="1234" y="2132"/>
                </a:lnTo>
                <a:lnTo>
                  <a:pt x="1233" y="2137"/>
                </a:lnTo>
                <a:lnTo>
                  <a:pt x="1233" y="2143"/>
                </a:lnTo>
                <a:lnTo>
                  <a:pt x="1216" y="2158"/>
                </a:lnTo>
                <a:lnTo>
                  <a:pt x="1197" y="2166"/>
                </a:lnTo>
                <a:lnTo>
                  <a:pt x="1176" y="2169"/>
                </a:lnTo>
                <a:lnTo>
                  <a:pt x="1153" y="2173"/>
                </a:lnTo>
                <a:lnTo>
                  <a:pt x="1132" y="2174"/>
                </a:lnTo>
                <a:lnTo>
                  <a:pt x="1109" y="2182"/>
                </a:lnTo>
                <a:lnTo>
                  <a:pt x="1087" y="2194"/>
                </a:lnTo>
                <a:lnTo>
                  <a:pt x="1065" y="2207"/>
                </a:lnTo>
                <a:lnTo>
                  <a:pt x="1041" y="2215"/>
                </a:lnTo>
                <a:lnTo>
                  <a:pt x="1026" y="2223"/>
                </a:lnTo>
                <a:lnTo>
                  <a:pt x="1013" y="2238"/>
                </a:lnTo>
                <a:lnTo>
                  <a:pt x="1000" y="2254"/>
                </a:lnTo>
                <a:lnTo>
                  <a:pt x="989" y="2270"/>
                </a:lnTo>
                <a:lnTo>
                  <a:pt x="979" y="2281"/>
                </a:lnTo>
                <a:lnTo>
                  <a:pt x="976" y="2281"/>
                </a:lnTo>
                <a:lnTo>
                  <a:pt x="973" y="2283"/>
                </a:lnTo>
                <a:lnTo>
                  <a:pt x="971" y="2285"/>
                </a:lnTo>
                <a:lnTo>
                  <a:pt x="968" y="2286"/>
                </a:lnTo>
                <a:lnTo>
                  <a:pt x="966" y="2288"/>
                </a:lnTo>
                <a:lnTo>
                  <a:pt x="958" y="2288"/>
                </a:lnTo>
                <a:lnTo>
                  <a:pt x="942" y="2317"/>
                </a:lnTo>
                <a:lnTo>
                  <a:pt x="921" y="2345"/>
                </a:lnTo>
                <a:lnTo>
                  <a:pt x="897" y="2368"/>
                </a:lnTo>
                <a:lnTo>
                  <a:pt x="869" y="2387"/>
                </a:lnTo>
                <a:lnTo>
                  <a:pt x="827" y="2446"/>
                </a:lnTo>
                <a:lnTo>
                  <a:pt x="827" y="2460"/>
                </a:lnTo>
                <a:lnTo>
                  <a:pt x="809" y="2481"/>
                </a:lnTo>
                <a:lnTo>
                  <a:pt x="786" y="2496"/>
                </a:lnTo>
                <a:lnTo>
                  <a:pt x="781" y="2514"/>
                </a:lnTo>
                <a:lnTo>
                  <a:pt x="773" y="2530"/>
                </a:lnTo>
                <a:lnTo>
                  <a:pt x="763" y="2541"/>
                </a:lnTo>
                <a:lnTo>
                  <a:pt x="752" y="2554"/>
                </a:lnTo>
                <a:lnTo>
                  <a:pt x="741" y="2566"/>
                </a:lnTo>
                <a:lnTo>
                  <a:pt x="732" y="2580"/>
                </a:lnTo>
                <a:lnTo>
                  <a:pt x="726" y="2597"/>
                </a:lnTo>
                <a:lnTo>
                  <a:pt x="708" y="2600"/>
                </a:lnTo>
                <a:lnTo>
                  <a:pt x="697" y="2606"/>
                </a:lnTo>
                <a:lnTo>
                  <a:pt x="689" y="2618"/>
                </a:lnTo>
                <a:lnTo>
                  <a:pt x="684" y="2631"/>
                </a:lnTo>
                <a:lnTo>
                  <a:pt x="674" y="2675"/>
                </a:lnTo>
                <a:lnTo>
                  <a:pt x="668" y="2688"/>
                </a:lnTo>
                <a:lnTo>
                  <a:pt x="661" y="2696"/>
                </a:lnTo>
                <a:lnTo>
                  <a:pt x="651" y="2702"/>
                </a:lnTo>
                <a:lnTo>
                  <a:pt x="645" y="2707"/>
                </a:lnTo>
                <a:lnTo>
                  <a:pt x="640" y="2717"/>
                </a:lnTo>
                <a:lnTo>
                  <a:pt x="643" y="2728"/>
                </a:lnTo>
                <a:lnTo>
                  <a:pt x="643" y="2738"/>
                </a:lnTo>
                <a:lnTo>
                  <a:pt x="640" y="2748"/>
                </a:lnTo>
                <a:lnTo>
                  <a:pt x="632" y="2754"/>
                </a:lnTo>
                <a:lnTo>
                  <a:pt x="625" y="2751"/>
                </a:lnTo>
                <a:lnTo>
                  <a:pt x="624" y="2743"/>
                </a:lnTo>
                <a:lnTo>
                  <a:pt x="624" y="2722"/>
                </a:lnTo>
                <a:lnTo>
                  <a:pt x="619" y="2723"/>
                </a:lnTo>
                <a:lnTo>
                  <a:pt x="616" y="2725"/>
                </a:lnTo>
                <a:lnTo>
                  <a:pt x="611" y="2727"/>
                </a:lnTo>
                <a:lnTo>
                  <a:pt x="607" y="2728"/>
                </a:lnTo>
                <a:lnTo>
                  <a:pt x="603" y="2728"/>
                </a:lnTo>
                <a:lnTo>
                  <a:pt x="599" y="2727"/>
                </a:lnTo>
                <a:lnTo>
                  <a:pt x="596" y="2709"/>
                </a:lnTo>
                <a:lnTo>
                  <a:pt x="599" y="2691"/>
                </a:lnTo>
                <a:lnTo>
                  <a:pt x="604" y="2673"/>
                </a:lnTo>
                <a:lnTo>
                  <a:pt x="607" y="2657"/>
                </a:lnTo>
                <a:lnTo>
                  <a:pt x="609" y="2639"/>
                </a:lnTo>
                <a:lnTo>
                  <a:pt x="606" y="2619"/>
                </a:lnTo>
                <a:lnTo>
                  <a:pt x="590" y="2660"/>
                </a:lnTo>
                <a:lnTo>
                  <a:pt x="564" y="2745"/>
                </a:lnTo>
                <a:lnTo>
                  <a:pt x="547" y="2785"/>
                </a:lnTo>
                <a:lnTo>
                  <a:pt x="531" y="2795"/>
                </a:lnTo>
                <a:lnTo>
                  <a:pt x="518" y="2810"/>
                </a:lnTo>
                <a:lnTo>
                  <a:pt x="510" y="2827"/>
                </a:lnTo>
                <a:lnTo>
                  <a:pt x="505" y="2847"/>
                </a:lnTo>
                <a:lnTo>
                  <a:pt x="492" y="2852"/>
                </a:lnTo>
                <a:lnTo>
                  <a:pt x="482" y="2849"/>
                </a:lnTo>
                <a:lnTo>
                  <a:pt x="476" y="2840"/>
                </a:lnTo>
                <a:lnTo>
                  <a:pt x="473" y="2827"/>
                </a:lnTo>
                <a:lnTo>
                  <a:pt x="474" y="2811"/>
                </a:lnTo>
                <a:lnTo>
                  <a:pt x="465" y="2818"/>
                </a:lnTo>
                <a:lnTo>
                  <a:pt x="458" y="2827"/>
                </a:lnTo>
                <a:lnTo>
                  <a:pt x="448" y="2853"/>
                </a:lnTo>
                <a:lnTo>
                  <a:pt x="443" y="2865"/>
                </a:lnTo>
                <a:lnTo>
                  <a:pt x="435" y="2873"/>
                </a:lnTo>
                <a:lnTo>
                  <a:pt x="435" y="2879"/>
                </a:lnTo>
                <a:lnTo>
                  <a:pt x="434" y="2883"/>
                </a:lnTo>
                <a:lnTo>
                  <a:pt x="434" y="2884"/>
                </a:lnTo>
                <a:lnTo>
                  <a:pt x="432" y="2888"/>
                </a:lnTo>
                <a:lnTo>
                  <a:pt x="434" y="2892"/>
                </a:lnTo>
                <a:lnTo>
                  <a:pt x="427" y="2901"/>
                </a:lnTo>
                <a:lnTo>
                  <a:pt x="403" y="2910"/>
                </a:lnTo>
                <a:lnTo>
                  <a:pt x="390" y="2922"/>
                </a:lnTo>
                <a:lnTo>
                  <a:pt x="378" y="2936"/>
                </a:lnTo>
                <a:lnTo>
                  <a:pt x="370" y="2953"/>
                </a:lnTo>
                <a:lnTo>
                  <a:pt x="361" y="2967"/>
                </a:lnTo>
                <a:lnTo>
                  <a:pt x="349" y="2982"/>
                </a:lnTo>
                <a:lnTo>
                  <a:pt x="346" y="2983"/>
                </a:lnTo>
                <a:lnTo>
                  <a:pt x="344" y="2983"/>
                </a:lnTo>
                <a:lnTo>
                  <a:pt x="343" y="2982"/>
                </a:lnTo>
                <a:lnTo>
                  <a:pt x="341" y="2982"/>
                </a:lnTo>
                <a:lnTo>
                  <a:pt x="339" y="2980"/>
                </a:lnTo>
                <a:lnTo>
                  <a:pt x="336" y="2980"/>
                </a:lnTo>
                <a:lnTo>
                  <a:pt x="331" y="2990"/>
                </a:lnTo>
                <a:lnTo>
                  <a:pt x="328" y="2998"/>
                </a:lnTo>
                <a:lnTo>
                  <a:pt x="322" y="3005"/>
                </a:lnTo>
                <a:lnTo>
                  <a:pt x="310" y="3008"/>
                </a:lnTo>
                <a:lnTo>
                  <a:pt x="310" y="3018"/>
                </a:lnTo>
                <a:lnTo>
                  <a:pt x="309" y="3022"/>
                </a:lnTo>
                <a:lnTo>
                  <a:pt x="309" y="3026"/>
                </a:lnTo>
                <a:lnTo>
                  <a:pt x="307" y="3031"/>
                </a:lnTo>
                <a:lnTo>
                  <a:pt x="296" y="3034"/>
                </a:lnTo>
                <a:lnTo>
                  <a:pt x="289" y="3040"/>
                </a:lnTo>
                <a:lnTo>
                  <a:pt x="283" y="3050"/>
                </a:lnTo>
                <a:lnTo>
                  <a:pt x="278" y="3060"/>
                </a:lnTo>
                <a:lnTo>
                  <a:pt x="271" y="3068"/>
                </a:lnTo>
                <a:lnTo>
                  <a:pt x="263" y="3075"/>
                </a:lnTo>
                <a:lnTo>
                  <a:pt x="252" y="3076"/>
                </a:lnTo>
                <a:lnTo>
                  <a:pt x="245" y="3083"/>
                </a:lnTo>
                <a:lnTo>
                  <a:pt x="244" y="3086"/>
                </a:lnTo>
                <a:lnTo>
                  <a:pt x="242" y="3091"/>
                </a:lnTo>
                <a:lnTo>
                  <a:pt x="239" y="3094"/>
                </a:lnTo>
                <a:lnTo>
                  <a:pt x="235" y="3096"/>
                </a:lnTo>
                <a:lnTo>
                  <a:pt x="232" y="3094"/>
                </a:lnTo>
                <a:lnTo>
                  <a:pt x="231" y="3094"/>
                </a:lnTo>
                <a:lnTo>
                  <a:pt x="229" y="3092"/>
                </a:lnTo>
                <a:lnTo>
                  <a:pt x="224" y="3092"/>
                </a:lnTo>
                <a:lnTo>
                  <a:pt x="216" y="3099"/>
                </a:lnTo>
                <a:lnTo>
                  <a:pt x="211" y="3107"/>
                </a:lnTo>
                <a:lnTo>
                  <a:pt x="205" y="3115"/>
                </a:lnTo>
                <a:lnTo>
                  <a:pt x="197" y="3122"/>
                </a:lnTo>
                <a:lnTo>
                  <a:pt x="185" y="3123"/>
                </a:lnTo>
                <a:lnTo>
                  <a:pt x="182" y="3099"/>
                </a:lnTo>
                <a:lnTo>
                  <a:pt x="185" y="3076"/>
                </a:lnTo>
                <a:lnTo>
                  <a:pt x="193" y="3055"/>
                </a:lnTo>
                <a:lnTo>
                  <a:pt x="205" y="3035"/>
                </a:lnTo>
                <a:lnTo>
                  <a:pt x="231" y="2996"/>
                </a:lnTo>
                <a:lnTo>
                  <a:pt x="240" y="2975"/>
                </a:lnTo>
                <a:lnTo>
                  <a:pt x="248" y="2954"/>
                </a:lnTo>
                <a:lnTo>
                  <a:pt x="245" y="2948"/>
                </a:lnTo>
                <a:lnTo>
                  <a:pt x="242" y="2946"/>
                </a:lnTo>
                <a:lnTo>
                  <a:pt x="240" y="2943"/>
                </a:lnTo>
                <a:lnTo>
                  <a:pt x="237" y="2941"/>
                </a:lnTo>
                <a:lnTo>
                  <a:pt x="235" y="2938"/>
                </a:lnTo>
                <a:lnTo>
                  <a:pt x="234" y="2933"/>
                </a:lnTo>
                <a:lnTo>
                  <a:pt x="253" y="2892"/>
                </a:lnTo>
                <a:lnTo>
                  <a:pt x="278" y="2855"/>
                </a:lnTo>
                <a:lnTo>
                  <a:pt x="305" y="2819"/>
                </a:lnTo>
                <a:lnTo>
                  <a:pt x="331" y="2784"/>
                </a:lnTo>
                <a:lnTo>
                  <a:pt x="354" y="2745"/>
                </a:lnTo>
                <a:lnTo>
                  <a:pt x="354" y="2740"/>
                </a:lnTo>
                <a:lnTo>
                  <a:pt x="351" y="2736"/>
                </a:lnTo>
                <a:lnTo>
                  <a:pt x="349" y="2732"/>
                </a:lnTo>
                <a:lnTo>
                  <a:pt x="349" y="2727"/>
                </a:lnTo>
                <a:lnTo>
                  <a:pt x="364" y="2702"/>
                </a:lnTo>
                <a:lnTo>
                  <a:pt x="380" y="2680"/>
                </a:lnTo>
                <a:lnTo>
                  <a:pt x="395" y="2655"/>
                </a:lnTo>
                <a:lnTo>
                  <a:pt x="406" y="2654"/>
                </a:lnTo>
                <a:lnTo>
                  <a:pt x="414" y="2649"/>
                </a:lnTo>
                <a:lnTo>
                  <a:pt x="422" y="2645"/>
                </a:lnTo>
                <a:lnTo>
                  <a:pt x="434" y="2623"/>
                </a:lnTo>
                <a:lnTo>
                  <a:pt x="450" y="2603"/>
                </a:lnTo>
                <a:lnTo>
                  <a:pt x="484" y="2569"/>
                </a:lnTo>
                <a:lnTo>
                  <a:pt x="503" y="2546"/>
                </a:lnTo>
                <a:lnTo>
                  <a:pt x="521" y="2522"/>
                </a:lnTo>
                <a:lnTo>
                  <a:pt x="539" y="2502"/>
                </a:lnTo>
                <a:lnTo>
                  <a:pt x="559" y="2485"/>
                </a:lnTo>
                <a:lnTo>
                  <a:pt x="570" y="2476"/>
                </a:lnTo>
                <a:lnTo>
                  <a:pt x="583" y="2470"/>
                </a:lnTo>
                <a:lnTo>
                  <a:pt x="594" y="2460"/>
                </a:lnTo>
                <a:lnTo>
                  <a:pt x="601" y="2446"/>
                </a:lnTo>
                <a:lnTo>
                  <a:pt x="614" y="2437"/>
                </a:lnTo>
                <a:lnTo>
                  <a:pt x="625" y="2428"/>
                </a:lnTo>
                <a:lnTo>
                  <a:pt x="635" y="2418"/>
                </a:lnTo>
                <a:lnTo>
                  <a:pt x="648" y="2408"/>
                </a:lnTo>
                <a:lnTo>
                  <a:pt x="663" y="2402"/>
                </a:lnTo>
                <a:lnTo>
                  <a:pt x="684" y="2369"/>
                </a:lnTo>
                <a:lnTo>
                  <a:pt x="706" y="2337"/>
                </a:lnTo>
                <a:lnTo>
                  <a:pt x="731" y="2306"/>
                </a:lnTo>
                <a:lnTo>
                  <a:pt x="760" y="2280"/>
                </a:lnTo>
                <a:lnTo>
                  <a:pt x="757" y="2278"/>
                </a:lnTo>
                <a:lnTo>
                  <a:pt x="752" y="2277"/>
                </a:lnTo>
                <a:lnTo>
                  <a:pt x="747" y="2277"/>
                </a:lnTo>
                <a:lnTo>
                  <a:pt x="744" y="2275"/>
                </a:lnTo>
                <a:lnTo>
                  <a:pt x="739" y="2275"/>
                </a:lnTo>
                <a:lnTo>
                  <a:pt x="723" y="2293"/>
                </a:lnTo>
                <a:lnTo>
                  <a:pt x="708" y="2311"/>
                </a:lnTo>
                <a:lnTo>
                  <a:pt x="692" y="2329"/>
                </a:lnTo>
                <a:lnTo>
                  <a:pt x="672" y="2343"/>
                </a:lnTo>
                <a:lnTo>
                  <a:pt x="671" y="2342"/>
                </a:lnTo>
                <a:lnTo>
                  <a:pt x="671" y="2338"/>
                </a:lnTo>
                <a:lnTo>
                  <a:pt x="672" y="2337"/>
                </a:lnTo>
                <a:lnTo>
                  <a:pt x="676" y="2330"/>
                </a:lnTo>
                <a:lnTo>
                  <a:pt x="676" y="2325"/>
                </a:lnTo>
                <a:lnTo>
                  <a:pt x="646" y="2342"/>
                </a:lnTo>
                <a:lnTo>
                  <a:pt x="620" y="2363"/>
                </a:lnTo>
                <a:lnTo>
                  <a:pt x="596" y="2384"/>
                </a:lnTo>
                <a:lnTo>
                  <a:pt x="570" y="2405"/>
                </a:lnTo>
                <a:lnTo>
                  <a:pt x="542" y="2423"/>
                </a:lnTo>
                <a:lnTo>
                  <a:pt x="512" y="2437"/>
                </a:lnTo>
                <a:lnTo>
                  <a:pt x="508" y="2450"/>
                </a:lnTo>
                <a:lnTo>
                  <a:pt x="505" y="2455"/>
                </a:lnTo>
                <a:lnTo>
                  <a:pt x="482" y="2470"/>
                </a:lnTo>
                <a:lnTo>
                  <a:pt x="437" y="2493"/>
                </a:lnTo>
                <a:lnTo>
                  <a:pt x="409" y="2502"/>
                </a:lnTo>
                <a:lnTo>
                  <a:pt x="387" y="2512"/>
                </a:lnTo>
                <a:lnTo>
                  <a:pt x="367" y="2527"/>
                </a:lnTo>
                <a:lnTo>
                  <a:pt x="349" y="2541"/>
                </a:lnTo>
                <a:lnTo>
                  <a:pt x="330" y="2558"/>
                </a:lnTo>
                <a:lnTo>
                  <a:pt x="307" y="2569"/>
                </a:lnTo>
                <a:lnTo>
                  <a:pt x="281" y="2576"/>
                </a:lnTo>
                <a:lnTo>
                  <a:pt x="253" y="2584"/>
                </a:lnTo>
                <a:lnTo>
                  <a:pt x="227" y="2597"/>
                </a:lnTo>
                <a:lnTo>
                  <a:pt x="213" y="2597"/>
                </a:lnTo>
                <a:lnTo>
                  <a:pt x="210" y="2584"/>
                </a:lnTo>
                <a:lnTo>
                  <a:pt x="201" y="2574"/>
                </a:lnTo>
                <a:lnTo>
                  <a:pt x="190" y="2571"/>
                </a:lnTo>
                <a:lnTo>
                  <a:pt x="174" y="2569"/>
                </a:lnTo>
                <a:lnTo>
                  <a:pt x="158" y="2569"/>
                </a:lnTo>
                <a:lnTo>
                  <a:pt x="119" y="2605"/>
                </a:lnTo>
                <a:lnTo>
                  <a:pt x="91" y="2602"/>
                </a:lnTo>
                <a:lnTo>
                  <a:pt x="2" y="2602"/>
                </a:lnTo>
                <a:lnTo>
                  <a:pt x="0" y="2535"/>
                </a:lnTo>
                <a:lnTo>
                  <a:pt x="0" y="2467"/>
                </a:lnTo>
                <a:lnTo>
                  <a:pt x="2" y="2397"/>
                </a:lnTo>
                <a:lnTo>
                  <a:pt x="3" y="2330"/>
                </a:lnTo>
                <a:lnTo>
                  <a:pt x="81" y="2278"/>
                </a:lnTo>
                <a:lnTo>
                  <a:pt x="237" y="2171"/>
                </a:lnTo>
                <a:lnTo>
                  <a:pt x="317" y="2119"/>
                </a:lnTo>
                <a:lnTo>
                  <a:pt x="400" y="2072"/>
                </a:lnTo>
                <a:lnTo>
                  <a:pt x="403" y="2070"/>
                </a:lnTo>
                <a:lnTo>
                  <a:pt x="406" y="2067"/>
                </a:lnTo>
                <a:lnTo>
                  <a:pt x="409" y="2060"/>
                </a:lnTo>
                <a:lnTo>
                  <a:pt x="413" y="2057"/>
                </a:lnTo>
                <a:lnTo>
                  <a:pt x="460" y="2036"/>
                </a:lnTo>
                <a:lnTo>
                  <a:pt x="502" y="2013"/>
                </a:lnTo>
                <a:lnTo>
                  <a:pt x="541" y="1986"/>
                </a:lnTo>
                <a:lnTo>
                  <a:pt x="577" y="1956"/>
                </a:lnTo>
                <a:lnTo>
                  <a:pt x="611" y="1922"/>
                </a:lnTo>
                <a:lnTo>
                  <a:pt x="645" y="1886"/>
                </a:lnTo>
                <a:lnTo>
                  <a:pt x="674" y="1854"/>
                </a:lnTo>
                <a:lnTo>
                  <a:pt x="703" y="1820"/>
                </a:lnTo>
                <a:lnTo>
                  <a:pt x="732" y="1789"/>
                </a:lnTo>
                <a:lnTo>
                  <a:pt x="765" y="1761"/>
                </a:lnTo>
                <a:lnTo>
                  <a:pt x="780" y="1745"/>
                </a:lnTo>
                <a:lnTo>
                  <a:pt x="809" y="1709"/>
                </a:lnTo>
                <a:lnTo>
                  <a:pt x="827" y="1695"/>
                </a:lnTo>
                <a:lnTo>
                  <a:pt x="836" y="1674"/>
                </a:lnTo>
                <a:lnTo>
                  <a:pt x="849" y="1654"/>
                </a:lnTo>
                <a:lnTo>
                  <a:pt x="864" y="1638"/>
                </a:lnTo>
                <a:lnTo>
                  <a:pt x="905" y="1594"/>
                </a:lnTo>
                <a:lnTo>
                  <a:pt x="945" y="1548"/>
                </a:lnTo>
                <a:lnTo>
                  <a:pt x="984" y="1501"/>
                </a:lnTo>
                <a:lnTo>
                  <a:pt x="1018" y="1453"/>
                </a:lnTo>
                <a:lnTo>
                  <a:pt x="1051" y="1401"/>
                </a:lnTo>
                <a:lnTo>
                  <a:pt x="1072" y="1363"/>
                </a:lnTo>
                <a:lnTo>
                  <a:pt x="1095" y="1326"/>
                </a:lnTo>
                <a:lnTo>
                  <a:pt x="1082" y="1329"/>
                </a:lnTo>
                <a:lnTo>
                  <a:pt x="1067" y="1334"/>
                </a:lnTo>
                <a:lnTo>
                  <a:pt x="1035" y="1344"/>
                </a:lnTo>
                <a:lnTo>
                  <a:pt x="1020" y="1342"/>
                </a:lnTo>
                <a:lnTo>
                  <a:pt x="1005" y="1334"/>
                </a:lnTo>
                <a:lnTo>
                  <a:pt x="997" y="1323"/>
                </a:lnTo>
                <a:lnTo>
                  <a:pt x="994" y="1308"/>
                </a:lnTo>
                <a:lnTo>
                  <a:pt x="996" y="1292"/>
                </a:lnTo>
                <a:lnTo>
                  <a:pt x="1000" y="1277"/>
                </a:lnTo>
                <a:lnTo>
                  <a:pt x="1013" y="1275"/>
                </a:lnTo>
                <a:lnTo>
                  <a:pt x="1023" y="1271"/>
                </a:lnTo>
                <a:lnTo>
                  <a:pt x="1028" y="1262"/>
                </a:lnTo>
                <a:lnTo>
                  <a:pt x="1031" y="1251"/>
                </a:lnTo>
                <a:lnTo>
                  <a:pt x="1035" y="1238"/>
                </a:lnTo>
                <a:lnTo>
                  <a:pt x="1036" y="1225"/>
                </a:lnTo>
                <a:lnTo>
                  <a:pt x="1039" y="1214"/>
                </a:lnTo>
                <a:lnTo>
                  <a:pt x="1046" y="1206"/>
                </a:lnTo>
                <a:lnTo>
                  <a:pt x="1043" y="1199"/>
                </a:lnTo>
                <a:lnTo>
                  <a:pt x="1039" y="1194"/>
                </a:lnTo>
                <a:lnTo>
                  <a:pt x="1035" y="1189"/>
                </a:lnTo>
                <a:lnTo>
                  <a:pt x="1031" y="1183"/>
                </a:lnTo>
                <a:lnTo>
                  <a:pt x="1031" y="1175"/>
                </a:lnTo>
                <a:lnTo>
                  <a:pt x="1025" y="1171"/>
                </a:lnTo>
                <a:lnTo>
                  <a:pt x="1018" y="1167"/>
                </a:lnTo>
                <a:lnTo>
                  <a:pt x="1013" y="1163"/>
                </a:lnTo>
                <a:lnTo>
                  <a:pt x="1010" y="1157"/>
                </a:lnTo>
                <a:lnTo>
                  <a:pt x="1012" y="1147"/>
                </a:lnTo>
                <a:lnTo>
                  <a:pt x="1002" y="1142"/>
                </a:lnTo>
                <a:lnTo>
                  <a:pt x="992" y="1139"/>
                </a:lnTo>
                <a:lnTo>
                  <a:pt x="986" y="1132"/>
                </a:lnTo>
                <a:lnTo>
                  <a:pt x="983" y="1121"/>
                </a:lnTo>
                <a:lnTo>
                  <a:pt x="968" y="1118"/>
                </a:lnTo>
                <a:lnTo>
                  <a:pt x="958" y="1111"/>
                </a:lnTo>
                <a:lnTo>
                  <a:pt x="950" y="1102"/>
                </a:lnTo>
                <a:lnTo>
                  <a:pt x="937" y="1082"/>
                </a:lnTo>
                <a:lnTo>
                  <a:pt x="929" y="1074"/>
                </a:lnTo>
                <a:lnTo>
                  <a:pt x="931" y="1059"/>
                </a:lnTo>
                <a:lnTo>
                  <a:pt x="935" y="1046"/>
                </a:lnTo>
                <a:lnTo>
                  <a:pt x="942" y="1035"/>
                </a:lnTo>
                <a:lnTo>
                  <a:pt x="948" y="1025"/>
                </a:lnTo>
                <a:lnTo>
                  <a:pt x="947" y="1012"/>
                </a:lnTo>
                <a:lnTo>
                  <a:pt x="944" y="1001"/>
                </a:lnTo>
                <a:lnTo>
                  <a:pt x="940" y="991"/>
                </a:lnTo>
                <a:lnTo>
                  <a:pt x="940" y="976"/>
                </a:lnTo>
                <a:lnTo>
                  <a:pt x="957" y="967"/>
                </a:lnTo>
                <a:lnTo>
                  <a:pt x="974" y="957"/>
                </a:lnTo>
                <a:lnTo>
                  <a:pt x="991" y="947"/>
                </a:lnTo>
                <a:lnTo>
                  <a:pt x="1002" y="932"/>
                </a:lnTo>
                <a:lnTo>
                  <a:pt x="1030" y="918"/>
                </a:lnTo>
                <a:lnTo>
                  <a:pt x="1059" y="903"/>
                </a:lnTo>
                <a:lnTo>
                  <a:pt x="1085" y="887"/>
                </a:lnTo>
                <a:lnTo>
                  <a:pt x="1108" y="866"/>
                </a:lnTo>
                <a:lnTo>
                  <a:pt x="1108" y="864"/>
                </a:lnTo>
                <a:lnTo>
                  <a:pt x="1106" y="864"/>
                </a:lnTo>
                <a:lnTo>
                  <a:pt x="1104" y="863"/>
                </a:lnTo>
                <a:lnTo>
                  <a:pt x="1101" y="864"/>
                </a:lnTo>
                <a:lnTo>
                  <a:pt x="1098" y="864"/>
                </a:lnTo>
                <a:lnTo>
                  <a:pt x="1096" y="863"/>
                </a:lnTo>
                <a:lnTo>
                  <a:pt x="1096" y="858"/>
                </a:lnTo>
                <a:lnTo>
                  <a:pt x="1104" y="856"/>
                </a:lnTo>
                <a:lnTo>
                  <a:pt x="1116" y="856"/>
                </a:lnTo>
                <a:lnTo>
                  <a:pt x="1127" y="854"/>
                </a:lnTo>
                <a:lnTo>
                  <a:pt x="1137" y="851"/>
                </a:lnTo>
                <a:lnTo>
                  <a:pt x="1145" y="850"/>
                </a:lnTo>
                <a:lnTo>
                  <a:pt x="1148" y="845"/>
                </a:lnTo>
                <a:lnTo>
                  <a:pt x="1143" y="840"/>
                </a:lnTo>
                <a:lnTo>
                  <a:pt x="1152" y="837"/>
                </a:lnTo>
                <a:lnTo>
                  <a:pt x="1160" y="835"/>
                </a:lnTo>
                <a:lnTo>
                  <a:pt x="1168" y="832"/>
                </a:lnTo>
                <a:lnTo>
                  <a:pt x="1176" y="825"/>
                </a:lnTo>
                <a:lnTo>
                  <a:pt x="1179" y="817"/>
                </a:lnTo>
                <a:lnTo>
                  <a:pt x="1186" y="815"/>
                </a:lnTo>
                <a:lnTo>
                  <a:pt x="1194" y="814"/>
                </a:lnTo>
                <a:lnTo>
                  <a:pt x="1200" y="814"/>
                </a:lnTo>
                <a:lnTo>
                  <a:pt x="1205" y="809"/>
                </a:lnTo>
                <a:lnTo>
                  <a:pt x="1207" y="802"/>
                </a:lnTo>
                <a:lnTo>
                  <a:pt x="1238" y="794"/>
                </a:lnTo>
                <a:lnTo>
                  <a:pt x="1267" y="781"/>
                </a:lnTo>
                <a:lnTo>
                  <a:pt x="1294" y="770"/>
                </a:lnTo>
                <a:lnTo>
                  <a:pt x="1324" y="763"/>
                </a:lnTo>
                <a:lnTo>
                  <a:pt x="1324" y="762"/>
                </a:lnTo>
                <a:lnTo>
                  <a:pt x="1316" y="762"/>
                </a:lnTo>
                <a:lnTo>
                  <a:pt x="1314" y="760"/>
                </a:lnTo>
                <a:lnTo>
                  <a:pt x="1314" y="757"/>
                </a:lnTo>
                <a:lnTo>
                  <a:pt x="1359" y="757"/>
                </a:lnTo>
                <a:lnTo>
                  <a:pt x="1361" y="755"/>
                </a:lnTo>
                <a:lnTo>
                  <a:pt x="1361" y="754"/>
                </a:lnTo>
                <a:lnTo>
                  <a:pt x="1363" y="752"/>
                </a:lnTo>
                <a:lnTo>
                  <a:pt x="1363" y="750"/>
                </a:lnTo>
                <a:lnTo>
                  <a:pt x="1361" y="749"/>
                </a:lnTo>
                <a:lnTo>
                  <a:pt x="1359" y="749"/>
                </a:lnTo>
                <a:lnTo>
                  <a:pt x="1374" y="746"/>
                </a:lnTo>
                <a:lnTo>
                  <a:pt x="1406" y="739"/>
                </a:lnTo>
                <a:lnTo>
                  <a:pt x="1419" y="734"/>
                </a:lnTo>
                <a:lnTo>
                  <a:pt x="1429" y="726"/>
                </a:lnTo>
                <a:lnTo>
                  <a:pt x="1444" y="723"/>
                </a:lnTo>
                <a:lnTo>
                  <a:pt x="1493" y="718"/>
                </a:lnTo>
                <a:lnTo>
                  <a:pt x="1506" y="713"/>
                </a:lnTo>
                <a:lnTo>
                  <a:pt x="1517" y="707"/>
                </a:lnTo>
                <a:lnTo>
                  <a:pt x="1523" y="695"/>
                </a:lnTo>
                <a:lnTo>
                  <a:pt x="1541" y="690"/>
                </a:lnTo>
                <a:lnTo>
                  <a:pt x="1558" y="684"/>
                </a:lnTo>
                <a:lnTo>
                  <a:pt x="1571" y="674"/>
                </a:lnTo>
                <a:lnTo>
                  <a:pt x="1585" y="666"/>
                </a:lnTo>
                <a:lnTo>
                  <a:pt x="1584" y="664"/>
                </a:lnTo>
                <a:lnTo>
                  <a:pt x="1577" y="664"/>
                </a:lnTo>
                <a:lnTo>
                  <a:pt x="1598" y="655"/>
                </a:lnTo>
                <a:lnTo>
                  <a:pt x="1624" y="650"/>
                </a:lnTo>
                <a:lnTo>
                  <a:pt x="1648" y="643"/>
                </a:lnTo>
                <a:lnTo>
                  <a:pt x="1648" y="640"/>
                </a:lnTo>
                <a:lnTo>
                  <a:pt x="1647" y="638"/>
                </a:lnTo>
                <a:lnTo>
                  <a:pt x="1639" y="638"/>
                </a:lnTo>
                <a:lnTo>
                  <a:pt x="1650" y="635"/>
                </a:lnTo>
                <a:lnTo>
                  <a:pt x="1668" y="633"/>
                </a:lnTo>
                <a:lnTo>
                  <a:pt x="1686" y="630"/>
                </a:lnTo>
                <a:lnTo>
                  <a:pt x="1702" y="625"/>
                </a:lnTo>
                <a:lnTo>
                  <a:pt x="1700" y="619"/>
                </a:lnTo>
                <a:lnTo>
                  <a:pt x="1704" y="614"/>
                </a:lnTo>
                <a:lnTo>
                  <a:pt x="1710" y="612"/>
                </a:lnTo>
                <a:lnTo>
                  <a:pt x="1733" y="612"/>
                </a:lnTo>
                <a:lnTo>
                  <a:pt x="1744" y="611"/>
                </a:lnTo>
                <a:lnTo>
                  <a:pt x="1754" y="607"/>
                </a:lnTo>
                <a:lnTo>
                  <a:pt x="1756" y="607"/>
                </a:lnTo>
                <a:lnTo>
                  <a:pt x="1756" y="601"/>
                </a:lnTo>
                <a:lnTo>
                  <a:pt x="1754" y="601"/>
                </a:lnTo>
                <a:lnTo>
                  <a:pt x="1761" y="598"/>
                </a:lnTo>
                <a:lnTo>
                  <a:pt x="1780" y="594"/>
                </a:lnTo>
                <a:lnTo>
                  <a:pt x="1788" y="593"/>
                </a:lnTo>
                <a:lnTo>
                  <a:pt x="1795" y="590"/>
                </a:lnTo>
                <a:lnTo>
                  <a:pt x="1795" y="585"/>
                </a:lnTo>
                <a:lnTo>
                  <a:pt x="1808" y="581"/>
                </a:lnTo>
                <a:lnTo>
                  <a:pt x="1822" y="580"/>
                </a:lnTo>
                <a:lnTo>
                  <a:pt x="1842" y="578"/>
                </a:lnTo>
                <a:lnTo>
                  <a:pt x="1861" y="575"/>
                </a:lnTo>
                <a:lnTo>
                  <a:pt x="1864" y="573"/>
                </a:lnTo>
                <a:lnTo>
                  <a:pt x="1866" y="570"/>
                </a:lnTo>
                <a:lnTo>
                  <a:pt x="1873" y="567"/>
                </a:lnTo>
                <a:lnTo>
                  <a:pt x="1881" y="565"/>
                </a:lnTo>
                <a:lnTo>
                  <a:pt x="1892" y="565"/>
                </a:lnTo>
                <a:lnTo>
                  <a:pt x="1905" y="564"/>
                </a:lnTo>
                <a:lnTo>
                  <a:pt x="1916" y="560"/>
                </a:lnTo>
                <a:lnTo>
                  <a:pt x="1925" y="559"/>
                </a:lnTo>
                <a:lnTo>
                  <a:pt x="1926" y="554"/>
                </a:lnTo>
                <a:lnTo>
                  <a:pt x="1921" y="549"/>
                </a:lnTo>
                <a:lnTo>
                  <a:pt x="1957" y="539"/>
                </a:lnTo>
                <a:lnTo>
                  <a:pt x="1991" y="529"/>
                </a:lnTo>
                <a:lnTo>
                  <a:pt x="1991" y="526"/>
                </a:lnTo>
                <a:lnTo>
                  <a:pt x="1993" y="525"/>
                </a:lnTo>
                <a:lnTo>
                  <a:pt x="1993" y="521"/>
                </a:lnTo>
                <a:lnTo>
                  <a:pt x="1991" y="520"/>
                </a:lnTo>
                <a:lnTo>
                  <a:pt x="1988" y="518"/>
                </a:lnTo>
                <a:lnTo>
                  <a:pt x="1990" y="516"/>
                </a:lnTo>
                <a:lnTo>
                  <a:pt x="1993" y="516"/>
                </a:lnTo>
                <a:lnTo>
                  <a:pt x="2003" y="521"/>
                </a:lnTo>
                <a:lnTo>
                  <a:pt x="2011" y="521"/>
                </a:lnTo>
                <a:lnTo>
                  <a:pt x="2007" y="515"/>
                </a:lnTo>
                <a:lnTo>
                  <a:pt x="2003" y="513"/>
                </a:lnTo>
                <a:lnTo>
                  <a:pt x="1999" y="513"/>
                </a:lnTo>
                <a:lnTo>
                  <a:pt x="1996" y="512"/>
                </a:lnTo>
                <a:lnTo>
                  <a:pt x="1991" y="512"/>
                </a:lnTo>
                <a:lnTo>
                  <a:pt x="2009" y="510"/>
                </a:lnTo>
                <a:lnTo>
                  <a:pt x="2025" y="512"/>
                </a:lnTo>
                <a:lnTo>
                  <a:pt x="2042" y="515"/>
                </a:lnTo>
                <a:lnTo>
                  <a:pt x="2059" y="512"/>
                </a:lnTo>
                <a:lnTo>
                  <a:pt x="2056" y="508"/>
                </a:lnTo>
                <a:lnTo>
                  <a:pt x="2056" y="507"/>
                </a:lnTo>
                <a:lnTo>
                  <a:pt x="2059" y="503"/>
                </a:lnTo>
                <a:lnTo>
                  <a:pt x="2063" y="502"/>
                </a:lnTo>
                <a:lnTo>
                  <a:pt x="2068" y="502"/>
                </a:lnTo>
                <a:lnTo>
                  <a:pt x="2071" y="500"/>
                </a:lnTo>
                <a:lnTo>
                  <a:pt x="2076" y="499"/>
                </a:lnTo>
                <a:lnTo>
                  <a:pt x="2079" y="497"/>
                </a:lnTo>
                <a:lnTo>
                  <a:pt x="2081" y="495"/>
                </a:lnTo>
                <a:lnTo>
                  <a:pt x="2077" y="492"/>
                </a:lnTo>
                <a:lnTo>
                  <a:pt x="2074" y="494"/>
                </a:lnTo>
                <a:lnTo>
                  <a:pt x="2072" y="494"/>
                </a:lnTo>
                <a:lnTo>
                  <a:pt x="2069" y="495"/>
                </a:lnTo>
                <a:lnTo>
                  <a:pt x="2064" y="495"/>
                </a:lnTo>
                <a:lnTo>
                  <a:pt x="2076" y="487"/>
                </a:lnTo>
                <a:lnTo>
                  <a:pt x="2089" y="484"/>
                </a:lnTo>
                <a:lnTo>
                  <a:pt x="2103" y="481"/>
                </a:lnTo>
                <a:lnTo>
                  <a:pt x="2102" y="479"/>
                </a:lnTo>
                <a:lnTo>
                  <a:pt x="2100" y="476"/>
                </a:lnTo>
                <a:lnTo>
                  <a:pt x="2095" y="476"/>
                </a:lnTo>
                <a:lnTo>
                  <a:pt x="2097" y="474"/>
                </a:lnTo>
                <a:lnTo>
                  <a:pt x="2100" y="473"/>
                </a:lnTo>
                <a:lnTo>
                  <a:pt x="2102" y="473"/>
                </a:lnTo>
                <a:lnTo>
                  <a:pt x="2105" y="471"/>
                </a:lnTo>
                <a:lnTo>
                  <a:pt x="2108" y="471"/>
                </a:lnTo>
                <a:lnTo>
                  <a:pt x="2111" y="468"/>
                </a:lnTo>
                <a:lnTo>
                  <a:pt x="2108" y="464"/>
                </a:lnTo>
                <a:lnTo>
                  <a:pt x="2105" y="464"/>
                </a:lnTo>
                <a:lnTo>
                  <a:pt x="2129" y="461"/>
                </a:lnTo>
                <a:lnTo>
                  <a:pt x="2150" y="455"/>
                </a:lnTo>
                <a:lnTo>
                  <a:pt x="2189" y="435"/>
                </a:lnTo>
                <a:lnTo>
                  <a:pt x="2210" y="427"/>
                </a:lnTo>
                <a:lnTo>
                  <a:pt x="2207" y="424"/>
                </a:lnTo>
                <a:lnTo>
                  <a:pt x="2197" y="424"/>
                </a:lnTo>
                <a:lnTo>
                  <a:pt x="2196" y="422"/>
                </a:lnTo>
                <a:lnTo>
                  <a:pt x="2189" y="422"/>
                </a:lnTo>
                <a:lnTo>
                  <a:pt x="2184" y="421"/>
                </a:lnTo>
                <a:lnTo>
                  <a:pt x="2188" y="419"/>
                </a:lnTo>
                <a:lnTo>
                  <a:pt x="2220" y="419"/>
                </a:lnTo>
                <a:lnTo>
                  <a:pt x="2219" y="416"/>
                </a:lnTo>
                <a:lnTo>
                  <a:pt x="2215" y="414"/>
                </a:lnTo>
                <a:lnTo>
                  <a:pt x="2206" y="414"/>
                </a:lnTo>
                <a:lnTo>
                  <a:pt x="2232" y="408"/>
                </a:lnTo>
                <a:lnTo>
                  <a:pt x="2261" y="403"/>
                </a:lnTo>
                <a:lnTo>
                  <a:pt x="2288" y="398"/>
                </a:lnTo>
                <a:lnTo>
                  <a:pt x="2316" y="391"/>
                </a:lnTo>
                <a:lnTo>
                  <a:pt x="2318" y="390"/>
                </a:lnTo>
                <a:lnTo>
                  <a:pt x="2318" y="383"/>
                </a:lnTo>
                <a:lnTo>
                  <a:pt x="2321" y="380"/>
                </a:lnTo>
                <a:lnTo>
                  <a:pt x="2340" y="380"/>
                </a:lnTo>
                <a:lnTo>
                  <a:pt x="2352" y="382"/>
                </a:lnTo>
                <a:lnTo>
                  <a:pt x="2358" y="378"/>
                </a:lnTo>
                <a:lnTo>
                  <a:pt x="2363" y="373"/>
                </a:lnTo>
                <a:lnTo>
                  <a:pt x="2384" y="372"/>
                </a:lnTo>
                <a:lnTo>
                  <a:pt x="2404" y="372"/>
                </a:lnTo>
                <a:lnTo>
                  <a:pt x="2423" y="370"/>
                </a:lnTo>
                <a:lnTo>
                  <a:pt x="2443" y="365"/>
                </a:lnTo>
                <a:lnTo>
                  <a:pt x="2444" y="365"/>
                </a:lnTo>
                <a:lnTo>
                  <a:pt x="2444" y="360"/>
                </a:lnTo>
                <a:lnTo>
                  <a:pt x="2443" y="360"/>
                </a:lnTo>
                <a:lnTo>
                  <a:pt x="2465" y="357"/>
                </a:lnTo>
                <a:lnTo>
                  <a:pt x="2478" y="356"/>
                </a:lnTo>
                <a:lnTo>
                  <a:pt x="2488" y="352"/>
                </a:lnTo>
                <a:lnTo>
                  <a:pt x="2491" y="347"/>
                </a:lnTo>
                <a:lnTo>
                  <a:pt x="2509" y="346"/>
                </a:lnTo>
                <a:lnTo>
                  <a:pt x="2530" y="343"/>
                </a:lnTo>
                <a:lnTo>
                  <a:pt x="2555" y="343"/>
                </a:lnTo>
                <a:lnTo>
                  <a:pt x="2576" y="344"/>
                </a:lnTo>
                <a:lnTo>
                  <a:pt x="2597" y="349"/>
                </a:lnTo>
                <a:lnTo>
                  <a:pt x="2599" y="347"/>
                </a:lnTo>
                <a:lnTo>
                  <a:pt x="2599" y="346"/>
                </a:lnTo>
                <a:lnTo>
                  <a:pt x="2597" y="343"/>
                </a:lnTo>
                <a:lnTo>
                  <a:pt x="2594" y="341"/>
                </a:lnTo>
                <a:lnTo>
                  <a:pt x="2592" y="341"/>
                </a:lnTo>
                <a:lnTo>
                  <a:pt x="2590" y="339"/>
                </a:lnTo>
                <a:lnTo>
                  <a:pt x="2613" y="341"/>
                </a:lnTo>
                <a:lnTo>
                  <a:pt x="2638" y="341"/>
                </a:lnTo>
                <a:lnTo>
                  <a:pt x="2660" y="339"/>
                </a:lnTo>
                <a:lnTo>
                  <a:pt x="2678" y="343"/>
                </a:lnTo>
                <a:lnTo>
                  <a:pt x="2681" y="341"/>
                </a:lnTo>
                <a:lnTo>
                  <a:pt x="2681" y="338"/>
                </a:lnTo>
                <a:lnTo>
                  <a:pt x="2678" y="338"/>
                </a:lnTo>
                <a:lnTo>
                  <a:pt x="2678" y="336"/>
                </a:lnTo>
                <a:lnTo>
                  <a:pt x="2677" y="334"/>
                </a:lnTo>
                <a:lnTo>
                  <a:pt x="2693" y="339"/>
                </a:lnTo>
                <a:lnTo>
                  <a:pt x="2711" y="338"/>
                </a:lnTo>
                <a:lnTo>
                  <a:pt x="2730" y="334"/>
                </a:lnTo>
                <a:lnTo>
                  <a:pt x="2751" y="331"/>
                </a:lnTo>
                <a:lnTo>
                  <a:pt x="2777" y="331"/>
                </a:lnTo>
                <a:lnTo>
                  <a:pt x="2777" y="325"/>
                </a:lnTo>
                <a:lnTo>
                  <a:pt x="2800" y="330"/>
                </a:lnTo>
                <a:lnTo>
                  <a:pt x="2821" y="330"/>
                </a:lnTo>
                <a:lnTo>
                  <a:pt x="2841" y="328"/>
                </a:lnTo>
                <a:lnTo>
                  <a:pt x="2862" y="326"/>
                </a:lnTo>
                <a:lnTo>
                  <a:pt x="2883" y="331"/>
                </a:lnTo>
                <a:lnTo>
                  <a:pt x="2876" y="328"/>
                </a:lnTo>
                <a:lnTo>
                  <a:pt x="2873" y="328"/>
                </a:lnTo>
                <a:lnTo>
                  <a:pt x="2870" y="326"/>
                </a:lnTo>
                <a:lnTo>
                  <a:pt x="2906" y="328"/>
                </a:lnTo>
                <a:lnTo>
                  <a:pt x="2946" y="331"/>
                </a:lnTo>
                <a:lnTo>
                  <a:pt x="2948" y="331"/>
                </a:lnTo>
                <a:lnTo>
                  <a:pt x="2949" y="330"/>
                </a:lnTo>
                <a:lnTo>
                  <a:pt x="2949" y="320"/>
                </a:lnTo>
                <a:lnTo>
                  <a:pt x="2964" y="326"/>
                </a:lnTo>
                <a:lnTo>
                  <a:pt x="2987" y="330"/>
                </a:lnTo>
                <a:lnTo>
                  <a:pt x="3001" y="331"/>
                </a:lnTo>
                <a:lnTo>
                  <a:pt x="3001" y="330"/>
                </a:lnTo>
                <a:lnTo>
                  <a:pt x="3003" y="326"/>
                </a:lnTo>
                <a:lnTo>
                  <a:pt x="3005" y="325"/>
                </a:lnTo>
                <a:lnTo>
                  <a:pt x="3006" y="325"/>
                </a:lnTo>
                <a:lnTo>
                  <a:pt x="3008" y="323"/>
                </a:lnTo>
                <a:lnTo>
                  <a:pt x="3014" y="326"/>
                </a:lnTo>
                <a:lnTo>
                  <a:pt x="3014" y="321"/>
                </a:lnTo>
                <a:lnTo>
                  <a:pt x="3026" y="325"/>
                </a:lnTo>
                <a:lnTo>
                  <a:pt x="3040" y="328"/>
                </a:lnTo>
                <a:lnTo>
                  <a:pt x="3055" y="330"/>
                </a:lnTo>
                <a:lnTo>
                  <a:pt x="3074" y="326"/>
                </a:lnTo>
                <a:lnTo>
                  <a:pt x="3073" y="325"/>
                </a:lnTo>
                <a:lnTo>
                  <a:pt x="3070" y="325"/>
                </a:lnTo>
                <a:lnTo>
                  <a:pt x="3068" y="323"/>
                </a:lnTo>
                <a:lnTo>
                  <a:pt x="3068" y="320"/>
                </a:lnTo>
                <a:lnTo>
                  <a:pt x="3084" y="321"/>
                </a:lnTo>
                <a:lnTo>
                  <a:pt x="3120" y="325"/>
                </a:lnTo>
                <a:lnTo>
                  <a:pt x="3115" y="321"/>
                </a:lnTo>
                <a:lnTo>
                  <a:pt x="3112" y="318"/>
                </a:lnTo>
                <a:lnTo>
                  <a:pt x="3102" y="312"/>
                </a:lnTo>
                <a:lnTo>
                  <a:pt x="3126" y="317"/>
                </a:lnTo>
                <a:lnTo>
                  <a:pt x="3149" y="323"/>
                </a:lnTo>
                <a:lnTo>
                  <a:pt x="3174" y="326"/>
                </a:lnTo>
                <a:lnTo>
                  <a:pt x="3175" y="326"/>
                </a:lnTo>
                <a:lnTo>
                  <a:pt x="3175" y="325"/>
                </a:lnTo>
                <a:lnTo>
                  <a:pt x="3174" y="323"/>
                </a:lnTo>
                <a:lnTo>
                  <a:pt x="3172" y="323"/>
                </a:lnTo>
                <a:lnTo>
                  <a:pt x="3170" y="321"/>
                </a:lnTo>
                <a:lnTo>
                  <a:pt x="3170" y="317"/>
                </a:lnTo>
                <a:lnTo>
                  <a:pt x="3193" y="328"/>
                </a:lnTo>
                <a:lnTo>
                  <a:pt x="3217" y="334"/>
                </a:lnTo>
                <a:lnTo>
                  <a:pt x="3245" y="336"/>
                </a:lnTo>
                <a:lnTo>
                  <a:pt x="3273" y="336"/>
                </a:lnTo>
                <a:lnTo>
                  <a:pt x="3325" y="330"/>
                </a:lnTo>
                <a:lnTo>
                  <a:pt x="3347" y="326"/>
                </a:lnTo>
                <a:lnTo>
                  <a:pt x="3349" y="325"/>
                </a:lnTo>
                <a:lnTo>
                  <a:pt x="3349" y="323"/>
                </a:lnTo>
                <a:lnTo>
                  <a:pt x="3351" y="321"/>
                </a:lnTo>
                <a:lnTo>
                  <a:pt x="3352" y="318"/>
                </a:lnTo>
                <a:lnTo>
                  <a:pt x="3352" y="317"/>
                </a:lnTo>
                <a:lnTo>
                  <a:pt x="3349" y="313"/>
                </a:lnTo>
                <a:lnTo>
                  <a:pt x="3352" y="312"/>
                </a:lnTo>
                <a:lnTo>
                  <a:pt x="3354" y="313"/>
                </a:lnTo>
                <a:lnTo>
                  <a:pt x="3357" y="315"/>
                </a:lnTo>
                <a:lnTo>
                  <a:pt x="3364" y="321"/>
                </a:lnTo>
                <a:lnTo>
                  <a:pt x="3370" y="325"/>
                </a:lnTo>
                <a:lnTo>
                  <a:pt x="3370" y="321"/>
                </a:lnTo>
                <a:lnTo>
                  <a:pt x="3365" y="317"/>
                </a:lnTo>
                <a:lnTo>
                  <a:pt x="3373" y="320"/>
                </a:lnTo>
                <a:lnTo>
                  <a:pt x="3385" y="321"/>
                </a:lnTo>
                <a:lnTo>
                  <a:pt x="3398" y="323"/>
                </a:lnTo>
                <a:lnTo>
                  <a:pt x="3409" y="317"/>
                </a:lnTo>
                <a:lnTo>
                  <a:pt x="3411" y="317"/>
                </a:lnTo>
                <a:lnTo>
                  <a:pt x="3411" y="318"/>
                </a:lnTo>
                <a:lnTo>
                  <a:pt x="3409" y="320"/>
                </a:lnTo>
                <a:lnTo>
                  <a:pt x="3409" y="325"/>
                </a:lnTo>
                <a:lnTo>
                  <a:pt x="3411" y="326"/>
                </a:lnTo>
                <a:lnTo>
                  <a:pt x="3429" y="328"/>
                </a:lnTo>
                <a:lnTo>
                  <a:pt x="3445" y="331"/>
                </a:lnTo>
                <a:lnTo>
                  <a:pt x="3455" y="330"/>
                </a:lnTo>
                <a:lnTo>
                  <a:pt x="3469" y="331"/>
                </a:lnTo>
                <a:lnTo>
                  <a:pt x="3485" y="333"/>
                </a:lnTo>
                <a:lnTo>
                  <a:pt x="3505" y="336"/>
                </a:lnTo>
                <a:lnTo>
                  <a:pt x="3521" y="338"/>
                </a:lnTo>
                <a:lnTo>
                  <a:pt x="3521" y="334"/>
                </a:lnTo>
                <a:lnTo>
                  <a:pt x="3519" y="331"/>
                </a:lnTo>
                <a:lnTo>
                  <a:pt x="3516" y="330"/>
                </a:lnTo>
                <a:lnTo>
                  <a:pt x="3513" y="330"/>
                </a:lnTo>
                <a:lnTo>
                  <a:pt x="3521" y="328"/>
                </a:lnTo>
                <a:lnTo>
                  <a:pt x="3534" y="328"/>
                </a:lnTo>
                <a:lnTo>
                  <a:pt x="3547" y="326"/>
                </a:lnTo>
                <a:lnTo>
                  <a:pt x="3558" y="325"/>
                </a:lnTo>
                <a:lnTo>
                  <a:pt x="3568" y="323"/>
                </a:lnTo>
                <a:lnTo>
                  <a:pt x="3571" y="320"/>
                </a:lnTo>
                <a:lnTo>
                  <a:pt x="3583" y="321"/>
                </a:lnTo>
                <a:lnTo>
                  <a:pt x="3597" y="323"/>
                </a:lnTo>
                <a:lnTo>
                  <a:pt x="3615" y="320"/>
                </a:lnTo>
                <a:lnTo>
                  <a:pt x="3615" y="317"/>
                </a:lnTo>
                <a:lnTo>
                  <a:pt x="3614" y="315"/>
                </a:lnTo>
                <a:lnTo>
                  <a:pt x="3612" y="315"/>
                </a:lnTo>
                <a:lnTo>
                  <a:pt x="3610" y="313"/>
                </a:lnTo>
                <a:lnTo>
                  <a:pt x="3615" y="313"/>
                </a:lnTo>
                <a:lnTo>
                  <a:pt x="3622" y="315"/>
                </a:lnTo>
                <a:lnTo>
                  <a:pt x="3630" y="315"/>
                </a:lnTo>
                <a:lnTo>
                  <a:pt x="3638" y="313"/>
                </a:lnTo>
                <a:lnTo>
                  <a:pt x="3638" y="310"/>
                </a:lnTo>
                <a:lnTo>
                  <a:pt x="3641" y="307"/>
                </a:lnTo>
                <a:lnTo>
                  <a:pt x="3648" y="307"/>
                </a:lnTo>
                <a:lnTo>
                  <a:pt x="3653" y="305"/>
                </a:lnTo>
                <a:lnTo>
                  <a:pt x="3658" y="305"/>
                </a:lnTo>
                <a:lnTo>
                  <a:pt x="3661" y="304"/>
                </a:lnTo>
                <a:lnTo>
                  <a:pt x="3658" y="302"/>
                </a:lnTo>
                <a:lnTo>
                  <a:pt x="3658" y="299"/>
                </a:lnTo>
                <a:lnTo>
                  <a:pt x="3661" y="295"/>
                </a:lnTo>
                <a:lnTo>
                  <a:pt x="3666" y="295"/>
                </a:lnTo>
                <a:lnTo>
                  <a:pt x="3667" y="294"/>
                </a:lnTo>
                <a:lnTo>
                  <a:pt x="3667" y="292"/>
                </a:lnTo>
                <a:lnTo>
                  <a:pt x="3664" y="291"/>
                </a:lnTo>
                <a:lnTo>
                  <a:pt x="3674" y="289"/>
                </a:lnTo>
                <a:lnTo>
                  <a:pt x="3682" y="287"/>
                </a:lnTo>
                <a:lnTo>
                  <a:pt x="3693" y="287"/>
                </a:lnTo>
                <a:lnTo>
                  <a:pt x="3708" y="284"/>
                </a:lnTo>
                <a:lnTo>
                  <a:pt x="3706" y="281"/>
                </a:lnTo>
                <a:lnTo>
                  <a:pt x="3706" y="278"/>
                </a:lnTo>
                <a:lnTo>
                  <a:pt x="3705" y="274"/>
                </a:lnTo>
                <a:lnTo>
                  <a:pt x="3701" y="271"/>
                </a:lnTo>
                <a:lnTo>
                  <a:pt x="3703" y="269"/>
                </a:lnTo>
                <a:lnTo>
                  <a:pt x="3706" y="269"/>
                </a:lnTo>
                <a:lnTo>
                  <a:pt x="3710" y="271"/>
                </a:lnTo>
                <a:lnTo>
                  <a:pt x="3711" y="271"/>
                </a:lnTo>
                <a:lnTo>
                  <a:pt x="3718" y="274"/>
                </a:lnTo>
                <a:lnTo>
                  <a:pt x="3719" y="276"/>
                </a:lnTo>
                <a:lnTo>
                  <a:pt x="3721" y="274"/>
                </a:lnTo>
                <a:lnTo>
                  <a:pt x="3721" y="271"/>
                </a:lnTo>
                <a:lnTo>
                  <a:pt x="3719" y="268"/>
                </a:lnTo>
                <a:lnTo>
                  <a:pt x="3718" y="266"/>
                </a:lnTo>
                <a:lnTo>
                  <a:pt x="3718" y="260"/>
                </a:lnTo>
                <a:lnTo>
                  <a:pt x="3729" y="263"/>
                </a:lnTo>
                <a:lnTo>
                  <a:pt x="3742" y="261"/>
                </a:lnTo>
                <a:lnTo>
                  <a:pt x="3755" y="256"/>
                </a:lnTo>
                <a:lnTo>
                  <a:pt x="3768" y="250"/>
                </a:lnTo>
                <a:lnTo>
                  <a:pt x="3781" y="248"/>
                </a:lnTo>
                <a:lnTo>
                  <a:pt x="3779" y="245"/>
                </a:lnTo>
                <a:lnTo>
                  <a:pt x="3773" y="242"/>
                </a:lnTo>
                <a:lnTo>
                  <a:pt x="3768" y="242"/>
                </a:lnTo>
                <a:lnTo>
                  <a:pt x="3779" y="239"/>
                </a:lnTo>
                <a:lnTo>
                  <a:pt x="3791" y="237"/>
                </a:lnTo>
                <a:lnTo>
                  <a:pt x="3802" y="232"/>
                </a:lnTo>
                <a:lnTo>
                  <a:pt x="3800" y="230"/>
                </a:lnTo>
                <a:lnTo>
                  <a:pt x="3792" y="230"/>
                </a:lnTo>
                <a:lnTo>
                  <a:pt x="3800" y="226"/>
                </a:lnTo>
                <a:lnTo>
                  <a:pt x="3810" y="222"/>
                </a:lnTo>
                <a:lnTo>
                  <a:pt x="3822" y="219"/>
                </a:lnTo>
                <a:lnTo>
                  <a:pt x="3828" y="213"/>
                </a:lnTo>
                <a:lnTo>
                  <a:pt x="3825" y="209"/>
                </a:lnTo>
                <a:lnTo>
                  <a:pt x="3820" y="209"/>
                </a:lnTo>
                <a:lnTo>
                  <a:pt x="3817" y="206"/>
                </a:lnTo>
                <a:lnTo>
                  <a:pt x="3822" y="204"/>
                </a:lnTo>
                <a:lnTo>
                  <a:pt x="3843" y="204"/>
                </a:lnTo>
                <a:lnTo>
                  <a:pt x="3844" y="201"/>
                </a:lnTo>
                <a:lnTo>
                  <a:pt x="3843" y="198"/>
                </a:lnTo>
                <a:lnTo>
                  <a:pt x="3841" y="198"/>
                </a:lnTo>
                <a:lnTo>
                  <a:pt x="3839" y="196"/>
                </a:lnTo>
                <a:lnTo>
                  <a:pt x="3833" y="196"/>
                </a:lnTo>
                <a:lnTo>
                  <a:pt x="3851" y="193"/>
                </a:lnTo>
                <a:lnTo>
                  <a:pt x="3867" y="187"/>
                </a:lnTo>
                <a:lnTo>
                  <a:pt x="3883" y="182"/>
                </a:lnTo>
                <a:lnTo>
                  <a:pt x="3883" y="178"/>
                </a:lnTo>
                <a:lnTo>
                  <a:pt x="3882" y="177"/>
                </a:lnTo>
                <a:lnTo>
                  <a:pt x="3878" y="177"/>
                </a:lnTo>
                <a:lnTo>
                  <a:pt x="3888" y="175"/>
                </a:lnTo>
                <a:lnTo>
                  <a:pt x="3900" y="174"/>
                </a:lnTo>
                <a:lnTo>
                  <a:pt x="3909" y="170"/>
                </a:lnTo>
                <a:lnTo>
                  <a:pt x="3906" y="169"/>
                </a:lnTo>
                <a:lnTo>
                  <a:pt x="3904" y="165"/>
                </a:lnTo>
                <a:lnTo>
                  <a:pt x="3901" y="164"/>
                </a:lnTo>
                <a:lnTo>
                  <a:pt x="3945" y="149"/>
                </a:lnTo>
                <a:lnTo>
                  <a:pt x="3971" y="143"/>
                </a:lnTo>
                <a:lnTo>
                  <a:pt x="3971" y="141"/>
                </a:lnTo>
                <a:lnTo>
                  <a:pt x="3968" y="138"/>
                </a:lnTo>
                <a:lnTo>
                  <a:pt x="3963" y="138"/>
                </a:lnTo>
                <a:lnTo>
                  <a:pt x="3969" y="135"/>
                </a:lnTo>
                <a:lnTo>
                  <a:pt x="3995" y="135"/>
                </a:lnTo>
                <a:lnTo>
                  <a:pt x="3995" y="131"/>
                </a:lnTo>
                <a:lnTo>
                  <a:pt x="3994" y="130"/>
                </a:lnTo>
                <a:lnTo>
                  <a:pt x="3990" y="130"/>
                </a:lnTo>
                <a:lnTo>
                  <a:pt x="3987" y="128"/>
                </a:lnTo>
                <a:lnTo>
                  <a:pt x="3977" y="128"/>
                </a:lnTo>
                <a:lnTo>
                  <a:pt x="3986" y="126"/>
                </a:lnTo>
                <a:lnTo>
                  <a:pt x="4007" y="126"/>
                </a:lnTo>
                <a:lnTo>
                  <a:pt x="4015" y="125"/>
                </a:lnTo>
                <a:lnTo>
                  <a:pt x="4021" y="120"/>
                </a:lnTo>
                <a:lnTo>
                  <a:pt x="4021" y="117"/>
                </a:lnTo>
                <a:lnTo>
                  <a:pt x="4020" y="115"/>
                </a:lnTo>
                <a:lnTo>
                  <a:pt x="4018" y="115"/>
                </a:lnTo>
                <a:lnTo>
                  <a:pt x="4016" y="113"/>
                </a:lnTo>
                <a:lnTo>
                  <a:pt x="4013" y="113"/>
                </a:lnTo>
                <a:lnTo>
                  <a:pt x="4012" y="112"/>
                </a:lnTo>
                <a:lnTo>
                  <a:pt x="4012" y="107"/>
                </a:lnTo>
                <a:lnTo>
                  <a:pt x="4031" y="109"/>
                </a:lnTo>
                <a:lnTo>
                  <a:pt x="4049" y="109"/>
                </a:lnTo>
                <a:lnTo>
                  <a:pt x="4065" y="107"/>
                </a:lnTo>
                <a:lnTo>
                  <a:pt x="4081" y="104"/>
                </a:lnTo>
                <a:lnTo>
                  <a:pt x="4101" y="102"/>
                </a:lnTo>
                <a:lnTo>
                  <a:pt x="4090" y="97"/>
                </a:lnTo>
                <a:lnTo>
                  <a:pt x="4075" y="96"/>
                </a:lnTo>
                <a:lnTo>
                  <a:pt x="4062" y="94"/>
                </a:lnTo>
                <a:lnTo>
                  <a:pt x="4073" y="91"/>
                </a:lnTo>
                <a:lnTo>
                  <a:pt x="4088" y="91"/>
                </a:lnTo>
                <a:lnTo>
                  <a:pt x="4103" y="92"/>
                </a:lnTo>
                <a:lnTo>
                  <a:pt x="4114" y="89"/>
                </a:lnTo>
                <a:lnTo>
                  <a:pt x="4114" y="87"/>
                </a:lnTo>
                <a:lnTo>
                  <a:pt x="4112" y="87"/>
                </a:lnTo>
                <a:lnTo>
                  <a:pt x="4111" y="86"/>
                </a:lnTo>
                <a:lnTo>
                  <a:pt x="4109" y="86"/>
                </a:lnTo>
                <a:lnTo>
                  <a:pt x="4138" y="83"/>
                </a:lnTo>
                <a:lnTo>
                  <a:pt x="4156" y="84"/>
                </a:lnTo>
                <a:lnTo>
                  <a:pt x="4156" y="78"/>
                </a:lnTo>
                <a:lnTo>
                  <a:pt x="4155" y="73"/>
                </a:lnTo>
                <a:lnTo>
                  <a:pt x="4155" y="66"/>
                </a:lnTo>
                <a:lnTo>
                  <a:pt x="4156" y="65"/>
                </a:lnTo>
                <a:lnTo>
                  <a:pt x="4163" y="61"/>
                </a:lnTo>
                <a:lnTo>
                  <a:pt x="4172" y="61"/>
                </a:lnTo>
                <a:lnTo>
                  <a:pt x="4171" y="58"/>
                </a:lnTo>
                <a:lnTo>
                  <a:pt x="4164" y="55"/>
                </a:lnTo>
                <a:lnTo>
                  <a:pt x="4159" y="53"/>
                </a:lnTo>
                <a:lnTo>
                  <a:pt x="4174" y="52"/>
                </a:lnTo>
                <a:lnTo>
                  <a:pt x="4187" y="52"/>
                </a:lnTo>
                <a:lnTo>
                  <a:pt x="4198" y="50"/>
                </a:lnTo>
                <a:lnTo>
                  <a:pt x="4213" y="48"/>
                </a:lnTo>
                <a:lnTo>
                  <a:pt x="4206" y="45"/>
                </a:lnTo>
                <a:lnTo>
                  <a:pt x="4202" y="44"/>
                </a:lnTo>
                <a:lnTo>
                  <a:pt x="4197" y="44"/>
                </a:lnTo>
                <a:lnTo>
                  <a:pt x="4200" y="42"/>
                </a:lnTo>
                <a:lnTo>
                  <a:pt x="4205" y="40"/>
                </a:lnTo>
                <a:lnTo>
                  <a:pt x="4208" y="40"/>
                </a:lnTo>
                <a:lnTo>
                  <a:pt x="4211" y="42"/>
                </a:lnTo>
                <a:lnTo>
                  <a:pt x="4216" y="42"/>
                </a:lnTo>
                <a:lnTo>
                  <a:pt x="4221" y="40"/>
                </a:lnTo>
                <a:lnTo>
                  <a:pt x="4216" y="37"/>
                </a:lnTo>
                <a:lnTo>
                  <a:pt x="4213" y="35"/>
                </a:lnTo>
                <a:lnTo>
                  <a:pt x="4208" y="32"/>
                </a:lnTo>
                <a:lnTo>
                  <a:pt x="4203" y="31"/>
                </a:lnTo>
                <a:lnTo>
                  <a:pt x="4205" y="29"/>
                </a:lnTo>
                <a:lnTo>
                  <a:pt x="4211" y="29"/>
                </a:lnTo>
                <a:lnTo>
                  <a:pt x="4216" y="31"/>
                </a:lnTo>
                <a:lnTo>
                  <a:pt x="4228" y="31"/>
                </a:lnTo>
                <a:lnTo>
                  <a:pt x="4228" y="27"/>
                </a:lnTo>
                <a:lnTo>
                  <a:pt x="4224" y="24"/>
                </a:lnTo>
                <a:lnTo>
                  <a:pt x="4219" y="24"/>
                </a:lnTo>
                <a:lnTo>
                  <a:pt x="4216" y="22"/>
                </a:lnTo>
                <a:lnTo>
                  <a:pt x="4215" y="22"/>
                </a:lnTo>
                <a:lnTo>
                  <a:pt x="4213" y="21"/>
                </a:lnTo>
                <a:lnTo>
                  <a:pt x="4218" y="14"/>
                </a:lnTo>
                <a:lnTo>
                  <a:pt x="4224" y="13"/>
                </a:lnTo>
                <a:lnTo>
                  <a:pt x="4244" y="22"/>
                </a:lnTo>
                <a:lnTo>
                  <a:pt x="4245" y="21"/>
                </a:lnTo>
                <a:lnTo>
                  <a:pt x="4245" y="18"/>
                </a:lnTo>
                <a:lnTo>
                  <a:pt x="4242" y="14"/>
                </a:lnTo>
                <a:lnTo>
                  <a:pt x="4239" y="14"/>
                </a:lnTo>
                <a:lnTo>
                  <a:pt x="4237" y="13"/>
                </a:lnTo>
                <a:lnTo>
                  <a:pt x="4236" y="9"/>
                </a:lnTo>
                <a:lnTo>
                  <a:pt x="4236" y="8"/>
                </a:lnTo>
                <a:lnTo>
                  <a:pt x="4244" y="11"/>
                </a:lnTo>
                <a:lnTo>
                  <a:pt x="4254" y="13"/>
                </a:lnTo>
                <a:lnTo>
                  <a:pt x="4262" y="18"/>
                </a:lnTo>
                <a:lnTo>
                  <a:pt x="4262" y="16"/>
                </a:lnTo>
                <a:lnTo>
                  <a:pt x="4263" y="13"/>
                </a:lnTo>
                <a:lnTo>
                  <a:pt x="4265" y="11"/>
                </a:lnTo>
                <a:lnTo>
                  <a:pt x="4265" y="5"/>
                </a:lnTo>
                <a:lnTo>
                  <a:pt x="42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2"/>
          <p:cNvSpPr>
            <a:spLocks noEditPoints="1"/>
          </p:cNvSpPr>
          <p:nvPr userDrawn="1"/>
        </p:nvSpPr>
        <p:spPr bwMode="auto">
          <a:xfrm>
            <a:off x="3132138" y="4292600"/>
            <a:ext cx="2484437" cy="1428750"/>
          </a:xfrm>
          <a:custGeom>
            <a:avLst/>
            <a:gdLst>
              <a:gd name="T0" fmla="*/ 391271 w 5702"/>
              <a:gd name="T1" fmla="*/ 877891 h 3281"/>
              <a:gd name="T2" fmla="*/ 412620 w 5702"/>
              <a:gd name="T3" fmla="*/ 836087 h 3281"/>
              <a:gd name="T4" fmla="*/ 201735 w 5702"/>
              <a:gd name="T5" fmla="*/ 808217 h 3281"/>
              <a:gd name="T6" fmla="*/ 212192 w 5702"/>
              <a:gd name="T7" fmla="*/ 799943 h 3281"/>
              <a:gd name="T8" fmla="*/ 46621 w 5702"/>
              <a:gd name="T9" fmla="*/ 785573 h 3281"/>
              <a:gd name="T10" fmla="*/ 108493 w 5702"/>
              <a:gd name="T11" fmla="*/ 784702 h 3281"/>
              <a:gd name="T12" fmla="*/ 270142 w 5702"/>
              <a:gd name="T13" fmla="*/ 762058 h 3281"/>
              <a:gd name="T14" fmla="*/ 444863 w 5702"/>
              <a:gd name="T15" fmla="*/ 806475 h 3281"/>
              <a:gd name="T16" fmla="*/ 432228 w 5702"/>
              <a:gd name="T17" fmla="*/ 831296 h 3281"/>
              <a:gd name="T18" fmla="*/ 461420 w 5702"/>
              <a:gd name="T19" fmla="*/ 869182 h 3281"/>
              <a:gd name="T20" fmla="*/ 492356 w 5702"/>
              <a:gd name="T21" fmla="*/ 873536 h 3281"/>
              <a:gd name="T22" fmla="*/ 594749 w 5702"/>
              <a:gd name="T23" fmla="*/ 846973 h 3281"/>
              <a:gd name="T24" fmla="*/ 1712789 w 5702"/>
              <a:gd name="T25" fmla="*/ 661902 h 3281"/>
              <a:gd name="T26" fmla="*/ 581241 w 5702"/>
              <a:gd name="T27" fmla="*/ 571761 h 3281"/>
              <a:gd name="T28" fmla="*/ 1560725 w 5702"/>
              <a:gd name="T29" fmla="*/ 313532 h 3281"/>
              <a:gd name="T30" fmla="*/ 1745903 w 5702"/>
              <a:gd name="T31" fmla="*/ 155895 h 3281"/>
              <a:gd name="T32" fmla="*/ 1793831 w 5702"/>
              <a:gd name="T33" fmla="*/ 110607 h 3281"/>
              <a:gd name="T34" fmla="*/ 1864853 w 5702"/>
              <a:gd name="T35" fmla="*/ 192474 h 3281"/>
              <a:gd name="T36" fmla="*/ 1787296 w 5702"/>
              <a:gd name="T37" fmla="*/ 418914 h 3281"/>
              <a:gd name="T38" fmla="*/ 1772917 w 5702"/>
              <a:gd name="T39" fmla="*/ 701093 h 3281"/>
              <a:gd name="T40" fmla="*/ 1965067 w 5702"/>
              <a:gd name="T41" fmla="*/ 689336 h 3281"/>
              <a:gd name="T42" fmla="*/ 2089245 w 5702"/>
              <a:gd name="T43" fmla="*/ 637951 h 3281"/>
              <a:gd name="T44" fmla="*/ 2108852 w 5702"/>
              <a:gd name="T45" fmla="*/ 636645 h 3281"/>
              <a:gd name="T46" fmla="*/ 2145452 w 5702"/>
              <a:gd name="T47" fmla="*/ 655370 h 3281"/>
              <a:gd name="T48" fmla="*/ 2192945 w 5702"/>
              <a:gd name="T49" fmla="*/ 636645 h 3281"/>
              <a:gd name="T50" fmla="*/ 2276602 w 5702"/>
              <a:gd name="T51" fmla="*/ 644048 h 3281"/>
              <a:gd name="T52" fmla="*/ 10457 w 5702"/>
              <a:gd name="T53" fmla="*/ 817797 h 3281"/>
              <a:gd name="T54" fmla="*/ 21786 w 5702"/>
              <a:gd name="T55" fmla="*/ 784702 h 3281"/>
              <a:gd name="T56" fmla="*/ 47493 w 5702"/>
              <a:gd name="T57" fmla="*/ 765977 h 3281"/>
              <a:gd name="T58" fmla="*/ 80607 w 5702"/>
              <a:gd name="T59" fmla="*/ 752478 h 3281"/>
              <a:gd name="T60" fmla="*/ 81914 w 5702"/>
              <a:gd name="T61" fmla="*/ 735059 h 3281"/>
              <a:gd name="T62" fmla="*/ 125050 w 5702"/>
              <a:gd name="T63" fmla="*/ 742462 h 3281"/>
              <a:gd name="T64" fmla="*/ 167750 w 5702"/>
              <a:gd name="T65" fmla="*/ 759881 h 3281"/>
              <a:gd name="T66" fmla="*/ 197378 w 5702"/>
              <a:gd name="T67" fmla="*/ 783396 h 3281"/>
              <a:gd name="T68" fmla="*/ 225264 w 5702"/>
              <a:gd name="T69" fmla="*/ 727657 h 3281"/>
              <a:gd name="T70" fmla="*/ 236592 w 5702"/>
              <a:gd name="T71" fmla="*/ 764235 h 3281"/>
              <a:gd name="T72" fmla="*/ 277114 w 5702"/>
              <a:gd name="T73" fmla="*/ 715464 h 3281"/>
              <a:gd name="T74" fmla="*/ 277114 w 5702"/>
              <a:gd name="T75" fmla="*/ 750301 h 3281"/>
              <a:gd name="T76" fmla="*/ 328092 w 5702"/>
              <a:gd name="T77" fmla="*/ 756833 h 3281"/>
              <a:gd name="T78" fmla="*/ 410878 w 5702"/>
              <a:gd name="T79" fmla="*/ 577858 h 3281"/>
              <a:gd name="T80" fmla="*/ 318506 w 5702"/>
              <a:gd name="T81" fmla="*/ 547811 h 3281"/>
              <a:gd name="T82" fmla="*/ 314585 w 5702"/>
              <a:gd name="T83" fmla="*/ 458977 h 3281"/>
              <a:gd name="T84" fmla="*/ 657927 w 5702"/>
              <a:gd name="T85" fmla="*/ 257358 h 3281"/>
              <a:gd name="T86" fmla="*/ 637013 w 5702"/>
              <a:gd name="T87" fmla="*/ 421527 h 3281"/>
              <a:gd name="T88" fmla="*/ 602156 w 5702"/>
              <a:gd name="T89" fmla="*/ 475524 h 3281"/>
              <a:gd name="T90" fmla="*/ 591699 w 5702"/>
              <a:gd name="T91" fmla="*/ 598760 h 3281"/>
              <a:gd name="T92" fmla="*/ 701063 w 5702"/>
              <a:gd name="T93" fmla="*/ 880068 h 3281"/>
              <a:gd name="T94" fmla="*/ 716748 w 5702"/>
              <a:gd name="T95" fmla="*/ 847844 h 3281"/>
              <a:gd name="T96" fmla="*/ 797355 w 5702"/>
              <a:gd name="T97" fmla="*/ 786444 h 3281"/>
              <a:gd name="T98" fmla="*/ 810862 w 5702"/>
              <a:gd name="T99" fmla="*/ 762058 h 3281"/>
              <a:gd name="T100" fmla="*/ 821319 w 5702"/>
              <a:gd name="T101" fmla="*/ 838699 h 3281"/>
              <a:gd name="T102" fmla="*/ 854434 w 5702"/>
              <a:gd name="T103" fmla="*/ 829990 h 3281"/>
              <a:gd name="T104" fmla="*/ 898876 w 5702"/>
              <a:gd name="T105" fmla="*/ 801250 h 3281"/>
              <a:gd name="T106" fmla="*/ 1128497 w 5702"/>
              <a:gd name="T107" fmla="*/ 722431 h 3281"/>
              <a:gd name="T108" fmla="*/ 1337640 w 5702"/>
              <a:gd name="T109" fmla="*/ 755526 h 3281"/>
              <a:gd name="T110" fmla="*/ 1419118 w 5702"/>
              <a:gd name="T111" fmla="*/ 772074 h 3281"/>
              <a:gd name="T112" fmla="*/ 1513232 w 5702"/>
              <a:gd name="T113" fmla="*/ 746381 h 3281"/>
              <a:gd name="T114" fmla="*/ 1604296 w 5702"/>
              <a:gd name="T115" fmla="*/ 740285 h 3281"/>
              <a:gd name="T116" fmla="*/ 1669653 w 5702"/>
              <a:gd name="T117" fmla="*/ 641000 h 3281"/>
              <a:gd name="T118" fmla="*/ 1581639 w 5702"/>
              <a:gd name="T119" fmla="*/ 386690 h 3281"/>
              <a:gd name="T120" fmla="*/ 1482297 w 5702"/>
              <a:gd name="T121" fmla="*/ 273905 h 3281"/>
              <a:gd name="T122" fmla="*/ 1739803 w 5702"/>
              <a:gd name="T123" fmla="*/ 94931 h 3281"/>
              <a:gd name="T124" fmla="*/ 1796446 w 5702"/>
              <a:gd name="T125" fmla="*/ 21773 h 32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702" h="3281">
                <a:moveTo>
                  <a:pt x="1123" y="2023"/>
                </a:moveTo>
                <a:lnTo>
                  <a:pt x="1123" y="2028"/>
                </a:lnTo>
                <a:lnTo>
                  <a:pt x="1118" y="2034"/>
                </a:lnTo>
                <a:lnTo>
                  <a:pt x="1116" y="2034"/>
                </a:lnTo>
                <a:lnTo>
                  <a:pt x="1114" y="2035"/>
                </a:lnTo>
                <a:lnTo>
                  <a:pt x="1113" y="2039"/>
                </a:lnTo>
                <a:lnTo>
                  <a:pt x="1113" y="2040"/>
                </a:lnTo>
                <a:lnTo>
                  <a:pt x="1114" y="2046"/>
                </a:lnTo>
                <a:lnTo>
                  <a:pt x="1123" y="2040"/>
                </a:lnTo>
                <a:lnTo>
                  <a:pt x="1128" y="2040"/>
                </a:lnTo>
                <a:lnTo>
                  <a:pt x="1132" y="2042"/>
                </a:lnTo>
                <a:lnTo>
                  <a:pt x="1139" y="2044"/>
                </a:lnTo>
                <a:lnTo>
                  <a:pt x="1151" y="2046"/>
                </a:lnTo>
                <a:lnTo>
                  <a:pt x="1149" y="2040"/>
                </a:lnTo>
                <a:lnTo>
                  <a:pt x="1149" y="2039"/>
                </a:lnTo>
                <a:lnTo>
                  <a:pt x="1151" y="2035"/>
                </a:lnTo>
                <a:lnTo>
                  <a:pt x="1152" y="2034"/>
                </a:lnTo>
                <a:lnTo>
                  <a:pt x="1154" y="2034"/>
                </a:lnTo>
                <a:lnTo>
                  <a:pt x="1159" y="2028"/>
                </a:lnTo>
                <a:lnTo>
                  <a:pt x="1159" y="2023"/>
                </a:lnTo>
                <a:lnTo>
                  <a:pt x="1123" y="2023"/>
                </a:lnTo>
                <a:close/>
                <a:moveTo>
                  <a:pt x="1092" y="2023"/>
                </a:moveTo>
                <a:lnTo>
                  <a:pt x="1092" y="2027"/>
                </a:lnTo>
                <a:lnTo>
                  <a:pt x="1090" y="2030"/>
                </a:lnTo>
                <a:lnTo>
                  <a:pt x="1083" y="2037"/>
                </a:lnTo>
                <a:lnTo>
                  <a:pt x="1094" y="2037"/>
                </a:lnTo>
                <a:lnTo>
                  <a:pt x="1097" y="2035"/>
                </a:lnTo>
                <a:lnTo>
                  <a:pt x="1102" y="2035"/>
                </a:lnTo>
                <a:lnTo>
                  <a:pt x="1106" y="2028"/>
                </a:lnTo>
                <a:lnTo>
                  <a:pt x="1106" y="2023"/>
                </a:lnTo>
                <a:lnTo>
                  <a:pt x="1092" y="2023"/>
                </a:lnTo>
                <a:close/>
                <a:moveTo>
                  <a:pt x="907" y="1997"/>
                </a:moveTo>
                <a:lnTo>
                  <a:pt x="902" y="1999"/>
                </a:lnTo>
                <a:lnTo>
                  <a:pt x="898" y="2001"/>
                </a:lnTo>
                <a:lnTo>
                  <a:pt x="895" y="2004"/>
                </a:lnTo>
                <a:lnTo>
                  <a:pt x="892" y="2009"/>
                </a:lnTo>
                <a:lnTo>
                  <a:pt x="890" y="2015"/>
                </a:lnTo>
                <a:lnTo>
                  <a:pt x="893" y="2013"/>
                </a:lnTo>
                <a:lnTo>
                  <a:pt x="895" y="2015"/>
                </a:lnTo>
                <a:lnTo>
                  <a:pt x="897" y="2015"/>
                </a:lnTo>
                <a:lnTo>
                  <a:pt x="898" y="2016"/>
                </a:lnTo>
                <a:lnTo>
                  <a:pt x="898" y="2021"/>
                </a:lnTo>
                <a:lnTo>
                  <a:pt x="900" y="2023"/>
                </a:lnTo>
                <a:lnTo>
                  <a:pt x="902" y="2023"/>
                </a:lnTo>
                <a:lnTo>
                  <a:pt x="904" y="2025"/>
                </a:lnTo>
                <a:lnTo>
                  <a:pt x="907" y="2023"/>
                </a:lnTo>
                <a:lnTo>
                  <a:pt x="909" y="2020"/>
                </a:lnTo>
                <a:lnTo>
                  <a:pt x="909" y="2018"/>
                </a:lnTo>
                <a:lnTo>
                  <a:pt x="905" y="2015"/>
                </a:lnTo>
                <a:lnTo>
                  <a:pt x="902" y="2015"/>
                </a:lnTo>
                <a:lnTo>
                  <a:pt x="898" y="2011"/>
                </a:lnTo>
                <a:lnTo>
                  <a:pt x="898" y="2006"/>
                </a:lnTo>
                <a:lnTo>
                  <a:pt x="902" y="2004"/>
                </a:lnTo>
                <a:lnTo>
                  <a:pt x="904" y="2004"/>
                </a:lnTo>
                <a:lnTo>
                  <a:pt x="907" y="2002"/>
                </a:lnTo>
                <a:lnTo>
                  <a:pt x="907" y="1997"/>
                </a:lnTo>
                <a:close/>
                <a:moveTo>
                  <a:pt x="50" y="1947"/>
                </a:moveTo>
                <a:lnTo>
                  <a:pt x="50" y="1964"/>
                </a:lnTo>
                <a:lnTo>
                  <a:pt x="67" y="1964"/>
                </a:lnTo>
                <a:lnTo>
                  <a:pt x="66" y="1958"/>
                </a:lnTo>
                <a:lnTo>
                  <a:pt x="60" y="1954"/>
                </a:lnTo>
                <a:lnTo>
                  <a:pt x="57" y="1949"/>
                </a:lnTo>
                <a:lnTo>
                  <a:pt x="50" y="1947"/>
                </a:lnTo>
                <a:close/>
                <a:moveTo>
                  <a:pt x="1963" y="1930"/>
                </a:moveTo>
                <a:lnTo>
                  <a:pt x="1965" y="1935"/>
                </a:lnTo>
                <a:lnTo>
                  <a:pt x="1971" y="1942"/>
                </a:lnTo>
                <a:lnTo>
                  <a:pt x="1977" y="1945"/>
                </a:lnTo>
                <a:lnTo>
                  <a:pt x="1982" y="1947"/>
                </a:lnTo>
                <a:lnTo>
                  <a:pt x="1982" y="1930"/>
                </a:lnTo>
                <a:lnTo>
                  <a:pt x="1963" y="1930"/>
                </a:lnTo>
                <a:close/>
                <a:moveTo>
                  <a:pt x="940" y="1920"/>
                </a:moveTo>
                <a:lnTo>
                  <a:pt x="940" y="1926"/>
                </a:lnTo>
                <a:lnTo>
                  <a:pt x="938" y="1928"/>
                </a:lnTo>
                <a:lnTo>
                  <a:pt x="936" y="1928"/>
                </a:lnTo>
                <a:lnTo>
                  <a:pt x="935" y="1930"/>
                </a:lnTo>
                <a:lnTo>
                  <a:pt x="931" y="1930"/>
                </a:lnTo>
                <a:lnTo>
                  <a:pt x="930" y="1932"/>
                </a:lnTo>
                <a:lnTo>
                  <a:pt x="930" y="1939"/>
                </a:lnTo>
                <a:lnTo>
                  <a:pt x="949" y="1939"/>
                </a:lnTo>
                <a:lnTo>
                  <a:pt x="949" y="1925"/>
                </a:lnTo>
                <a:lnTo>
                  <a:pt x="947" y="1921"/>
                </a:lnTo>
                <a:lnTo>
                  <a:pt x="947" y="1920"/>
                </a:lnTo>
                <a:lnTo>
                  <a:pt x="940" y="1920"/>
                </a:lnTo>
                <a:close/>
                <a:moveTo>
                  <a:pt x="534" y="1852"/>
                </a:moveTo>
                <a:lnTo>
                  <a:pt x="534" y="1863"/>
                </a:lnTo>
                <a:lnTo>
                  <a:pt x="537" y="1871"/>
                </a:lnTo>
                <a:lnTo>
                  <a:pt x="544" y="1876"/>
                </a:lnTo>
                <a:lnTo>
                  <a:pt x="553" y="1880"/>
                </a:lnTo>
                <a:lnTo>
                  <a:pt x="553" y="1869"/>
                </a:lnTo>
                <a:lnTo>
                  <a:pt x="548" y="1861"/>
                </a:lnTo>
                <a:lnTo>
                  <a:pt x="543" y="1856"/>
                </a:lnTo>
                <a:lnTo>
                  <a:pt x="534" y="1852"/>
                </a:lnTo>
                <a:close/>
                <a:moveTo>
                  <a:pt x="31" y="1852"/>
                </a:moveTo>
                <a:lnTo>
                  <a:pt x="31" y="1875"/>
                </a:lnTo>
                <a:lnTo>
                  <a:pt x="33" y="1880"/>
                </a:lnTo>
                <a:lnTo>
                  <a:pt x="40" y="1880"/>
                </a:lnTo>
                <a:lnTo>
                  <a:pt x="40" y="1873"/>
                </a:lnTo>
                <a:lnTo>
                  <a:pt x="41" y="1866"/>
                </a:lnTo>
                <a:lnTo>
                  <a:pt x="41" y="1857"/>
                </a:lnTo>
                <a:lnTo>
                  <a:pt x="38" y="1852"/>
                </a:lnTo>
                <a:lnTo>
                  <a:pt x="31" y="1852"/>
                </a:lnTo>
                <a:close/>
                <a:moveTo>
                  <a:pt x="978" y="1847"/>
                </a:moveTo>
                <a:lnTo>
                  <a:pt x="976" y="1849"/>
                </a:lnTo>
                <a:lnTo>
                  <a:pt x="976" y="1852"/>
                </a:lnTo>
                <a:lnTo>
                  <a:pt x="974" y="1856"/>
                </a:lnTo>
                <a:lnTo>
                  <a:pt x="974" y="1868"/>
                </a:lnTo>
                <a:lnTo>
                  <a:pt x="978" y="1875"/>
                </a:lnTo>
                <a:lnTo>
                  <a:pt x="983" y="1880"/>
                </a:lnTo>
                <a:lnTo>
                  <a:pt x="988" y="1880"/>
                </a:lnTo>
                <a:lnTo>
                  <a:pt x="988" y="1873"/>
                </a:lnTo>
                <a:lnTo>
                  <a:pt x="987" y="1871"/>
                </a:lnTo>
                <a:lnTo>
                  <a:pt x="983" y="1869"/>
                </a:lnTo>
                <a:lnTo>
                  <a:pt x="980" y="1866"/>
                </a:lnTo>
                <a:lnTo>
                  <a:pt x="980" y="1849"/>
                </a:lnTo>
                <a:lnTo>
                  <a:pt x="978" y="1847"/>
                </a:lnTo>
                <a:close/>
                <a:moveTo>
                  <a:pt x="472" y="1844"/>
                </a:moveTo>
                <a:lnTo>
                  <a:pt x="467" y="1845"/>
                </a:lnTo>
                <a:lnTo>
                  <a:pt x="461" y="1849"/>
                </a:lnTo>
                <a:lnTo>
                  <a:pt x="458" y="1852"/>
                </a:lnTo>
                <a:lnTo>
                  <a:pt x="454" y="1863"/>
                </a:lnTo>
                <a:lnTo>
                  <a:pt x="460" y="1863"/>
                </a:lnTo>
                <a:lnTo>
                  <a:pt x="463" y="1859"/>
                </a:lnTo>
                <a:lnTo>
                  <a:pt x="463" y="1856"/>
                </a:lnTo>
                <a:lnTo>
                  <a:pt x="467" y="1852"/>
                </a:lnTo>
                <a:lnTo>
                  <a:pt x="472" y="1852"/>
                </a:lnTo>
                <a:lnTo>
                  <a:pt x="472" y="1868"/>
                </a:lnTo>
                <a:lnTo>
                  <a:pt x="473" y="1869"/>
                </a:lnTo>
                <a:lnTo>
                  <a:pt x="473" y="1871"/>
                </a:lnTo>
                <a:lnTo>
                  <a:pt x="475" y="1869"/>
                </a:lnTo>
                <a:lnTo>
                  <a:pt x="477" y="1866"/>
                </a:lnTo>
                <a:lnTo>
                  <a:pt x="477" y="1857"/>
                </a:lnTo>
                <a:lnTo>
                  <a:pt x="475" y="1856"/>
                </a:lnTo>
                <a:lnTo>
                  <a:pt x="473" y="1852"/>
                </a:lnTo>
                <a:lnTo>
                  <a:pt x="473" y="1850"/>
                </a:lnTo>
                <a:lnTo>
                  <a:pt x="472" y="1847"/>
                </a:lnTo>
                <a:lnTo>
                  <a:pt x="472" y="1844"/>
                </a:lnTo>
                <a:close/>
                <a:moveTo>
                  <a:pt x="152" y="1844"/>
                </a:moveTo>
                <a:lnTo>
                  <a:pt x="154" y="1852"/>
                </a:lnTo>
                <a:lnTo>
                  <a:pt x="164" y="1863"/>
                </a:lnTo>
                <a:lnTo>
                  <a:pt x="166" y="1871"/>
                </a:lnTo>
                <a:lnTo>
                  <a:pt x="171" y="1869"/>
                </a:lnTo>
                <a:lnTo>
                  <a:pt x="176" y="1866"/>
                </a:lnTo>
                <a:lnTo>
                  <a:pt x="180" y="1863"/>
                </a:lnTo>
                <a:lnTo>
                  <a:pt x="183" y="1857"/>
                </a:lnTo>
                <a:lnTo>
                  <a:pt x="185" y="1852"/>
                </a:lnTo>
                <a:lnTo>
                  <a:pt x="175" y="1857"/>
                </a:lnTo>
                <a:lnTo>
                  <a:pt x="173" y="1859"/>
                </a:lnTo>
                <a:lnTo>
                  <a:pt x="168" y="1859"/>
                </a:lnTo>
                <a:lnTo>
                  <a:pt x="168" y="1857"/>
                </a:lnTo>
                <a:lnTo>
                  <a:pt x="166" y="1856"/>
                </a:lnTo>
                <a:lnTo>
                  <a:pt x="166" y="1844"/>
                </a:lnTo>
                <a:lnTo>
                  <a:pt x="152" y="1844"/>
                </a:lnTo>
                <a:close/>
                <a:moveTo>
                  <a:pt x="472" y="1812"/>
                </a:moveTo>
                <a:lnTo>
                  <a:pt x="470" y="1818"/>
                </a:lnTo>
                <a:lnTo>
                  <a:pt x="467" y="1821"/>
                </a:lnTo>
                <a:lnTo>
                  <a:pt x="463" y="1826"/>
                </a:lnTo>
                <a:lnTo>
                  <a:pt x="461" y="1831"/>
                </a:lnTo>
                <a:lnTo>
                  <a:pt x="463" y="1840"/>
                </a:lnTo>
                <a:lnTo>
                  <a:pt x="470" y="1840"/>
                </a:lnTo>
                <a:lnTo>
                  <a:pt x="477" y="1844"/>
                </a:lnTo>
                <a:lnTo>
                  <a:pt x="484" y="1845"/>
                </a:lnTo>
                <a:lnTo>
                  <a:pt x="489" y="1845"/>
                </a:lnTo>
                <a:lnTo>
                  <a:pt x="494" y="1840"/>
                </a:lnTo>
                <a:lnTo>
                  <a:pt x="487" y="1837"/>
                </a:lnTo>
                <a:lnTo>
                  <a:pt x="480" y="1823"/>
                </a:lnTo>
                <a:lnTo>
                  <a:pt x="479" y="1816"/>
                </a:lnTo>
                <a:lnTo>
                  <a:pt x="472" y="1812"/>
                </a:lnTo>
                <a:close/>
                <a:moveTo>
                  <a:pt x="171" y="1811"/>
                </a:moveTo>
                <a:lnTo>
                  <a:pt x="169" y="1812"/>
                </a:lnTo>
                <a:lnTo>
                  <a:pt x="168" y="1812"/>
                </a:lnTo>
                <a:lnTo>
                  <a:pt x="166" y="1814"/>
                </a:lnTo>
                <a:lnTo>
                  <a:pt x="166" y="1819"/>
                </a:lnTo>
                <a:lnTo>
                  <a:pt x="164" y="1821"/>
                </a:lnTo>
                <a:lnTo>
                  <a:pt x="162" y="1821"/>
                </a:lnTo>
                <a:lnTo>
                  <a:pt x="161" y="1823"/>
                </a:lnTo>
                <a:lnTo>
                  <a:pt x="157" y="1821"/>
                </a:lnTo>
                <a:lnTo>
                  <a:pt x="157" y="1819"/>
                </a:lnTo>
                <a:lnTo>
                  <a:pt x="156" y="1816"/>
                </a:lnTo>
                <a:lnTo>
                  <a:pt x="156" y="1814"/>
                </a:lnTo>
                <a:lnTo>
                  <a:pt x="154" y="1812"/>
                </a:lnTo>
                <a:lnTo>
                  <a:pt x="152" y="1812"/>
                </a:lnTo>
                <a:lnTo>
                  <a:pt x="152" y="1819"/>
                </a:lnTo>
                <a:lnTo>
                  <a:pt x="154" y="1828"/>
                </a:lnTo>
                <a:lnTo>
                  <a:pt x="154" y="1837"/>
                </a:lnTo>
                <a:lnTo>
                  <a:pt x="149" y="1840"/>
                </a:lnTo>
                <a:lnTo>
                  <a:pt x="145" y="1840"/>
                </a:lnTo>
                <a:lnTo>
                  <a:pt x="143" y="1842"/>
                </a:lnTo>
                <a:lnTo>
                  <a:pt x="143" y="1844"/>
                </a:lnTo>
                <a:lnTo>
                  <a:pt x="154" y="1840"/>
                </a:lnTo>
                <a:lnTo>
                  <a:pt x="162" y="1840"/>
                </a:lnTo>
                <a:lnTo>
                  <a:pt x="173" y="1842"/>
                </a:lnTo>
                <a:lnTo>
                  <a:pt x="185" y="1844"/>
                </a:lnTo>
                <a:lnTo>
                  <a:pt x="187" y="1835"/>
                </a:lnTo>
                <a:lnTo>
                  <a:pt x="183" y="1828"/>
                </a:lnTo>
                <a:lnTo>
                  <a:pt x="180" y="1823"/>
                </a:lnTo>
                <a:lnTo>
                  <a:pt x="176" y="1819"/>
                </a:lnTo>
                <a:lnTo>
                  <a:pt x="175" y="1812"/>
                </a:lnTo>
                <a:lnTo>
                  <a:pt x="171" y="1811"/>
                </a:lnTo>
                <a:close/>
                <a:moveTo>
                  <a:pt x="107" y="1804"/>
                </a:moveTo>
                <a:lnTo>
                  <a:pt x="111" y="1811"/>
                </a:lnTo>
                <a:lnTo>
                  <a:pt x="114" y="1816"/>
                </a:lnTo>
                <a:lnTo>
                  <a:pt x="119" y="1819"/>
                </a:lnTo>
                <a:lnTo>
                  <a:pt x="126" y="1821"/>
                </a:lnTo>
                <a:lnTo>
                  <a:pt x="126" y="1804"/>
                </a:lnTo>
                <a:lnTo>
                  <a:pt x="107" y="1804"/>
                </a:lnTo>
                <a:close/>
                <a:moveTo>
                  <a:pt x="1847" y="1795"/>
                </a:moveTo>
                <a:lnTo>
                  <a:pt x="1845" y="1799"/>
                </a:lnTo>
                <a:lnTo>
                  <a:pt x="1845" y="1800"/>
                </a:lnTo>
                <a:lnTo>
                  <a:pt x="1844" y="1804"/>
                </a:lnTo>
                <a:lnTo>
                  <a:pt x="1838" y="1804"/>
                </a:lnTo>
                <a:lnTo>
                  <a:pt x="1844" y="1814"/>
                </a:lnTo>
                <a:lnTo>
                  <a:pt x="1844" y="1819"/>
                </a:lnTo>
                <a:lnTo>
                  <a:pt x="1845" y="1823"/>
                </a:lnTo>
                <a:lnTo>
                  <a:pt x="1850" y="1828"/>
                </a:lnTo>
                <a:lnTo>
                  <a:pt x="1856" y="1830"/>
                </a:lnTo>
                <a:lnTo>
                  <a:pt x="1856" y="1800"/>
                </a:lnTo>
                <a:lnTo>
                  <a:pt x="1854" y="1795"/>
                </a:lnTo>
                <a:lnTo>
                  <a:pt x="1847" y="1795"/>
                </a:lnTo>
                <a:close/>
                <a:moveTo>
                  <a:pt x="638" y="1795"/>
                </a:moveTo>
                <a:lnTo>
                  <a:pt x="638" y="1812"/>
                </a:lnTo>
                <a:lnTo>
                  <a:pt x="657" y="1812"/>
                </a:lnTo>
                <a:lnTo>
                  <a:pt x="655" y="1807"/>
                </a:lnTo>
                <a:lnTo>
                  <a:pt x="651" y="1802"/>
                </a:lnTo>
                <a:lnTo>
                  <a:pt x="648" y="1799"/>
                </a:lnTo>
                <a:lnTo>
                  <a:pt x="638" y="1795"/>
                </a:lnTo>
                <a:close/>
                <a:moveTo>
                  <a:pt x="337" y="1795"/>
                </a:moveTo>
                <a:lnTo>
                  <a:pt x="337" y="1809"/>
                </a:lnTo>
                <a:lnTo>
                  <a:pt x="339" y="1812"/>
                </a:lnTo>
                <a:lnTo>
                  <a:pt x="342" y="1814"/>
                </a:lnTo>
                <a:lnTo>
                  <a:pt x="346" y="1814"/>
                </a:lnTo>
                <a:lnTo>
                  <a:pt x="351" y="1812"/>
                </a:lnTo>
                <a:lnTo>
                  <a:pt x="351" y="1809"/>
                </a:lnTo>
                <a:lnTo>
                  <a:pt x="349" y="1806"/>
                </a:lnTo>
                <a:lnTo>
                  <a:pt x="349" y="1802"/>
                </a:lnTo>
                <a:lnTo>
                  <a:pt x="347" y="1799"/>
                </a:lnTo>
                <a:lnTo>
                  <a:pt x="344" y="1797"/>
                </a:lnTo>
                <a:lnTo>
                  <a:pt x="342" y="1795"/>
                </a:lnTo>
                <a:lnTo>
                  <a:pt x="337" y="1795"/>
                </a:lnTo>
                <a:close/>
                <a:moveTo>
                  <a:pt x="252" y="1795"/>
                </a:moveTo>
                <a:lnTo>
                  <a:pt x="245" y="1799"/>
                </a:lnTo>
                <a:lnTo>
                  <a:pt x="235" y="1802"/>
                </a:lnTo>
                <a:lnTo>
                  <a:pt x="228" y="1806"/>
                </a:lnTo>
                <a:lnTo>
                  <a:pt x="225" y="1812"/>
                </a:lnTo>
                <a:lnTo>
                  <a:pt x="235" y="1812"/>
                </a:lnTo>
                <a:lnTo>
                  <a:pt x="244" y="1809"/>
                </a:lnTo>
                <a:lnTo>
                  <a:pt x="249" y="1802"/>
                </a:lnTo>
                <a:lnTo>
                  <a:pt x="252" y="1795"/>
                </a:lnTo>
                <a:close/>
                <a:moveTo>
                  <a:pt x="786" y="1785"/>
                </a:moveTo>
                <a:lnTo>
                  <a:pt x="784" y="1792"/>
                </a:lnTo>
                <a:lnTo>
                  <a:pt x="788" y="1802"/>
                </a:lnTo>
                <a:lnTo>
                  <a:pt x="791" y="1804"/>
                </a:lnTo>
                <a:lnTo>
                  <a:pt x="797" y="1806"/>
                </a:lnTo>
                <a:lnTo>
                  <a:pt x="803" y="1804"/>
                </a:lnTo>
                <a:lnTo>
                  <a:pt x="803" y="1785"/>
                </a:lnTo>
                <a:lnTo>
                  <a:pt x="786" y="1785"/>
                </a:lnTo>
                <a:close/>
                <a:moveTo>
                  <a:pt x="679" y="1773"/>
                </a:moveTo>
                <a:lnTo>
                  <a:pt x="672" y="1776"/>
                </a:lnTo>
                <a:lnTo>
                  <a:pt x="665" y="1781"/>
                </a:lnTo>
                <a:lnTo>
                  <a:pt x="660" y="1788"/>
                </a:lnTo>
                <a:lnTo>
                  <a:pt x="657" y="1795"/>
                </a:lnTo>
                <a:lnTo>
                  <a:pt x="663" y="1793"/>
                </a:lnTo>
                <a:lnTo>
                  <a:pt x="669" y="1792"/>
                </a:lnTo>
                <a:lnTo>
                  <a:pt x="676" y="1785"/>
                </a:lnTo>
                <a:lnTo>
                  <a:pt x="679" y="1780"/>
                </a:lnTo>
                <a:lnTo>
                  <a:pt x="679" y="1773"/>
                </a:lnTo>
                <a:close/>
                <a:moveTo>
                  <a:pt x="866" y="1771"/>
                </a:moveTo>
                <a:lnTo>
                  <a:pt x="859" y="1773"/>
                </a:lnTo>
                <a:lnTo>
                  <a:pt x="852" y="1778"/>
                </a:lnTo>
                <a:lnTo>
                  <a:pt x="845" y="1781"/>
                </a:lnTo>
                <a:lnTo>
                  <a:pt x="840" y="1785"/>
                </a:lnTo>
                <a:lnTo>
                  <a:pt x="854" y="1785"/>
                </a:lnTo>
                <a:lnTo>
                  <a:pt x="860" y="1786"/>
                </a:lnTo>
                <a:lnTo>
                  <a:pt x="867" y="1785"/>
                </a:lnTo>
                <a:lnTo>
                  <a:pt x="871" y="1783"/>
                </a:lnTo>
                <a:lnTo>
                  <a:pt x="871" y="1776"/>
                </a:lnTo>
                <a:lnTo>
                  <a:pt x="866" y="1771"/>
                </a:lnTo>
                <a:close/>
                <a:moveTo>
                  <a:pt x="612" y="1745"/>
                </a:moveTo>
                <a:lnTo>
                  <a:pt x="612" y="1747"/>
                </a:lnTo>
                <a:lnTo>
                  <a:pt x="610" y="1750"/>
                </a:lnTo>
                <a:lnTo>
                  <a:pt x="608" y="1752"/>
                </a:lnTo>
                <a:lnTo>
                  <a:pt x="608" y="1754"/>
                </a:lnTo>
                <a:lnTo>
                  <a:pt x="601" y="1754"/>
                </a:lnTo>
                <a:lnTo>
                  <a:pt x="605" y="1761"/>
                </a:lnTo>
                <a:lnTo>
                  <a:pt x="608" y="1766"/>
                </a:lnTo>
                <a:lnTo>
                  <a:pt x="613" y="1769"/>
                </a:lnTo>
                <a:lnTo>
                  <a:pt x="620" y="1773"/>
                </a:lnTo>
                <a:lnTo>
                  <a:pt x="620" y="1750"/>
                </a:lnTo>
                <a:lnTo>
                  <a:pt x="619" y="1745"/>
                </a:lnTo>
                <a:lnTo>
                  <a:pt x="612" y="1745"/>
                </a:lnTo>
                <a:close/>
                <a:moveTo>
                  <a:pt x="301" y="1745"/>
                </a:moveTo>
                <a:lnTo>
                  <a:pt x="301" y="1755"/>
                </a:lnTo>
                <a:lnTo>
                  <a:pt x="304" y="1762"/>
                </a:lnTo>
                <a:lnTo>
                  <a:pt x="309" y="1762"/>
                </a:lnTo>
                <a:lnTo>
                  <a:pt x="313" y="1764"/>
                </a:lnTo>
                <a:lnTo>
                  <a:pt x="320" y="1762"/>
                </a:lnTo>
                <a:lnTo>
                  <a:pt x="320" y="1745"/>
                </a:lnTo>
                <a:lnTo>
                  <a:pt x="301" y="1745"/>
                </a:lnTo>
                <a:close/>
                <a:moveTo>
                  <a:pt x="579" y="1714"/>
                </a:moveTo>
                <a:lnTo>
                  <a:pt x="579" y="1728"/>
                </a:lnTo>
                <a:lnTo>
                  <a:pt x="582" y="1726"/>
                </a:lnTo>
                <a:lnTo>
                  <a:pt x="586" y="1726"/>
                </a:lnTo>
                <a:lnTo>
                  <a:pt x="587" y="1728"/>
                </a:lnTo>
                <a:lnTo>
                  <a:pt x="587" y="1731"/>
                </a:lnTo>
                <a:lnTo>
                  <a:pt x="589" y="1733"/>
                </a:lnTo>
                <a:lnTo>
                  <a:pt x="589" y="1735"/>
                </a:lnTo>
                <a:lnTo>
                  <a:pt x="591" y="1736"/>
                </a:lnTo>
                <a:lnTo>
                  <a:pt x="598" y="1736"/>
                </a:lnTo>
                <a:lnTo>
                  <a:pt x="596" y="1733"/>
                </a:lnTo>
                <a:lnTo>
                  <a:pt x="594" y="1728"/>
                </a:lnTo>
                <a:lnTo>
                  <a:pt x="593" y="1724"/>
                </a:lnTo>
                <a:lnTo>
                  <a:pt x="589" y="1721"/>
                </a:lnTo>
                <a:lnTo>
                  <a:pt x="587" y="1717"/>
                </a:lnTo>
                <a:lnTo>
                  <a:pt x="584" y="1716"/>
                </a:lnTo>
                <a:lnTo>
                  <a:pt x="579" y="1714"/>
                </a:lnTo>
                <a:close/>
                <a:moveTo>
                  <a:pt x="1128" y="1591"/>
                </a:moveTo>
                <a:lnTo>
                  <a:pt x="1114" y="1617"/>
                </a:lnTo>
                <a:lnTo>
                  <a:pt x="1101" y="1645"/>
                </a:lnTo>
                <a:lnTo>
                  <a:pt x="1089" y="1671"/>
                </a:lnTo>
                <a:lnTo>
                  <a:pt x="1075" y="1697"/>
                </a:lnTo>
                <a:lnTo>
                  <a:pt x="1056" y="1717"/>
                </a:lnTo>
                <a:lnTo>
                  <a:pt x="1056" y="1742"/>
                </a:lnTo>
                <a:lnTo>
                  <a:pt x="1049" y="1762"/>
                </a:lnTo>
                <a:lnTo>
                  <a:pt x="1040" y="1778"/>
                </a:lnTo>
                <a:lnTo>
                  <a:pt x="1016" y="1806"/>
                </a:lnTo>
                <a:lnTo>
                  <a:pt x="1004" y="1818"/>
                </a:lnTo>
                <a:lnTo>
                  <a:pt x="995" y="1833"/>
                </a:lnTo>
                <a:lnTo>
                  <a:pt x="988" y="1852"/>
                </a:lnTo>
                <a:lnTo>
                  <a:pt x="1021" y="1852"/>
                </a:lnTo>
                <a:lnTo>
                  <a:pt x="1037" y="1856"/>
                </a:lnTo>
                <a:lnTo>
                  <a:pt x="1047" y="1863"/>
                </a:lnTo>
                <a:lnTo>
                  <a:pt x="1047" y="1844"/>
                </a:lnTo>
                <a:lnTo>
                  <a:pt x="1049" y="1844"/>
                </a:lnTo>
                <a:lnTo>
                  <a:pt x="1052" y="1842"/>
                </a:lnTo>
                <a:lnTo>
                  <a:pt x="1056" y="1844"/>
                </a:lnTo>
                <a:lnTo>
                  <a:pt x="1051" y="1863"/>
                </a:lnTo>
                <a:lnTo>
                  <a:pt x="1051" y="1876"/>
                </a:lnTo>
                <a:lnTo>
                  <a:pt x="1052" y="1888"/>
                </a:lnTo>
                <a:lnTo>
                  <a:pt x="1045" y="1883"/>
                </a:lnTo>
                <a:lnTo>
                  <a:pt x="1040" y="1876"/>
                </a:lnTo>
                <a:lnTo>
                  <a:pt x="1033" y="1871"/>
                </a:lnTo>
                <a:lnTo>
                  <a:pt x="1030" y="1878"/>
                </a:lnTo>
                <a:lnTo>
                  <a:pt x="1025" y="1882"/>
                </a:lnTo>
                <a:lnTo>
                  <a:pt x="1018" y="1880"/>
                </a:lnTo>
                <a:lnTo>
                  <a:pt x="1009" y="1878"/>
                </a:lnTo>
                <a:lnTo>
                  <a:pt x="1002" y="1875"/>
                </a:lnTo>
                <a:lnTo>
                  <a:pt x="997" y="1871"/>
                </a:lnTo>
                <a:lnTo>
                  <a:pt x="1004" y="1878"/>
                </a:lnTo>
                <a:lnTo>
                  <a:pt x="1006" y="1888"/>
                </a:lnTo>
                <a:lnTo>
                  <a:pt x="1002" y="1897"/>
                </a:lnTo>
                <a:lnTo>
                  <a:pt x="997" y="1904"/>
                </a:lnTo>
                <a:lnTo>
                  <a:pt x="988" y="1906"/>
                </a:lnTo>
                <a:lnTo>
                  <a:pt x="980" y="1902"/>
                </a:lnTo>
                <a:lnTo>
                  <a:pt x="980" y="1901"/>
                </a:lnTo>
                <a:lnTo>
                  <a:pt x="983" y="1897"/>
                </a:lnTo>
                <a:lnTo>
                  <a:pt x="985" y="1897"/>
                </a:lnTo>
                <a:lnTo>
                  <a:pt x="988" y="1894"/>
                </a:lnTo>
                <a:lnTo>
                  <a:pt x="988" y="1888"/>
                </a:lnTo>
                <a:lnTo>
                  <a:pt x="983" y="1888"/>
                </a:lnTo>
                <a:lnTo>
                  <a:pt x="978" y="1894"/>
                </a:lnTo>
                <a:lnTo>
                  <a:pt x="978" y="1895"/>
                </a:lnTo>
                <a:lnTo>
                  <a:pt x="976" y="1897"/>
                </a:lnTo>
                <a:lnTo>
                  <a:pt x="973" y="1899"/>
                </a:lnTo>
                <a:lnTo>
                  <a:pt x="971" y="1899"/>
                </a:lnTo>
                <a:lnTo>
                  <a:pt x="966" y="1897"/>
                </a:lnTo>
                <a:lnTo>
                  <a:pt x="973" y="1906"/>
                </a:lnTo>
                <a:lnTo>
                  <a:pt x="974" y="1913"/>
                </a:lnTo>
                <a:lnTo>
                  <a:pt x="973" y="1920"/>
                </a:lnTo>
                <a:lnTo>
                  <a:pt x="966" y="1930"/>
                </a:lnTo>
                <a:lnTo>
                  <a:pt x="992" y="1909"/>
                </a:lnTo>
                <a:lnTo>
                  <a:pt x="1004" y="1907"/>
                </a:lnTo>
                <a:lnTo>
                  <a:pt x="1016" y="1911"/>
                </a:lnTo>
                <a:lnTo>
                  <a:pt x="1016" y="1904"/>
                </a:lnTo>
                <a:lnTo>
                  <a:pt x="1018" y="1899"/>
                </a:lnTo>
                <a:lnTo>
                  <a:pt x="1021" y="1895"/>
                </a:lnTo>
                <a:lnTo>
                  <a:pt x="1031" y="1888"/>
                </a:lnTo>
                <a:lnTo>
                  <a:pt x="1038" y="1888"/>
                </a:lnTo>
                <a:lnTo>
                  <a:pt x="1038" y="1901"/>
                </a:lnTo>
                <a:lnTo>
                  <a:pt x="1037" y="1909"/>
                </a:lnTo>
                <a:lnTo>
                  <a:pt x="1033" y="1918"/>
                </a:lnTo>
                <a:lnTo>
                  <a:pt x="1033" y="1930"/>
                </a:lnTo>
                <a:lnTo>
                  <a:pt x="1016" y="1930"/>
                </a:lnTo>
                <a:lnTo>
                  <a:pt x="1016" y="1942"/>
                </a:lnTo>
                <a:lnTo>
                  <a:pt x="1019" y="1949"/>
                </a:lnTo>
                <a:lnTo>
                  <a:pt x="1025" y="1952"/>
                </a:lnTo>
                <a:lnTo>
                  <a:pt x="1028" y="1954"/>
                </a:lnTo>
                <a:lnTo>
                  <a:pt x="1033" y="1956"/>
                </a:lnTo>
                <a:lnTo>
                  <a:pt x="1045" y="1949"/>
                </a:lnTo>
                <a:lnTo>
                  <a:pt x="1054" y="1939"/>
                </a:lnTo>
                <a:lnTo>
                  <a:pt x="1064" y="1930"/>
                </a:lnTo>
                <a:lnTo>
                  <a:pt x="1066" y="1935"/>
                </a:lnTo>
                <a:lnTo>
                  <a:pt x="1066" y="1939"/>
                </a:lnTo>
                <a:lnTo>
                  <a:pt x="1064" y="1942"/>
                </a:lnTo>
                <a:lnTo>
                  <a:pt x="1064" y="1944"/>
                </a:lnTo>
                <a:lnTo>
                  <a:pt x="1061" y="1945"/>
                </a:lnTo>
                <a:lnTo>
                  <a:pt x="1057" y="1949"/>
                </a:lnTo>
                <a:lnTo>
                  <a:pt x="1056" y="1952"/>
                </a:lnTo>
                <a:lnTo>
                  <a:pt x="1056" y="1956"/>
                </a:lnTo>
                <a:lnTo>
                  <a:pt x="1070" y="1956"/>
                </a:lnTo>
                <a:lnTo>
                  <a:pt x="1073" y="1958"/>
                </a:lnTo>
                <a:lnTo>
                  <a:pt x="1075" y="1958"/>
                </a:lnTo>
                <a:lnTo>
                  <a:pt x="1075" y="1964"/>
                </a:lnTo>
                <a:lnTo>
                  <a:pt x="1066" y="1963"/>
                </a:lnTo>
                <a:lnTo>
                  <a:pt x="1061" y="1964"/>
                </a:lnTo>
                <a:lnTo>
                  <a:pt x="1057" y="1970"/>
                </a:lnTo>
                <a:lnTo>
                  <a:pt x="1056" y="1973"/>
                </a:lnTo>
                <a:lnTo>
                  <a:pt x="1052" y="1977"/>
                </a:lnTo>
                <a:lnTo>
                  <a:pt x="1047" y="1978"/>
                </a:lnTo>
                <a:lnTo>
                  <a:pt x="1049" y="1983"/>
                </a:lnTo>
                <a:lnTo>
                  <a:pt x="1052" y="1989"/>
                </a:lnTo>
                <a:lnTo>
                  <a:pt x="1059" y="1996"/>
                </a:lnTo>
                <a:lnTo>
                  <a:pt x="1064" y="1997"/>
                </a:lnTo>
                <a:lnTo>
                  <a:pt x="1066" y="1982"/>
                </a:lnTo>
                <a:lnTo>
                  <a:pt x="1075" y="1971"/>
                </a:lnTo>
                <a:lnTo>
                  <a:pt x="1083" y="1966"/>
                </a:lnTo>
                <a:lnTo>
                  <a:pt x="1095" y="1964"/>
                </a:lnTo>
                <a:lnTo>
                  <a:pt x="1106" y="1964"/>
                </a:lnTo>
                <a:lnTo>
                  <a:pt x="1114" y="1970"/>
                </a:lnTo>
                <a:lnTo>
                  <a:pt x="1111" y="1970"/>
                </a:lnTo>
                <a:lnTo>
                  <a:pt x="1108" y="1971"/>
                </a:lnTo>
                <a:lnTo>
                  <a:pt x="1104" y="1975"/>
                </a:lnTo>
                <a:lnTo>
                  <a:pt x="1104" y="1977"/>
                </a:lnTo>
                <a:lnTo>
                  <a:pt x="1106" y="1978"/>
                </a:lnTo>
                <a:lnTo>
                  <a:pt x="1109" y="1980"/>
                </a:lnTo>
                <a:lnTo>
                  <a:pt x="1120" y="1980"/>
                </a:lnTo>
                <a:lnTo>
                  <a:pt x="1123" y="1978"/>
                </a:lnTo>
                <a:lnTo>
                  <a:pt x="1132" y="1978"/>
                </a:lnTo>
                <a:lnTo>
                  <a:pt x="1132" y="1987"/>
                </a:lnTo>
                <a:lnTo>
                  <a:pt x="1101" y="1987"/>
                </a:lnTo>
                <a:lnTo>
                  <a:pt x="1102" y="1996"/>
                </a:lnTo>
                <a:lnTo>
                  <a:pt x="1101" y="2001"/>
                </a:lnTo>
                <a:lnTo>
                  <a:pt x="1095" y="2006"/>
                </a:lnTo>
                <a:lnTo>
                  <a:pt x="1094" y="2009"/>
                </a:lnTo>
                <a:lnTo>
                  <a:pt x="1092" y="2015"/>
                </a:lnTo>
                <a:lnTo>
                  <a:pt x="1099" y="2015"/>
                </a:lnTo>
                <a:lnTo>
                  <a:pt x="1101" y="2013"/>
                </a:lnTo>
                <a:lnTo>
                  <a:pt x="1102" y="2009"/>
                </a:lnTo>
                <a:lnTo>
                  <a:pt x="1102" y="2006"/>
                </a:lnTo>
                <a:lnTo>
                  <a:pt x="1104" y="2004"/>
                </a:lnTo>
                <a:lnTo>
                  <a:pt x="1104" y="2001"/>
                </a:lnTo>
                <a:lnTo>
                  <a:pt x="1108" y="1997"/>
                </a:lnTo>
                <a:lnTo>
                  <a:pt x="1114" y="1997"/>
                </a:lnTo>
                <a:lnTo>
                  <a:pt x="1116" y="2001"/>
                </a:lnTo>
                <a:lnTo>
                  <a:pt x="1114" y="2002"/>
                </a:lnTo>
                <a:lnTo>
                  <a:pt x="1114" y="2004"/>
                </a:lnTo>
                <a:lnTo>
                  <a:pt x="1113" y="2006"/>
                </a:lnTo>
                <a:lnTo>
                  <a:pt x="1108" y="2006"/>
                </a:lnTo>
                <a:lnTo>
                  <a:pt x="1106" y="2008"/>
                </a:lnTo>
                <a:lnTo>
                  <a:pt x="1106" y="2009"/>
                </a:lnTo>
                <a:lnTo>
                  <a:pt x="1104" y="2011"/>
                </a:lnTo>
                <a:lnTo>
                  <a:pt x="1106" y="2015"/>
                </a:lnTo>
                <a:lnTo>
                  <a:pt x="1130" y="2006"/>
                </a:lnTo>
                <a:lnTo>
                  <a:pt x="1151" y="2004"/>
                </a:lnTo>
                <a:lnTo>
                  <a:pt x="1170" y="2001"/>
                </a:lnTo>
                <a:lnTo>
                  <a:pt x="1190" y="1997"/>
                </a:lnTo>
                <a:lnTo>
                  <a:pt x="1190" y="2013"/>
                </a:lnTo>
                <a:lnTo>
                  <a:pt x="1192" y="2016"/>
                </a:lnTo>
                <a:lnTo>
                  <a:pt x="1189" y="2023"/>
                </a:lnTo>
                <a:lnTo>
                  <a:pt x="1187" y="2023"/>
                </a:lnTo>
                <a:lnTo>
                  <a:pt x="1182" y="2025"/>
                </a:lnTo>
                <a:lnTo>
                  <a:pt x="1180" y="2025"/>
                </a:lnTo>
                <a:lnTo>
                  <a:pt x="1177" y="2023"/>
                </a:lnTo>
                <a:lnTo>
                  <a:pt x="1175" y="2021"/>
                </a:lnTo>
                <a:lnTo>
                  <a:pt x="1175" y="2020"/>
                </a:lnTo>
                <a:lnTo>
                  <a:pt x="1170" y="2015"/>
                </a:lnTo>
                <a:lnTo>
                  <a:pt x="1165" y="2015"/>
                </a:lnTo>
                <a:lnTo>
                  <a:pt x="1165" y="2025"/>
                </a:lnTo>
                <a:lnTo>
                  <a:pt x="1161" y="2035"/>
                </a:lnTo>
                <a:lnTo>
                  <a:pt x="1159" y="2044"/>
                </a:lnTo>
                <a:lnTo>
                  <a:pt x="1159" y="2054"/>
                </a:lnTo>
                <a:lnTo>
                  <a:pt x="1220" y="2054"/>
                </a:lnTo>
                <a:lnTo>
                  <a:pt x="1247" y="2053"/>
                </a:lnTo>
                <a:lnTo>
                  <a:pt x="1272" y="2047"/>
                </a:lnTo>
                <a:lnTo>
                  <a:pt x="1292" y="2039"/>
                </a:lnTo>
                <a:lnTo>
                  <a:pt x="1308" y="2023"/>
                </a:lnTo>
                <a:lnTo>
                  <a:pt x="1308" y="2030"/>
                </a:lnTo>
                <a:lnTo>
                  <a:pt x="1310" y="2034"/>
                </a:lnTo>
                <a:lnTo>
                  <a:pt x="1311" y="2039"/>
                </a:lnTo>
                <a:lnTo>
                  <a:pt x="1317" y="2042"/>
                </a:lnTo>
                <a:lnTo>
                  <a:pt x="1320" y="2044"/>
                </a:lnTo>
                <a:lnTo>
                  <a:pt x="1325" y="2046"/>
                </a:lnTo>
                <a:lnTo>
                  <a:pt x="1337" y="2039"/>
                </a:lnTo>
                <a:lnTo>
                  <a:pt x="1355" y="2032"/>
                </a:lnTo>
                <a:lnTo>
                  <a:pt x="1362" y="2023"/>
                </a:lnTo>
                <a:lnTo>
                  <a:pt x="1372" y="2032"/>
                </a:lnTo>
                <a:lnTo>
                  <a:pt x="1384" y="2035"/>
                </a:lnTo>
                <a:lnTo>
                  <a:pt x="1400" y="2037"/>
                </a:lnTo>
                <a:lnTo>
                  <a:pt x="1415" y="2037"/>
                </a:lnTo>
                <a:lnTo>
                  <a:pt x="1410" y="2015"/>
                </a:lnTo>
                <a:lnTo>
                  <a:pt x="1400" y="1996"/>
                </a:lnTo>
                <a:lnTo>
                  <a:pt x="1387" y="1978"/>
                </a:lnTo>
                <a:lnTo>
                  <a:pt x="1375" y="1963"/>
                </a:lnTo>
                <a:lnTo>
                  <a:pt x="1365" y="1945"/>
                </a:lnTo>
                <a:lnTo>
                  <a:pt x="1356" y="1925"/>
                </a:lnTo>
                <a:lnTo>
                  <a:pt x="1353" y="1897"/>
                </a:lnTo>
                <a:lnTo>
                  <a:pt x="1355" y="1869"/>
                </a:lnTo>
                <a:lnTo>
                  <a:pt x="1353" y="1840"/>
                </a:lnTo>
                <a:lnTo>
                  <a:pt x="1348" y="1819"/>
                </a:lnTo>
                <a:lnTo>
                  <a:pt x="1341" y="1804"/>
                </a:lnTo>
                <a:lnTo>
                  <a:pt x="1334" y="1793"/>
                </a:lnTo>
                <a:lnTo>
                  <a:pt x="1325" y="1781"/>
                </a:lnTo>
                <a:lnTo>
                  <a:pt x="1308" y="1754"/>
                </a:lnTo>
                <a:lnTo>
                  <a:pt x="1294" y="1733"/>
                </a:lnTo>
                <a:lnTo>
                  <a:pt x="1289" y="1723"/>
                </a:lnTo>
                <a:lnTo>
                  <a:pt x="1273" y="1700"/>
                </a:lnTo>
                <a:lnTo>
                  <a:pt x="1239" y="1662"/>
                </a:lnTo>
                <a:lnTo>
                  <a:pt x="1222" y="1645"/>
                </a:lnTo>
                <a:lnTo>
                  <a:pt x="1208" y="1624"/>
                </a:lnTo>
                <a:lnTo>
                  <a:pt x="1199" y="1602"/>
                </a:lnTo>
                <a:lnTo>
                  <a:pt x="1171" y="1602"/>
                </a:lnTo>
                <a:lnTo>
                  <a:pt x="1149" y="1598"/>
                </a:lnTo>
                <a:lnTo>
                  <a:pt x="1128" y="1591"/>
                </a:lnTo>
                <a:close/>
                <a:moveTo>
                  <a:pt x="3869" y="1588"/>
                </a:moveTo>
                <a:lnTo>
                  <a:pt x="3856" y="1590"/>
                </a:lnTo>
                <a:lnTo>
                  <a:pt x="3848" y="1595"/>
                </a:lnTo>
                <a:lnTo>
                  <a:pt x="3843" y="1602"/>
                </a:lnTo>
                <a:lnTo>
                  <a:pt x="3832" y="1619"/>
                </a:lnTo>
                <a:lnTo>
                  <a:pt x="3834" y="1624"/>
                </a:lnTo>
                <a:lnTo>
                  <a:pt x="3837" y="1629"/>
                </a:lnTo>
                <a:lnTo>
                  <a:pt x="3841" y="1633"/>
                </a:lnTo>
                <a:lnTo>
                  <a:pt x="3846" y="1636"/>
                </a:lnTo>
                <a:lnTo>
                  <a:pt x="3851" y="1638"/>
                </a:lnTo>
                <a:lnTo>
                  <a:pt x="3851" y="1631"/>
                </a:lnTo>
                <a:lnTo>
                  <a:pt x="3850" y="1624"/>
                </a:lnTo>
                <a:lnTo>
                  <a:pt x="3850" y="1617"/>
                </a:lnTo>
                <a:lnTo>
                  <a:pt x="3851" y="1612"/>
                </a:lnTo>
                <a:lnTo>
                  <a:pt x="3855" y="1610"/>
                </a:lnTo>
                <a:lnTo>
                  <a:pt x="3865" y="1621"/>
                </a:lnTo>
                <a:lnTo>
                  <a:pt x="3869" y="1621"/>
                </a:lnTo>
                <a:lnTo>
                  <a:pt x="3874" y="1619"/>
                </a:lnTo>
                <a:lnTo>
                  <a:pt x="3872" y="1609"/>
                </a:lnTo>
                <a:lnTo>
                  <a:pt x="3869" y="1600"/>
                </a:lnTo>
                <a:lnTo>
                  <a:pt x="3869" y="1588"/>
                </a:lnTo>
                <a:close/>
                <a:moveTo>
                  <a:pt x="3931" y="1520"/>
                </a:moveTo>
                <a:lnTo>
                  <a:pt x="3919" y="1524"/>
                </a:lnTo>
                <a:lnTo>
                  <a:pt x="3910" y="1529"/>
                </a:lnTo>
                <a:lnTo>
                  <a:pt x="3903" y="1538"/>
                </a:lnTo>
                <a:lnTo>
                  <a:pt x="3896" y="1545"/>
                </a:lnTo>
                <a:lnTo>
                  <a:pt x="3886" y="1550"/>
                </a:lnTo>
                <a:lnTo>
                  <a:pt x="3874" y="1552"/>
                </a:lnTo>
                <a:lnTo>
                  <a:pt x="3870" y="1560"/>
                </a:lnTo>
                <a:lnTo>
                  <a:pt x="3869" y="1572"/>
                </a:lnTo>
                <a:lnTo>
                  <a:pt x="3869" y="1583"/>
                </a:lnTo>
                <a:lnTo>
                  <a:pt x="3874" y="1591"/>
                </a:lnTo>
                <a:lnTo>
                  <a:pt x="3879" y="1593"/>
                </a:lnTo>
                <a:lnTo>
                  <a:pt x="3882" y="1591"/>
                </a:lnTo>
                <a:lnTo>
                  <a:pt x="3886" y="1591"/>
                </a:lnTo>
                <a:lnTo>
                  <a:pt x="3889" y="1590"/>
                </a:lnTo>
                <a:lnTo>
                  <a:pt x="3893" y="1590"/>
                </a:lnTo>
                <a:lnTo>
                  <a:pt x="3896" y="1588"/>
                </a:lnTo>
                <a:lnTo>
                  <a:pt x="3900" y="1588"/>
                </a:lnTo>
                <a:lnTo>
                  <a:pt x="3900" y="1595"/>
                </a:lnTo>
                <a:lnTo>
                  <a:pt x="3903" y="1598"/>
                </a:lnTo>
                <a:lnTo>
                  <a:pt x="3905" y="1603"/>
                </a:lnTo>
                <a:lnTo>
                  <a:pt x="3908" y="1607"/>
                </a:lnTo>
                <a:lnTo>
                  <a:pt x="3919" y="1610"/>
                </a:lnTo>
                <a:lnTo>
                  <a:pt x="3919" y="1603"/>
                </a:lnTo>
                <a:lnTo>
                  <a:pt x="3917" y="1602"/>
                </a:lnTo>
                <a:lnTo>
                  <a:pt x="3915" y="1602"/>
                </a:lnTo>
                <a:lnTo>
                  <a:pt x="3913" y="1600"/>
                </a:lnTo>
                <a:lnTo>
                  <a:pt x="3910" y="1600"/>
                </a:lnTo>
                <a:lnTo>
                  <a:pt x="3908" y="1598"/>
                </a:lnTo>
                <a:lnTo>
                  <a:pt x="3908" y="1591"/>
                </a:lnTo>
                <a:lnTo>
                  <a:pt x="3927" y="1591"/>
                </a:lnTo>
                <a:lnTo>
                  <a:pt x="3931" y="1546"/>
                </a:lnTo>
                <a:lnTo>
                  <a:pt x="3931" y="1520"/>
                </a:lnTo>
                <a:close/>
                <a:moveTo>
                  <a:pt x="1353" y="1277"/>
                </a:moveTo>
                <a:lnTo>
                  <a:pt x="1342" y="1279"/>
                </a:lnTo>
                <a:lnTo>
                  <a:pt x="1332" y="1279"/>
                </a:lnTo>
                <a:lnTo>
                  <a:pt x="1325" y="1280"/>
                </a:lnTo>
                <a:lnTo>
                  <a:pt x="1320" y="1280"/>
                </a:lnTo>
                <a:lnTo>
                  <a:pt x="1322" y="1282"/>
                </a:lnTo>
                <a:lnTo>
                  <a:pt x="1325" y="1287"/>
                </a:lnTo>
                <a:lnTo>
                  <a:pt x="1325" y="1318"/>
                </a:lnTo>
                <a:lnTo>
                  <a:pt x="1334" y="1313"/>
                </a:lnTo>
                <a:lnTo>
                  <a:pt x="1339" y="1304"/>
                </a:lnTo>
                <a:lnTo>
                  <a:pt x="1346" y="1284"/>
                </a:lnTo>
                <a:lnTo>
                  <a:pt x="1353" y="1277"/>
                </a:lnTo>
                <a:close/>
                <a:moveTo>
                  <a:pt x="831" y="1268"/>
                </a:moveTo>
                <a:lnTo>
                  <a:pt x="829" y="1277"/>
                </a:lnTo>
                <a:lnTo>
                  <a:pt x="822" y="1291"/>
                </a:lnTo>
                <a:lnTo>
                  <a:pt x="821" y="1298"/>
                </a:lnTo>
                <a:lnTo>
                  <a:pt x="822" y="1310"/>
                </a:lnTo>
                <a:lnTo>
                  <a:pt x="831" y="1306"/>
                </a:lnTo>
                <a:lnTo>
                  <a:pt x="836" y="1299"/>
                </a:lnTo>
                <a:lnTo>
                  <a:pt x="843" y="1282"/>
                </a:lnTo>
                <a:lnTo>
                  <a:pt x="848" y="1277"/>
                </a:lnTo>
                <a:lnTo>
                  <a:pt x="845" y="1279"/>
                </a:lnTo>
                <a:lnTo>
                  <a:pt x="843" y="1279"/>
                </a:lnTo>
                <a:lnTo>
                  <a:pt x="841" y="1277"/>
                </a:lnTo>
                <a:lnTo>
                  <a:pt x="841" y="1275"/>
                </a:lnTo>
                <a:lnTo>
                  <a:pt x="840" y="1273"/>
                </a:lnTo>
                <a:lnTo>
                  <a:pt x="840" y="1270"/>
                </a:lnTo>
                <a:lnTo>
                  <a:pt x="838" y="1268"/>
                </a:lnTo>
                <a:lnTo>
                  <a:pt x="831" y="1268"/>
                </a:lnTo>
                <a:close/>
                <a:moveTo>
                  <a:pt x="746" y="1215"/>
                </a:moveTo>
                <a:lnTo>
                  <a:pt x="746" y="1235"/>
                </a:lnTo>
                <a:lnTo>
                  <a:pt x="745" y="1246"/>
                </a:lnTo>
                <a:lnTo>
                  <a:pt x="745" y="1258"/>
                </a:lnTo>
                <a:lnTo>
                  <a:pt x="748" y="1265"/>
                </a:lnTo>
                <a:lnTo>
                  <a:pt x="755" y="1268"/>
                </a:lnTo>
                <a:lnTo>
                  <a:pt x="753" y="1260"/>
                </a:lnTo>
                <a:lnTo>
                  <a:pt x="755" y="1247"/>
                </a:lnTo>
                <a:lnTo>
                  <a:pt x="755" y="1235"/>
                </a:lnTo>
                <a:lnTo>
                  <a:pt x="757" y="1225"/>
                </a:lnTo>
                <a:lnTo>
                  <a:pt x="753" y="1218"/>
                </a:lnTo>
                <a:lnTo>
                  <a:pt x="746" y="1215"/>
                </a:lnTo>
                <a:close/>
                <a:moveTo>
                  <a:pt x="3571" y="712"/>
                </a:moveTo>
                <a:lnTo>
                  <a:pt x="3573" y="720"/>
                </a:lnTo>
                <a:lnTo>
                  <a:pt x="3571" y="729"/>
                </a:lnTo>
                <a:lnTo>
                  <a:pt x="3571" y="748"/>
                </a:lnTo>
                <a:lnTo>
                  <a:pt x="3575" y="755"/>
                </a:lnTo>
                <a:lnTo>
                  <a:pt x="3582" y="757"/>
                </a:lnTo>
                <a:lnTo>
                  <a:pt x="3580" y="748"/>
                </a:lnTo>
                <a:lnTo>
                  <a:pt x="3582" y="738"/>
                </a:lnTo>
                <a:lnTo>
                  <a:pt x="3582" y="720"/>
                </a:lnTo>
                <a:lnTo>
                  <a:pt x="3578" y="714"/>
                </a:lnTo>
                <a:lnTo>
                  <a:pt x="3571" y="712"/>
                </a:lnTo>
                <a:close/>
                <a:moveTo>
                  <a:pt x="3582" y="603"/>
                </a:moveTo>
                <a:lnTo>
                  <a:pt x="3582" y="681"/>
                </a:lnTo>
                <a:lnTo>
                  <a:pt x="3589" y="667"/>
                </a:lnTo>
                <a:lnTo>
                  <a:pt x="3594" y="650"/>
                </a:lnTo>
                <a:lnTo>
                  <a:pt x="3596" y="631"/>
                </a:lnTo>
                <a:lnTo>
                  <a:pt x="3599" y="613"/>
                </a:lnTo>
                <a:lnTo>
                  <a:pt x="3594" y="613"/>
                </a:lnTo>
                <a:lnTo>
                  <a:pt x="3590" y="610"/>
                </a:lnTo>
                <a:lnTo>
                  <a:pt x="3590" y="606"/>
                </a:lnTo>
                <a:lnTo>
                  <a:pt x="3587" y="603"/>
                </a:lnTo>
                <a:lnTo>
                  <a:pt x="3582" y="603"/>
                </a:lnTo>
                <a:close/>
                <a:moveTo>
                  <a:pt x="3590" y="468"/>
                </a:moveTo>
                <a:lnTo>
                  <a:pt x="3590" y="487"/>
                </a:lnTo>
                <a:lnTo>
                  <a:pt x="3596" y="486"/>
                </a:lnTo>
                <a:lnTo>
                  <a:pt x="3601" y="482"/>
                </a:lnTo>
                <a:lnTo>
                  <a:pt x="3604" y="479"/>
                </a:lnTo>
                <a:lnTo>
                  <a:pt x="3608" y="468"/>
                </a:lnTo>
                <a:lnTo>
                  <a:pt x="3590" y="468"/>
                </a:lnTo>
                <a:close/>
                <a:moveTo>
                  <a:pt x="3608" y="361"/>
                </a:moveTo>
                <a:lnTo>
                  <a:pt x="3601" y="384"/>
                </a:lnTo>
                <a:lnTo>
                  <a:pt x="3599" y="408"/>
                </a:lnTo>
                <a:lnTo>
                  <a:pt x="3599" y="437"/>
                </a:lnTo>
                <a:lnTo>
                  <a:pt x="3608" y="428"/>
                </a:lnTo>
                <a:lnTo>
                  <a:pt x="3615" y="413"/>
                </a:lnTo>
                <a:lnTo>
                  <a:pt x="3620" y="397"/>
                </a:lnTo>
                <a:lnTo>
                  <a:pt x="3620" y="380"/>
                </a:lnTo>
                <a:lnTo>
                  <a:pt x="3616" y="366"/>
                </a:lnTo>
                <a:lnTo>
                  <a:pt x="3616" y="365"/>
                </a:lnTo>
                <a:lnTo>
                  <a:pt x="3615" y="363"/>
                </a:lnTo>
                <a:lnTo>
                  <a:pt x="3611" y="361"/>
                </a:lnTo>
                <a:lnTo>
                  <a:pt x="3608" y="361"/>
                </a:lnTo>
                <a:close/>
                <a:moveTo>
                  <a:pt x="4043" y="294"/>
                </a:moveTo>
                <a:lnTo>
                  <a:pt x="4036" y="306"/>
                </a:lnTo>
                <a:lnTo>
                  <a:pt x="4027" y="314"/>
                </a:lnTo>
                <a:lnTo>
                  <a:pt x="4017" y="323"/>
                </a:lnTo>
                <a:lnTo>
                  <a:pt x="4008" y="333"/>
                </a:lnTo>
                <a:lnTo>
                  <a:pt x="4002" y="346"/>
                </a:lnTo>
                <a:lnTo>
                  <a:pt x="3998" y="361"/>
                </a:lnTo>
                <a:lnTo>
                  <a:pt x="4007" y="358"/>
                </a:lnTo>
                <a:lnTo>
                  <a:pt x="4021" y="344"/>
                </a:lnTo>
                <a:lnTo>
                  <a:pt x="4026" y="337"/>
                </a:lnTo>
                <a:lnTo>
                  <a:pt x="4034" y="335"/>
                </a:lnTo>
                <a:lnTo>
                  <a:pt x="4043" y="339"/>
                </a:lnTo>
                <a:lnTo>
                  <a:pt x="4043" y="347"/>
                </a:lnTo>
                <a:lnTo>
                  <a:pt x="4040" y="354"/>
                </a:lnTo>
                <a:lnTo>
                  <a:pt x="4036" y="359"/>
                </a:lnTo>
                <a:lnTo>
                  <a:pt x="4033" y="368"/>
                </a:lnTo>
                <a:lnTo>
                  <a:pt x="4034" y="378"/>
                </a:lnTo>
                <a:lnTo>
                  <a:pt x="4046" y="366"/>
                </a:lnTo>
                <a:lnTo>
                  <a:pt x="4062" y="352"/>
                </a:lnTo>
                <a:lnTo>
                  <a:pt x="4079" y="339"/>
                </a:lnTo>
                <a:lnTo>
                  <a:pt x="4097" y="330"/>
                </a:lnTo>
                <a:lnTo>
                  <a:pt x="4116" y="327"/>
                </a:lnTo>
                <a:lnTo>
                  <a:pt x="4133" y="330"/>
                </a:lnTo>
                <a:lnTo>
                  <a:pt x="4133" y="320"/>
                </a:lnTo>
                <a:lnTo>
                  <a:pt x="4129" y="314"/>
                </a:lnTo>
                <a:lnTo>
                  <a:pt x="4124" y="309"/>
                </a:lnTo>
                <a:lnTo>
                  <a:pt x="4117" y="306"/>
                </a:lnTo>
                <a:lnTo>
                  <a:pt x="4112" y="302"/>
                </a:lnTo>
                <a:lnTo>
                  <a:pt x="4110" y="294"/>
                </a:lnTo>
                <a:lnTo>
                  <a:pt x="4102" y="299"/>
                </a:lnTo>
                <a:lnTo>
                  <a:pt x="4091" y="302"/>
                </a:lnTo>
                <a:lnTo>
                  <a:pt x="4078" y="302"/>
                </a:lnTo>
                <a:lnTo>
                  <a:pt x="4066" y="306"/>
                </a:lnTo>
                <a:lnTo>
                  <a:pt x="4057" y="311"/>
                </a:lnTo>
                <a:lnTo>
                  <a:pt x="4057" y="308"/>
                </a:lnTo>
                <a:lnTo>
                  <a:pt x="4055" y="304"/>
                </a:lnTo>
                <a:lnTo>
                  <a:pt x="4055" y="301"/>
                </a:lnTo>
                <a:lnTo>
                  <a:pt x="4053" y="297"/>
                </a:lnTo>
                <a:lnTo>
                  <a:pt x="4050" y="295"/>
                </a:lnTo>
                <a:lnTo>
                  <a:pt x="4048" y="294"/>
                </a:lnTo>
                <a:lnTo>
                  <a:pt x="4043" y="294"/>
                </a:lnTo>
                <a:close/>
                <a:moveTo>
                  <a:pt x="4102" y="254"/>
                </a:moveTo>
                <a:lnTo>
                  <a:pt x="4110" y="261"/>
                </a:lnTo>
                <a:lnTo>
                  <a:pt x="4121" y="266"/>
                </a:lnTo>
                <a:lnTo>
                  <a:pt x="4133" y="271"/>
                </a:lnTo>
                <a:lnTo>
                  <a:pt x="4143" y="276"/>
                </a:lnTo>
                <a:lnTo>
                  <a:pt x="4138" y="264"/>
                </a:lnTo>
                <a:lnTo>
                  <a:pt x="4129" y="257"/>
                </a:lnTo>
                <a:lnTo>
                  <a:pt x="4117" y="254"/>
                </a:lnTo>
                <a:lnTo>
                  <a:pt x="4102" y="254"/>
                </a:lnTo>
                <a:close/>
                <a:moveTo>
                  <a:pt x="4211" y="0"/>
                </a:moveTo>
                <a:lnTo>
                  <a:pt x="4235" y="2"/>
                </a:lnTo>
                <a:lnTo>
                  <a:pt x="4256" y="5"/>
                </a:lnTo>
                <a:lnTo>
                  <a:pt x="4275" y="12"/>
                </a:lnTo>
                <a:lnTo>
                  <a:pt x="4287" y="24"/>
                </a:lnTo>
                <a:lnTo>
                  <a:pt x="4295" y="41"/>
                </a:lnTo>
                <a:lnTo>
                  <a:pt x="4314" y="43"/>
                </a:lnTo>
                <a:lnTo>
                  <a:pt x="4330" y="47"/>
                </a:lnTo>
                <a:lnTo>
                  <a:pt x="4344" y="48"/>
                </a:lnTo>
                <a:lnTo>
                  <a:pt x="4359" y="47"/>
                </a:lnTo>
                <a:lnTo>
                  <a:pt x="4377" y="41"/>
                </a:lnTo>
                <a:lnTo>
                  <a:pt x="4383" y="52"/>
                </a:lnTo>
                <a:lnTo>
                  <a:pt x="4385" y="66"/>
                </a:lnTo>
                <a:lnTo>
                  <a:pt x="4383" y="79"/>
                </a:lnTo>
                <a:lnTo>
                  <a:pt x="4377" y="92"/>
                </a:lnTo>
                <a:lnTo>
                  <a:pt x="4356" y="90"/>
                </a:lnTo>
                <a:lnTo>
                  <a:pt x="4340" y="95"/>
                </a:lnTo>
                <a:lnTo>
                  <a:pt x="4330" y="104"/>
                </a:lnTo>
                <a:lnTo>
                  <a:pt x="4325" y="119"/>
                </a:lnTo>
                <a:lnTo>
                  <a:pt x="4326" y="142"/>
                </a:lnTo>
                <a:lnTo>
                  <a:pt x="4335" y="147"/>
                </a:lnTo>
                <a:lnTo>
                  <a:pt x="4342" y="154"/>
                </a:lnTo>
                <a:lnTo>
                  <a:pt x="4345" y="162"/>
                </a:lnTo>
                <a:lnTo>
                  <a:pt x="4345" y="176"/>
                </a:lnTo>
                <a:lnTo>
                  <a:pt x="4326" y="176"/>
                </a:lnTo>
                <a:lnTo>
                  <a:pt x="4328" y="197"/>
                </a:lnTo>
                <a:lnTo>
                  <a:pt x="4318" y="244"/>
                </a:lnTo>
                <a:lnTo>
                  <a:pt x="4318" y="263"/>
                </a:lnTo>
                <a:lnTo>
                  <a:pt x="4294" y="264"/>
                </a:lnTo>
                <a:lnTo>
                  <a:pt x="4276" y="271"/>
                </a:lnTo>
                <a:lnTo>
                  <a:pt x="4261" y="282"/>
                </a:lnTo>
                <a:lnTo>
                  <a:pt x="4247" y="294"/>
                </a:lnTo>
                <a:lnTo>
                  <a:pt x="4223" y="321"/>
                </a:lnTo>
                <a:lnTo>
                  <a:pt x="4211" y="333"/>
                </a:lnTo>
                <a:lnTo>
                  <a:pt x="4221" y="352"/>
                </a:lnTo>
                <a:lnTo>
                  <a:pt x="4233" y="370"/>
                </a:lnTo>
                <a:lnTo>
                  <a:pt x="4247" y="385"/>
                </a:lnTo>
                <a:lnTo>
                  <a:pt x="4259" y="403"/>
                </a:lnTo>
                <a:lnTo>
                  <a:pt x="4271" y="422"/>
                </a:lnTo>
                <a:lnTo>
                  <a:pt x="4280" y="442"/>
                </a:lnTo>
                <a:lnTo>
                  <a:pt x="4285" y="466"/>
                </a:lnTo>
                <a:lnTo>
                  <a:pt x="4287" y="496"/>
                </a:lnTo>
                <a:lnTo>
                  <a:pt x="4261" y="518"/>
                </a:lnTo>
                <a:lnTo>
                  <a:pt x="4238" y="546"/>
                </a:lnTo>
                <a:lnTo>
                  <a:pt x="4219" y="577"/>
                </a:lnTo>
                <a:lnTo>
                  <a:pt x="4200" y="606"/>
                </a:lnTo>
                <a:lnTo>
                  <a:pt x="4178" y="636"/>
                </a:lnTo>
                <a:lnTo>
                  <a:pt x="4186" y="646"/>
                </a:lnTo>
                <a:lnTo>
                  <a:pt x="4195" y="655"/>
                </a:lnTo>
                <a:lnTo>
                  <a:pt x="4204" y="665"/>
                </a:lnTo>
                <a:lnTo>
                  <a:pt x="4209" y="679"/>
                </a:lnTo>
                <a:lnTo>
                  <a:pt x="4211" y="698"/>
                </a:lnTo>
                <a:lnTo>
                  <a:pt x="4199" y="693"/>
                </a:lnTo>
                <a:lnTo>
                  <a:pt x="4193" y="682"/>
                </a:lnTo>
                <a:lnTo>
                  <a:pt x="4192" y="667"/>
                </a:lnTo>
                <a:lnTo>
                  <a:pt x="4188" y="665"/>
                </a:lnTo>
                <a:lnTo>
                  <a:pt x="4185" y="662"/>
                </a:lnTo>
                <a:lnTo>
                  <a:pt x="4181" y="660"/>
                </a:lnTo>
                <a:lnTo>
                  <a:pt x="4178" y="657"/>
                </a:lnTo>
                <a:lnTo>
                  <a:pt x="4171" y="653"/>
                </a:lnTo>
                <a:lnTo>
                  <a:pt x="4166" y="653"/>
                </a:lnTo>
                <a:lnTo>
                  <a:pt x="4162" y="670"/>
                </a:lnTo>
                <a:lnTo>
                  <a:pt x="4157" y="688"/>
                </a:lnTo>
                <a:lnTo>
                  <a:pt x="4150" y="701"/>
                </a:lnTo>
                <a:lnTo>
                  <a:pt x="4140" y="714"/>
                </a:lnTo>
                <a:lnTo>
                  <a:pt x="4124" y="720"/>
                </a:lnTo>
                <a:lnTo>
                  <a:pt x="4123" y="733"/>
                </a:lnTo>
                <a:lnTo>
                  <a:pt x="4133" y="758"/>
                </a:lnTo>
                <a:lnTo>
                  <a:pt x="4133" y="771"/>
                </a:lnTo>
                <a:lnTo>
                  <a:pt x="4150" y="781"/>
                </a:lnTo>
                <a:lnTo>
                  <a:pt x="4161" y="795"/>
                </a:lnTo>
                <a:lnTo>
                  <a:pt x="4166" y="812"/>
                </a:lnTo>
                <a:lnTo>
                  <a:pt x="4166" y="831"/>
                </a:lnTo>
                <a:lnTo>
                  <a:pt x="4162" y="876"/>
                </a:lnTo>
                <a:lnTo>
                  <a:pt x="4161" y="900"/>
                </a:lnTo>
                <a:lnTo>
                  <a:pt x="4143" y="904"/>
                </a:lnTo>
                <a:lnTo>
                  <a:pt x="4131" y="911"/>
                </a:lnTo>
                <a:lnTo>
                  <a:pt x="4121" y="921"/>
                </a:lnTo>
                <a:lnTo>
                  <a:pt x="4114" y="935"/>
                </a:lnTo>
                <a:lnTo>
                  <a:pt x="4109" y="949"/>
                </a:lnTo>
                <a:lnTo>
                  <a:pt x="4102" y="962"/>
                </a:lnTo>
                <a:lnTo>
                  <a:pt x="4119" y="1006"/>
                </a:lnTo>
                <a:lnTo>
                  <a:pt x="4136" y="1050"/>
                </a:lnTo>
                <a:lnTo>
                  <a:pt x="4154" y="1097"/>
                </a:lnTo>
                <a:lnTo>
                  <a:pt x="4169" y="1144"/>
                </a:lnTo>
                <a:lnTo>
                  <a:pt x="4181" y="1194"/>
                </a:lnTo>
                <a:lnTo>
                  <a:pt x="4188" y="1247"/>
                </a:lnTo>
                <a:lnTo>
                  <a:pt x="4190" y="1301"/>
                </a:lnTo>
                <a:lnTo>
                  <a:pt x="4183" y="1358"/>
                </a:lnTo>
                <a:lnTo>
                  <a:pt x="4169" y="1379"/>
                </a:lnTo>
                <a:lnTo>
                  <a:pt x="4154" y="1394"/>
                </a:lnTo>
                <a:lnTo>
                  <a:pt x="4135" y="1403"/>
                </a:lnTo>
                <a:lnTo>
                  <a:pt x="4110" y="1408"/>
                </a:lnTo>
                <a:lnTo>
                  <a:pt x="4079" y="1408"/>
                </a:lnTo>
                <a:lnTo>
                  <a:pt x="4067" y="1429"/>
                </a:lnTo>
                <a:lnTo>
                  <a:pt x="4059" y="1456"/>
                </a:lnTo>
                <a:lnTo>
                  <a:pt x="4052" y="1486"/>
                </a:lnTo>
                <a:lnTo>
                  <a:pt x="4048" y="1517"/>
                </a:lnTo>
                <a:lnTo>
                  <a:pt x="4043" y="1545"/>
                </a:lnTo>
                <a:lnTo>
                  <a:pt x="4040" y="1571"/>
                </a:lnTo>
                <a:lnTo>
                  <a:pt x="4034" y="1588"/>
                </a:lnTo>
                <a:lnTo>
                  <a:pt x="4038" y="1591"/>
                </a:lnTo>
                <a:lnTo>
                  <a:pt x="4041" y="1591"/>
                </a:lnTo>
                <a:lnTo>
                  <a:pt x="4046" y="1590"/>
                </a:lnTo>
                <a:lnTo>
                  <a:pt x="4050" y="1588"/>
                </a:lnTo>
                <a:lnTo>
                  <a:pt x="4052" y="1586"/>
                </a:lnTo>
                <a:lnTo>
                  <a:pt x="4053" y="1583"/>
                </a:lnTo>
                <a:lnTo>
                  <a:pt x="4053" y="1579"/>
                </a:lnTo>
                <a:lnTo>
                  <a:pt x="4059" y="1590"/>
                </a:lnTo>
                <a:lnTo>
                  <a:pt x="4055" y="1600"/>
                </a:lnTo>
                <a:lnTo>
                  <a:pt x="4048" y="1610"/>
                </a:lnTo>
                <a:lnTo>
                  <a:pt x="4043" y="1619"/>
                </a:lnTo>
                <a:lnTo>
                  <a:pt x="4050" y="1619"/>
                </a:lnTo>
                <a:lnTo>
                  <a:pt x="4053" y="1615"/>
                </a:lnTo>
                <a:lnTo>
                  <a:pt x="4053" y="1614"/>
                </a:lnTo>
                <a:lnTo>
                  <a:pt x="4055" y="1610"/>
                </a:lnTo>
                <a:lnTo>
                  <a:pt x="4055" y="1607"/>
                </a:lnTo>
                <a:lnTo>
                  <a:pt x="4057" y="1605"/>
                </a:lnTo>
                <a:lnTo>
                  <a:pt x="4059" y="1602"/>
                </a:lnTo>
                <a:lnTo>
                  <a:pt x="4066" y="1602"/>
                </a:lnTo>
                <a:lnTo>
                  <a:pt x="4066" y="1609"/>
                </a:lnTo>
                <a:lnTo>
                  <a:pt x="4069" y="1610"/>
                </a:lnTo>
                <a:lnTo>
                  <a:pt x="4088" y="1610"/>
                </a:lnTo>
                <a:lnTo>
                  <a:pt x="4091" y="1609"/>
                </a:lnTo>
                <a:lnTo>
                  <a:pt x="4093" y="1607"/>
                </a:lnTo>
                <a:lnTo>
                  <a:pt x="4093" y="1591"/>
                </a:lnTo>
                <a:lnTo>
                  <a:pt x="4102" y="1593"/>
                </a:lnTo>
                <a:lnTo>
                  <a:pt x="4109" y="1591"/>
                </a:lnTo>
                <a:lnTo>
                  <a:pt x="4114" y="1590"/>
                </a:lnTo>
                <a:lnTo>
                  <a:pt x="4121" y="1588"/>
                </a:lnTo>
                <a:lnTo>
                  <a:pt x="4116" y="1593"/>
                </a:lnTo>
                <a:lnTo>
                  <a:pt x="4110" y="1596"/>
                </a:lnTo>
                <a:lnTo>
                  <a:pt x="4107" y="1598"/>
                </a:lnTo>
                <a:lnTo>
                  <a:pt x="4105" y="1602"/>
                </a:lnTo>
                <a:lnTo>
                  <a:pt x="4102" y="1605"/>
                </a:lnTo>
                <a:lnTo>
                  <a:pt x="4102" y="1610"/>
                </a:lnTo>
                <a:lnTo>
                  <a:pt x="4116" y="1603"/>
                </a:lnTo>
                <a:lnTo>
                  <a:pt x="4135" y="1600"/>
                </a:lnTo>
                <a:lnTo>
                  <a:pt x="4155" y="1600"/>
                </a:lnTo>
                <a:lnTo>
                  <a:pt x="4174" y="1603"/>
                </a:lnTo>
                <a:lnTo>
                  <a:pt x="4188" y="1610"/>
                </a:lnTo>
                <a:lnTo>
                  <a:pt x="4193" y="1610"/>
                </a:lnTo>
                <a:lnTo>
                  <a:pt x="4193" y="1602"/>
                </a:lnTo>
                <a:lnTo>
                  <a:pt x="4192" y="1598"/>
                </a:lnTo>
                <a:lnTo>
                  <a:pt x="4192" y="1593"/>
                </a:lnTo>
                <a:lnTo>
                  <a:pt x="4193" y="1591"/>
                </a:lnTo>
                <a:lnTo>
                  <a:pt x="4197" y="1591"/>
                </a:lnTo>
                <a:lnTo>
                  <a:pt x="4211" y="1595"/>
                </a:lnTo>
                <a:lnTo>
                  <a:pt x="4228" y="1593"/>
                </a:lnTo>
                <a:lnTo>
                  <a:pt x="4249" y="1590"/>
                </a:lnTo>
                <a:lnTo>
                  <a:pt x="4287" y="1579"/>
                </a:lnTo>
                <a:lnTo>
                  <a:pt x="4311" y="1588"/>
                </a:lnTo>
                <a:lnTo>
                  <a:pt x="4340" y="1595"/>
                </a:lnTo>
                <a:lnTo>
                  <a:pt x="4371" y="1600"/>
                </a:lnTo>
                <a:lnTo>
                  <a:pt x="4404" y="1603"/>
                </a:lnTo>
                <a:lnTo>
                  <a:pt x="4435" y="1603"/>
                </a:lnTo>
                <a:lnTo>
                  <a:pt x="4466" y="1600"/>
                </a:lnTo>
                <a:lnTo>
                  <a:pt x="4492" y="1591"/>
                </a:lnTo>
                <a:lnTo>
                  <a:pt x="4496" y="1588"/>
                </a:lnTo>
                <a:lnTo>
                  <a:pt x="4497" y="1583"/>
                </a:lnTo>
                <a:lnTo>
                  <a:pt x="4497" y="1579"/>
                </a:lnTo>
                <a:lnTo>
                  <a:pt x="4503" y="1579"/>
                </a:lnTo>
                <a:lnTo>
                  <a:pt x="4510" y="1583"/>
                </a:lnTo>
                <a:lnTo>
                  <a:pt x="4518" y="1586"/>
                </a:lnTo>
                <a:lnTo>
                  <a:pt x="4525" y="1584"/>
                </a:lnTo>
                <a:lnTo>
                  <a:pt x="4529" y="1579"/>
                </a:lnTo>
                <a:lnTo>
                  <a:pt x="4537" y="1586"/>
                </a:lnTo>
                <a:lnTo>
                  <a:pt x="4551" y="1590"/>
                </a:lnTo>
                <a:lnTo>
                  <a:pt x="4565" y="1588"/>
                </a:lnTo>
                <a:lnTo>
                  <a:pt x="4577" y="1581"/>
                </a:lnTo>
                <a:lnTo>
                  <a:pt x="4586" y="1572"/>
                </a:lnTo>
                <a:lnTo>
                  <a:pt x="4587" y="1560"/>
                </a:lnTo>
                <a:lnTo>
                  <a:pt x="4592" y="1560"/>
                </a:lnTo>
                <a:lnTo>
                  <a:pt x="4598" y="1565"/>
                </a:lnTo>
                <a:lnTo>
                  <a:pt x="4598" y="1567"/>
                </a:lnTo>
                <a:lnTo>
                  <a:pt x="4599" y="1569"/>
                </a:lnTo>
                <a:lnTo>
                  <a:pt x="4603" y="1571"/>
                </a:lnTo>
                <a:lnTo>
                  <a:pt x="4605" y="1571"/>
                </a:lnTo>
                <a:lnTo>
                  <a:pt x="4610" y="1569"/>
                </a:lnTo>
                <a:lnTo>
                  <a:pt x="4622" y="1552"/>
                </a:lnTo>
                <a:lnTo>
                  <a:pt x="4637" y="1533"/>
                </a:lnTo>
                <a:lnTo>
                  <a:pt x="4656" y="1517"/>
                </a:lnTo>
                <a:lnTo>
                  <a:pt x="4679" y="1507"/>
                </a:lnTo>
                <a:lnTo>
                  <a:pt x="4703" y="1505"/>
                </a:lnTo>
                <a:lnTo>
                  <a:pt x="4727" y="1512"/>
                </a:lnTo>
                <a:lnTo>
                  <a:pt x="4731" y="1512"/>
                </a:lnTo>
                <a:lnTo>
                  <a:pt x="4731" y="1510"/>
                </a:lnTo>
                <a:lnTo>
                  <a:pt x="4732" y="1508"/>
                </a:lnTo>
                <a:lnTo>
                  <a:pt x="4732" y="1505"/>
                </a:lnTo>
                <a:lnTo>
                  <a:pt x="4731" y="1501"/>
                </a:lnTo>
                <a:lnTo>
                  <a:pt x="4731" y="1496"/>
                </a:lnTo>
                <a:lnTo>
                  <a:pt x="4732" y="1493"/>
                </a:lnTo>
                <a:lnTo>
                  <a:pt x="4736" y="1491"/>
                </a:lnTo>
                <a:lnTo>
                  <a:pt x="4739" y="1493"/>
                </a:lnTo>
                <a:lnTo>
                  <a:pt x="4746" y="1493"/>
                </a:lnTo>
                <a:lnTo>
                  <a:pt x="4748" y="1495"/>
                </a:lnTo>
                <a:lnTo>
                  <a:pt x="4750" y="1498"/>
                </a:lnTo>
                <a:lnTo>
                  <a:pt x="4750" y="1512"/>
                </a:lnTo>
                <a:lnTo>
                  <a:pt x="4774" y="1512"/>
                </a:lnTo>
                <a:lnTo>
                  <a:pt x="4795" y="1508"/>
                </a:lnTo>
                <a:lnTo>
                  <a:pt x="4812" y="1501"/>
                </a:lnTo>
                <a:lnTo>
                  <a:pt x="4803" y="1493"/>
                </a:lnTo>
                <a:lnTo>
                  <a:pt x="4798" y="1479"/>
                </a:lnTo>
                <a:lnTo>
                  <a:pt x="4795" y="1465"/>
                </a:lnTo>
                <a:lnTo>
                  <a:pt x="4789" y="1453"/>
                </a:lnTo>
                <a:lnTo>
                  <a:pt x="4786" y="1451"/>
                </a:lnTo>
                <a:lnTo>
                  <a:pt x="4784" y="1453"/>
                </a:lnTo>
                <a:lnTo>
                  <a:pt x="4783" y="1453"/>
                </a:lnTo>
                <a:lnTo>
                  <a:pt x="4781" y="1455"/>
                </a:lnTo>
                <a:lnTo>
                  <a:pt x="4781" y="1460"/>
                </a:lnTo>
                <a:lnTo>
                  <a:pt x="4779" y="1462"/>
                </a:lnTo>
                <a:lnTo>
                  <a:pt x="4777" y="1462"/>
                </a:lnTo>
                <a:lnTo>
                  <a:pt x="4776" y="1463"/>
                </a:lnTo>
                <a:lnTo>
                  <a:pt x="4772" y="1462"/>
                </a:lnTo>
                <a:lnTo>
                  <a:pt x="4777" y="1446"/>
                </a:lnTo>
                <a:lnTo>
                  <a:pt x="4774" y="1431"/>
                </a:lnTo>
                <a:lnTo>
                  <a:pt x="4769" y="1417"/>
                </a:lnTo>
                <a:lnTo>
                  <a:pt x="4760" y="1401"/>
                </a:lnTo>
                <a:lnTo>
                  <a:pt x="4753" y="1386"/>
                </a:lnTo>
                <a:lnTo>
                  <a:pt x="4764" y="1393"/>
                </a:lnTo>
                <a:lnTo>
                  <a:pt x="4772" y="1401"/>
                </a:lnTo>
                <a:lnTo>
                  <a:pt x="4779" y="1412"/>
                </a:lnTo>
                <a:lnTo>
                  <a:pt x="4788" y="1420"/>
                </a:lnTo>
                <a:lnTo>
                  <a:pt x="4798" y="1425"/>
                </a:lnTo>
                <a:lnTo>
                  <a:pt x="4798" y="1431"/>
                </a:lnTo>
                <a:lnTo>
                  <a:pt x="4795" y="1434"/>
                </a:lnTo>
                <a:lnTo>
                  <a:pt x="4793" y="1434"/>
                </a:lnTo>
                <a:lnTo>
                  <a:pt x="4789" y="1437"/>
                </a:lnTo>
                <a:lnTo>
                  <a:pt x="4789" y="1439"/>
                </a:lnTo>
                <a:lnTo>
                  <a:pt x="4805" y="1448"/>
                </a:lnTo>
                <a:lnTo>
                  <a:pt x="4815" y="1463"/>
                </a:lnTo>
                <a:lnTo>
                  <a:pt x="4821" y="1484"/>
                </a:lnTo>
                <a:lnTo>
                  <a:pt x="4824" y="1486"/>
                </a:lnTo>
                <a:lnTo>
                  <a:pt x="4827" y="1484"/>
                </a:lnTo>
                <a:lnTo>
                  <a:pt x="4829" y="1482"/>
                </a:lnTo>
                <a:lnTo>
                  <a:pt x="4829" y="1481"/>
                </a:lnTo>
                <a:lnTo>
                  <a:pt x="4831" y="1477"/>
                </a:lnTo>
                <a:lnTo>
                  <a:pt x="4831" y="1474"/>
                </a:lnTo>
                <a:lnTo>
                  <a:pt x="4829" y="1472"/>
                </a:lnTo>
                <a:lnTo>
                  <a:pt x="4829" y="1469"/>
                </a:lnTo>
                <a:lnTo>
                  <a:pt x="4831" y="1465"/>
                </a:lnTo>
                <a:lnTo>
                  <a:pt x="4831" y="1463"/>
                </a:lnTo>
                <a:lnTo>
                  <a:pt x="4833" y="1462"/>
                </a:lnTo>
                <a:lnTo>
                  <a:pt x="4836" y="1460"/>
                </a:lnTo>
                <a:lnTo>
                  <a:pt x="4840" y="1462"/>
                </a:lnTo>
                <a:lnTo>
                  <a:pt x="4840" y="1493"/>
                </a:lnTo>
                <a:lnTo>
                  <a:pt x="4859" y="1493"/>
                </a:lnTo>
                <a:lnTo>
                  <a:pt x="4872" y="1496"/>
                </a:lnTo>
                <a:lnTo>
                  <a:pt x="4884" y="1501"/>
                </a:lnTo>
                <a:lnTo>
                  <a:pt x="4886" y="1491"/>
                </a:lnTo>
                <a:lnTo>
                  <a:pt x="4883" y="1479"/>
                </a:lnTo>
                <a:lnTo>
                  <a:pt x="4878" y="1467"/>
                </a:lnTo>
                <a:lnTo>
                  <a:pt x="4871" y="1455"/>
                </a:lnTo>
                <a:lnTo>
                  <a:pt x="4865" y="1444"/>
                </a:lnTo>
                <a:lnTo>
                  <a:pt x="4871" y="1444"/>
                </a:lnTo>
                <a:lnTo>
                  <a:pt x="4872" y="1446"/>
                </a:lnTo>
                <a:lnTo>
                  <a:pt x="4876" y="1448"/>
                </a:lnTo>
                <a:lnTo>
                  <a:pt x="4878" y="1451"/>
                </a:lnTo>
                <a:lnTo>
                  <a:pt x="4878" y="1455"/>
                </a:lnTo>
                <a:lnTo>
                  <a:pt x="4879" y="1458"/>
                </a:lnTo>
                <a:lnTo>
                  <a:pt x="4879" y="1462"/>
                </a:lnTo>
                <a:lnTo>
                  <a:pt x="4884" y="1460"/>
                </a:lnTo>
                <a:lnTo>
                  <a:pt x="4888" y="1458"/>
                </a:lnTo>
                <a:lnTo>
                  <a:pt x="4893" y="1453"/>
                </a:lnTo>
                <a:lnTo>
                  <a:pt x="4898" y="1451"/>
                </a:lnTo>
                <a:lnTo>
                  <a:pt x="4907" y="1453"/>
                </a:lnTo>
                <a:lnTo>
                  <a:pt x="4907" y="1458"/>
                </a:lnTo>
                <a:lnTo>
                  <a:pt x="4910" y="1460"/>
                </a:lnTo>
                <a:lnTo>
                  <a:pt x="4912" y="1462"/>
                </a:lnTo>
                <a:lnTo>
                  <a:pt x="4916" y="1462"/>
                </a:lnTo>
                <a:lnTo>
                  <a:pt x="4910" y="1465"/>
                </a:lnTo>
                <a:lnTo>
                  <a:pt x="4905" y="1465"/>
                </a:lnTo>
                <a:lnTo>
                  <a:pt x="4898" y="1463"/>
                </a:lnTo>
                <a:lnTo>
                  <a:pt x="4893" y="1465"/>
                </a:lnTo>
                <a:lnTo>
                  <a:pt x="4888" y="1470"/>
                </a:lnTo>
                <a:lnTo>
                  <a:pt x="4900" y="1474"/>
                </a:lnTo>
                <a:lnTo>
                  <a:pt x="4905" y="1482"/>
                </a:lnTo>
                <a:lnTo>
                  <a:pt x="4909" y="1496"/>
                </a:lnTo>
                <a:lnTo>
                  <a:pt x="4907" y="1512"/>
                </a:lnTo>
                <a:lnTo>
                  <a:pt x="4914" y="1512"/>
                </a:lnTo>
                <a:lnTo>
                  <a:pt x="4916" y="1507"/>
                </a:lnTo>
                <a:lnTo>
                  <a:pt x="4916" y="1488"/>
                </a:lnTo>
                <a:lnTo>
                  <a:pt x="4917" y="1484"/>
                </a:lnTo>
                <a:lnTo>
                  <a:pt x="4924" y="1484"/>
                </a:lnTo>
                <a:lnTo>
                  <a:pt x="4922" y="1496"/>
                </a:lnTo>
                <a:lnTo>
                  <a:pt x="4924" y="1505"/>
                </a:lnTo>
                <a:lnTo>
                  <a:pt x="4938" y="1512"/>
                </a:lnTo>
                <a:lnTo>
                  <a:pt x="4947" y="1515"/>
                </a:lnTo>
                <a:lnTo>
                  <a:pt x="4952" y="1520"/>
                </a:lnTo>
                <a:lnTo>
                  <a:pt x="4950" y="1510"/>
                </a:lnTo>
                <a:lnTo>
                  <a:pt x="4950" y="1486"/>
                </a:lnTo>
                <a:lnTo>
                  <a:pt x="4947" y="1476"/>
                </a:lnTo>
                <a:lnTo>
                  <a:pt x="4952" y="1476"/>
                </a:lnTo>
                <a:lnTo>
                  <a:pt x="4955" y="1479"/>
                </a:lnTo>
                <a:lnTo>
                  <a:pt x="4955" y="1481"/>
                </a:lnTo>
                <a:lnTo>
                  <a:pt x="4959" y="1484"/>
                </a:lnTo>
                <a:lnTo>
                  <a:pt x="4964" y="1484"/>
                </a:lnTo>
                <a:lnTo>
                  <a:pt x="4966" y="1482"/>
                </a:lnTo>
                <a:lnTo>
                  <a:pt x="4966" y="1462"/>
                </a:lnTo>
                <a:lnTo>
                  <a:pt x="4978" y="1463"/>
                </a:lnTo>
                <a:lnTo>
                  <a:pt x="4986" y="1460"/>
                </a:lnTo>
                <a:lnTo>
                  <a:pt x="5000" y="1453"/>
                </a:lnTo>
                <a:lnTo>
                  <a:pt x="5002" y="1458"/>
                </a:lnTo>
                <a:lnTo>
                  <a:pt x="5002" y="1463"/>
                </a:lnTo>
                <a:lnTo>
                  <a:pt x="4999" y="1465"/>
                </a:lnTo>
                <a:lnTo>
                  <a:pt x="4992" y="1465"/>
                </a:lnTo>
                <a:lnTo>
                  <a:pt x="4988" y="1467"/>
                </a:lnTo>
                <a:lnTo>
                  <a:pt x="4986" y="1467"/>
                </a:lnTo>
                <a:lnTo>
                  <a:pt x="4983" y="1470"/>
                </a:lnTo>
                <a:lnTo>
                  <a:pt x="4983" y="1481"/>
                </a:lnTo>
                <a:lnTo>
                  <a:pt x="4988" y="1486"/>
                </a:lnTo>
                <a:lnTo>
                  <a:pt x="4993" y="1489"/>
                </a:lnTo>
                <a:lnTo>
                  <a:pt x="4999" y="1495"/>
                </a:lnTo>
                <a:lnTo>
                  <a:pt x="5000" y="1501"/>
                </a:lnTo>
                <a:lnTo>
                  <a:pt x="4988" y="1501"/>
                </a:lnTo>
                <a:lnTo>
                  <a:pt x="4985" y="1503"/>
                </a:lnTo>
                <a:lnTo>
                  <a:pt x="4983" y="1505"/>
                </a:lnTo>
                <a:lnTo>
                  <a:pt x="4983" y="1507"/>
                </a:lnTo>
                <a:lnTo>
                  <a:pt x="5011" y="1520"/>
                </a:lnTo>
                <a:lnTo>
                  <a:pt x="5016" y="1514"/>
                </a:lnTo>
                <a:lnTo>
                  <a:pt x="5014" y="1507"/>
                </a:lnTo>
                <a:lnTo>
                  <a:pt x="5009" y="1501"/>
                </a:lnTo>
                <a:lnTo>
                  <a:pt x="5005" y="1495"/>
                </a:lnTo>
                <a:lnTo>
                  <a:pt x="5005" y="1484"/>
                </a:lnTo>
                <a:lnTo>
                  <a:pt x="5011" y="1474"/>
                </a:lnTo>
                <a:lnTo>
                  <a:pt x="5019" y="1465"/>
                </a:lnTo>
                <a:lnTo>
                  <a:pt x="5033" y="1462"/>
                </a:lnTo>
                <a:lnTo>
                  <a:pt x="5028" y="1467"/>
                </a:lnTo>
                <a:lnTo>
                  <a:pt x="5023" y="1470"/>
                </a:lnTo>
                <a:lnTo>
                  <a:pt x="5019" y="1472"/>
                </a:lnTo>
                <a:lnTo>
                  <a:pt x="5018" y="1476"/>
                </a:lnTo>
                <a:lnTo>
                  <a:pt x="5014" y="1479"/>
                </a:lnTo>
                <a:lnTo>
                  <a:pt x="5014" y="1489"/>
                </a:lnTo>
                <a:lnTo>
                  <a:pt x="5021" y="1496"/>
                </a:lnTo>
                <a:lnTo>
                  <a:pt x="5024" y="1496"/>
                </a:lnTo>
                <a:lnTo>
                  <a:pt x="5026" y="1500"/>
                </a:lnTo>
                <a:lnTo>
                  <a:pt x="5028" y="1501"/>
                </a:lnTo>
                <a:lnTo>
                  <a:pt x="5031" y="1501"/>
                </a:lnTo>
                <a:lnTo>
                  <a:pt x="5033" y="1500"/>
                </a:lnTo>
                <a:lnTo>
                  <a:pt x="5033" y="1476"/>
                </a:lnTo>
                <a:lnTo>
                  <a:pt x="5037" y="1474"/>
                </a:lnTo>
                <a:lnTo>
                  <a:pt x="5038" y="1476"/>
                </a:lnTo>
                <a:lnTo>
                  <a:pt x="5040" y="1476"/>
                </a:lnTo>
                <a:lnTo>
                  <a:pt x="5042" y="1479"/>
                </a:lnTo>
                <a:lnTo>
                  <a:pt x="5042" y="1493"/>
                </a:lnTo>
                <a:lnTo>
                  <a:pt x="5049" y="1491"/>
                </a:lnTo>
                <a:lnTo>
                  <a:pt x="5054" y="1488"/>
                </a:lnTo>
                <a:lnTo>
                  <a:pt x="5057" y="1482"/>
                </a:lnTo>
                <a:lnTo>
                  <a:pt x="5059" y="1476"/>
                </a:lnTo>
                <a:lnTo>
                  <a:pt x="5062" y="1476"/>
                </a:lnTo>
                <a:lnTo>
                  <a:pt x="5064" y="1477"/>
                </a:lnTo>
                <a:lnTo>
                  <a:pt x="5064" y="1501"/>
                </a:lnTo>
                <a:lnTo>
                  <a:pt x="5068" y="1500"/>
                </a:lnTo>
                <a:lnTo>
                  <a:pt x="5069" y="1498"/>
                </a:lnTo>
                <a:lnTo>
                  <a:pt x="5075" y="1496"/>
                </a:lnTo>
                <a:lnTo>
                  <a:pt x="5078" y="1496"/>
                </a:lnTo>
                <a:lnTo>
                  <a:pt x="5088" y="1491"/>
                </a:lnTo>
                <a:lnTo>
                  <a:pt x="5090" y="1489"/>
                </a:lnTo>
                <a:lnTo>
                  <a:pt x="5092" y="1486"/>
                </a:lnTo>
                <a:lnTo>
                  <a:pt x="5092" y="1481"/>
                </a:lnTo>
                <a:lnTo>
                  <a:pt x="5090" y="1476"/>
                </a:lnTo>
                <a:lnTo>
                  <a:pt x="5113" y="1477"/>
                </a:lnTo>
                <a:lnTo>
                  <a:pt x="5132" y="1479"/>
                </a:lnTo>
                <a:lnTo>
                  <a:pt x="5149" y="1482"/>
                </a:lnTo>
                <a:lnTo>
                  <a:pt x="5168" y="1484"/>
                </a:lnTo>
                <a:lnTo>
                  <a:pt x="5221" y="1484"/>
                </a:lnTo>
                <a:lnTo>
                  <a:pt x="5223" y="1482"/>
                </a:lnTo>
                <a:lnTo>
                  <a:pt x="5225" y="1479"/>
                </a:lnTo>
                <a:lnTo>
                  <a:pt x="5225" y="1467"/>
                </a:lnTo>
                <a:lnTo>
                  <a:pt x="5240" y="1481"/>
                </a:lnTo>
                <a:lnTo>
                  <a:pt x="5256" y="1484"/>
                </a:lnTo>
                <a:lnTo>
                  <a:pt x="5272" y="1484"/>
                </a:lnTo>
                <a:lnTo>
                  <a:pt x="5289" y="1479"/>
                </a:lnTo>
                <a:lnTo>
                  <a:pt x="5304" y="1472"/>
                </a:lnTo>
                <a:lnTo>
                  <a:pt x="5320" y="1467"/>
                </a:lnTo>
                <a:lnTo>
                  <a:pt x="5334" y="1463"/>
                </a:lnTo>
                <a:lnTo>
                  <a:pt x="5348" y="1467"/>
                </a:lnTo>
                <a:lnTo>
                  <a:pt x="5360" y="1476"/>
                </a:lnTo>
                <a:lnTo>
                  <a:pt x="5401" y="1465"/>
                </a:lnTo>
                <a:lnTo>
                  <a:pt x="5444" y="1460"/>
                </a:lnTo>
                <a:lnTo>
                  <a:pt x="5491" y="1453"/>
                </a:lnTo>
                <a:lnTo>
                  <a:pt x="5539" y="1444"/>
                </a:lnTo>
                <a:lnTo>
                  <a:pt x="5544" y="1441"/>
                </a:lnTo>
                <a:lnTo>
                  <a:pt x="5544" y="1417"/>
                </a:lnTo>
                <a:lnTo>
                  <a:pt x="5553" y="1424"/>
                </a:lnTo>
                <a:lnTo>
                  <a:pt x="5565" y="1427"/>
                </a:lnTo>
                <a:lnTo>
                  <a:pt x="5577" y="1425"/>
                </a:lnTo>
                <a:lnTo>
                  <a:pt x="5591" y="1424"/>
                </a:lnTo>
                <a:lnTo>
                  <a:pt x="5603" y="1422"/>
                </a:lnTo>
                <a:lnTo>
                  <a:pt x="5612" y="1422"/>
                </a:lnTo>
                <a:lnTo>
                  <a:pt x="5617" y="1425"/>
                </a:lnTo>
                <a:lnTo>
                  <a:pt x="5621" y="1413"/>
                </a:lnTo>
                <a:lnTo>
                  <a:pt x="5629" y="1406"/>
                </a:lnTo>
                <a:lnTo>
                  <a:pt x="5640" y="1401"/>
                </a:lnTo>
                <a:lnTo>
                  <a:pt x="5648" y="1394"/>
                </a:lnTo>
                <a:lnTo>
                  <a:pt x="5662" y="1399"/>
                </a:lnTo>
                <a:lnTo>
                  <a:pt x="5676" y="1403"/>
                </a:lnTo>
                <a:lnTo>
                  <a:pt x="5690" y="1401"/>
                </a:lnTo>
                <a:lnTo>
                  <a:pt x="5702" y="1394"/>
                </a:lnTo>
                <a:lnTo>
                  <a:pt x="5702" y="3281"/>
                </a:lnTo>
                <a:lnTo>
                  <a:pt x="0" y="3281"/>
                </a:lnTo>
                <a:lnTo>
                  <a:pt x="0" y="1897"/>
                </a:lnTo>
                <a:lnTo>
                  <a:pt x="7" y="1899"/>
                </a:lnTo>
                <a:lnTo>
                  <a:pt x="10" y="1902"/>
                </a:lnTo>
                <a:lnTo>
                  <a:pt x="14" y="1907"/>
                </a:lnTo>
                <a:lnTo>
                  <a:pt x="19" y="1911"/>
                </a:lnTo>
                <a:lnTo>
                  <a:pt x="28" y="1911"/>
                </a:lnTo>
                <a:lnTo>
                  <a:pt x="28" y="1880"/>
                </a:lnTo>
                <a:lnTo>
                  <a:pt x="24" y="1878"/>
                </a:lnTo>
                <a:lnTo>
                  <a:pt x="21" y="1880"/>
                </a:lnTo>
                <a:lnTo>
                  <a:pt x="19" y="1880"/>
                </a:lnTo>
                <a:lnTo>
                  <a:pt x="19" y="1882"/>
                </a:lnTo>
                <a:lnTo>
                  <a:pt x="17" y="1885"/>
                </a:lnTo>
                <a:lnTo>
                  <a:pt x="17" y="1888"/>
                </a:lnTo>
                <a:lnTo>
                  <a:pt x="16" y="1888"/>
                </a:lnTo>
                <a:lnTo>
                  <a:pt x="12" y="1890"/>
                </a:lnTo>
                <a:lnTo>
                  <a:pt x="9" y="1888"/>
                </a:lnTo>
                <a:lnTo>
                  <a:pt x="9" y="1869"/>
                </a:lnTo>
                <a:lnTo>
                  <a:pt x="10" y="1859"/>
                </a:lnTo>
                <a:lnTo>
                  <a:pt x="10" y="1849"/>
                </a:lnTo>
                <a:lnTo>
                  <a:pt x="7" y="1842"/>
                </a:lnTo>
                <a:lnTo>
                  <a:pt x="0" y="1840"/>
                </a:lnTo>
                <a:lnTo>
                  <a:pt x="0" y="1795"/>
                </a:lnTo>
                <a:lnTo>
                  <a:pt x="17" y="1795"/>
                </a:lnTo>
                <a:lnTo>
                  <a:pt x="19" y="1800"/>
                </a:lnTo>
                <a:lnTo>
                  <a:pt x="19" y="1804"/>
                </a:lnTo>
                <a:lnTo>
                  <a:pt x="16" y="1811"/>
                </a:lnTo>
                <a:lnTo>
                  <a:pt x="14" y="1812"/>
                </a:lnTo>
                <a:lnTo>
                  <a:pt x="10" y="1814"/>
                </a:lnTo>
                <a:lnTo>
                  <a:pt x="9" y="1818"/>
                </a:lnTo>
                <a:lnTo>
                  <a:pt x="12" y="1821"/>
                </a:lnTo>
                <a:lnTo>
                  <a:pt x="16" y="1821"/>
                </a:lnTo>
                <a:lnTo>
                  <a:pt x="17" y="1823"/>
                </a:lnTo>
                <a:lnTo>
                  <a:pt x="17" y="1830"/>
                </a:lnTo>
                <a:lnTo>
                  <a:pt x="28" y="1823"/>
                </a:lnTo>
                <a:lnTo>
                  <a:pt x="35" y="1823"/>
                </a:lnTo>
                <a:lnTo>
                  <a:pt x="40" y="1828"/>
                </a:lnTo>
                <a:lnTo>
                  <a:pt x="45" y="1840"/>
                </a:lnTo>
                <a:lnTo>
                  <a:pt x="48" y="1837"/>
                </a:lnTo>
                <a:lnTo>
                  <a:pt x="48" y="1830"/>
                </a:lnTo>
                <a:lnTo>
                  <a:pt x="50" y="1823"/>
                </a:lnTo>
                <a:lnTo>
                  <a:pt x="50" y="1818"/>
                </a:lnTo>
                <a:lnTo>
                  <a:pt x="52" y="1812"/>
                </a:lnTo>
                <a:lnTo>
                  <a:pt x="59" y="1811"/>
                </a:lnTo>
                <a:lnTo>
                  <a:pt x="67" y="1812"/>
                </a:lnTo>
                <a:lnTo>
                  <a:pt x="69" y="1809"/>
                </a:lnTo>
                <a:lnTo>
                  <a:pt x="67" y="1806"/>
                </a:lnTo>
                <a:lnTo>
                  <a:pt x="67" y="1804"/>
                </a:lnTo>
                <a:lnTo>
                  <a:pt x="54" y="1804"/>
                </a:lnTo>
                <a:lnTo>
                  <a:pt x="50" y="1802"/>
                </a:lnTo>
                <a:lnTo>
                  <a:pt x="50" y="1800"/>
                </a:lnTo>
                <a:lnTo>
                  <a:pt x="48" y="1799"/>
                </a:lnTo>
                <a:lnTo>
                  <a:pt x="50" y="1795"/>
                </a:lnTo>
                <a:lnTo>
                  <a:pt x="55" y="1795"/>
                </a:lnTo>
                <a:lnTo>
                  <a:pt x="59" y="1792"/>
                </a:lnTo>
                <a:lnTo>
                  <a:pt x="59" y="1788"/>
                </a:lnTo>
                <a:lnTo>
                  <a:pt x="62" y="1785"/>
                </a:lnTo>
                <a:lnTo>
                  <a:pt x="67" y="1785"/>
                </a:lnTo>
                <a:lnTo>
                  <a:pt x="66" y="1793"/>
                </a:lnTo>
                <a:lnTo>
                  <a:pt x="67" y="1799"/>
                </a:lnTo>
                <a:lnTo>
                  <a:pt x="73" y="1804"/>
                </a:lnTo>
                <a:lnTo>
                  <a:pt x="74" y="1807"/>
                </a:lnTo>
                <a:lnTo>
                  <a:pt x="76" y="1812"/>
                </a:lnTo>
                <a:lnTo>
                  <a:pt x="66" y="1818"/>
                </a:lnTo>
                <a:lnTo>
                  <a:pt x="60" y="1826"/>
                </a:lnTo>
                <a:lnTo>
                  <a:pt x="59" y="1840"/>
                </a:lnTo>
                <a:lnTo>
                  <a:pt x="60" y="1842"/>
                </a:lnTo>
                <a:lnTo>
                  <a:pt x="64" y="1844"/>
                </a:lnTo>
                <a:lnTo>
                  <a:pt x="67" y="1844"/>
                </a:lnTo>
                <a:lnTo>
                  <a:pt x="71" y="1845"/>
                </a:lnTo>
                <a:lnTo>
                  <a:pt x="74" y="1845"/>
                </a:lnTo>
                <a:lnTo>
                  <a:pt x="78" y="1847"/>
                </a:lnTo>
                <a:lnTo>
                  <a:pt x="79" y="1849"/>
                </a:lnTo>
                <a:lnTo>
                  <a:pt x="81" y="1852"/>
                </a:lnTo>
                <a:lnTo>
                  <a:pt x="85" y="1850"/>
                </a:lnTo>
                <a:lnTo>
                  <a:pt x="86" y="1847"/>
                </a:lnTo>
                <a:lnTo>
                  <a:pt x="90" y="1844"/>
                </a:lnTo>
                <a:lnTo>
                  <a:pt x="93" y="1842"/>
                </a:lnTo>
                <a:lnTo>
                  <a:pt x="98" y="1840"/>
                </a:lnTo>
                <a:lnTo>
                  <a:pt x="97" y="1830"/>
                </a:lnTo>
                <a:lnTo>
                  <a:pt x="97" y="1819"/>
                </a:lnTo>
                <a:lnTo>
                  <a:pt x="95" y="1807"/>
                </a:lnTo>
                <a:lnTo>
                  <a:pt x="92" y="1800"/>
                </a:lnTo>
                <a:lnTo>
                  <a:pt x="85" y="1795"/>
                </a:lnTo>
                <a:lnTo>
                  <a:pt x="90" y="1786"/>
                </a:lnTo>
                <a:lnTo>
                  <a:pt x="93" y="1778"/>
                </a:lnTo>
                <a:lnTo>
                  <a:pt x="95" y="1767"/>
                </a:lnTo>
                <a:lnTo>
                  <a:pt x="95" y="1754"/>
                </a:lnTo>
                <a:lnTo>
                  <a:pt x="98" y="1752"/>
                </a:lnTo>
                <a:lnTo>
                  <a:pt x="102" y="1752"/>
                </a:lnTo>
                <a:lnTo>
                  <a:pt x="109" y="1759"/>
                </a:lnTo>
                <a:lnTo>
                  <a:pt x="109" y="1761"/>
                </a:lnTo>
                <a:lnTo>
                  <a:pt x="111" y="1762"/>
                </a:lnTo>
                <a:lnTo>
                  <a:pt x="117" y="1762"/>
                </a:lnTo>
                <a:lnTo>
                  <a:pt x="119" y="1766"/>
                </a:lnTo>
                <a:lnTo>
                  <a:pt x="117" y="1769"/>
                </a:lnTo>
                <a:lnTo>
                  <a:pt x="116" y="1771"/>
                </a:lnTo>
                <a:lnTo>
                  <a:pt x="111" y="1771"/>
                </a:lnTo>
                <a:lnTo>
                  <a:pt x="107" y="1773"/>
                </a:lnTo>
                <a:lnTo>
                  <a:pt x="100" y="1773"/>
                </a:lnTo>
                <a:lnTo>
                  <a:pt x="98" y="1774"/>
                </a:lnTo>
                <a:lnTo>
                  <a:pt x="97" y="1778"/>
                </a:lnTo>
                <a:lnTo>
                  <a:pt x="98" y="1781"/>
                </a:lnTo>
                <a:lnTo>
                  <a:pt x="104" y="1785"/>
                </a:lnTo>
                <a:lnTo>
                  <a:pt x="109" y="1783"/>
                </a:lnTo>
                <a:lnTo>
                  <a:pt x="117" y="1780"/>
                </a:lnTo>
                <a:lnTo>
                  <a:pt x="126" y="1781"/>
                </a:lnTo>
                <a:lnTo>
                  <a:pt x="124" y="1786"/>
                </a:lnTo>
                <a:lnTo>
                  <a:pt x="124" y="1788"/>
                </a:lnTo>
                <a:lnTo>
                  <a:pt x="126" y="1792"/>
                </a:lnTo>
                <a:lnTo>
                  <a:pt x="128" y="1793"/>
                </a:lnTo>
                <a:lnTo>
                  <a:pt x="130" y="1793"/>
                </a:lnTo>
                <a:lnTo>
                  <a:pt x="135" y="1799"/>
                </a:lnTo>
                <a:lnTo>
                  <a:pt x="135" y="1804"/>
                </a:lnTo>
                <a:lnTo>
                  <a:pt x="143" y="1797"/>
                </a:lnTo>
                <a:lnTo>
                  <a:pt x="150" y="1799"/>
                </a:lnTo>
                <a:lnTo>
                  <a:pt x="159" y="1800"/>
                </a:lnTo>
                <a:lnTo>
                  <a:pt x="169" y="1804"/>
                </a:lnTo>
                <a:lnTo>
                  <a:pt x="185" y="1804"/>
                </a:lnTo>
                <a:lnTo>
                  <a:pt x="183" y="1792"/>
                </a:lnTo>
                <a:lnTo>
                  <a:pt x="176" y="1767"/>
                </a:lnTo>
                <a:lnTo>
                  <a:pt x="176" y="1757"/>
                </a:lnTo>
                <a:lnTo>
                  <a:pt x="181" y="1750"/>
                </a:lnTo>
                <a:lnTo>
                  <a:pt x="194" y="1745"/>
                </a:lnTo>
                <a:lnTo>
                  <a:pt x="194" y="1738"/>
                </a:lnTo>
                <a:lnTo>
                  <a:pt x="192" y="1736"/>
                </a:lnTo>
                <a:lnTo>
                  <a:pt x="188" y="1736"/>
                </a:lnTo>
                <a:lnTo>
                  <a:pt x="187" y="1735"/>
                </a:lnTo>
                <a:lnTo>
                  <a:pt x="185" y="1735"/>
                </a:lnTo>
                <a:lnTo>
                  <a:pt x="183" y="1733"/>
                </a:lnTo>
                <a:lnTo>
                  <a:pt x="183" y="1731"/>
                </a:lnTo>
                <a:lnTo>
                  <a:pt x="185" y="1728"/>
                </a:lnTo>
                <a:lnTo>
                  <a:pt x="202" y="1728"/>
                </a:lnTo>
                <a:lnTo>
                  <a:pt x="202" y="1745"/>
                </a:lnTo>
                <a:lnTo>
                  <a:pt x="204" y="1761"/>
                </a:lnTo>
                <a:lnTo>
                  <a:pt x="209" y="1773"/>
                </a:lnTo>
                <a:lnTo>
                  <a:pt x="219" y="1781"/>
                </a:lnTo>
                <a:lnTo>
                  <a:pt x="225" y="1771"/>
                </a:lnTo>
                <a:lnTo>
                  <a:pt x="230" y="1759"/>
                </a:lnTo>
                <a:lnTo>
                  <a:pt x="237" y="1747"/>
                </a:lnTo>
                <a:lnTo>
                  <a:pt x="240" y="1735"/>
                </a:lnTo>
                <a:lnTo>
                  <a:pt x="240" y="1723"/>
                </a:lnTo>
                <a:lnTo>
                  <a:pt x="233" y="1714"/>
                </a:lnTo>
                <a:lnTo>
                  <a:pt x="240" y="1712"/>
                </a:lnTo>
                <a:lnTo>
                  <a:pt x="245" y="1709"/>
                </a:lnTo>
                <a:lnTo>
                  <a:pt x="251" y="1702"/>
                </a:lnTo>
                <a:lnTo>
                  <a:pt x="252" y="1695"/>
                </a:lnTo>
                <a:lnTo>
                  <a:pt x="251" y="1690"/>
                </a:lnTo>
                <a:lnTo>
                  <a:pt x="242" y="1686"/>
                </a:lnTo>
                <a:lnTo>
                  <a:pt x="244" y="1690"/>
                </a:lnTo>
                <a:lnTo>
                  <a:pt x="244" y="1693"/>
                </a:lnTo>
                <a:lnTo>
                  <a:pt x="242" y="1695"/>
                </a:lnTo>
                <a:lnTo>
                  <a:pt x="240" y="1695"/>
                </a:lnTo>
                <a:lnTo>
                  <a:pt x="237" y="1697"/>
                </a:lnTo>
                <a:lnTo>
                  <a:pt x="233" y="1695"/>
                </a:lnTo>
                <a:lnTo>
                  <a:pt x="225" y="1695"/>
                </a:lnTo>
                <a:lnTo>
                  <a:pt x="225" y="1707"/>
                </a:lnTo>
                <a:lnTo>
                  <a:pt x="223" y="1716"/>
                </a:lnTo>
                <a:lnTo>
                  <a:pt x="216" y="1721"/>
                </a:lnTo>
                <a:lnTo>
                  <a:pt x="202" y="1728"/>
                </a:lnTo>
                <a:lnTo>
                  <a:pt x="197" y="1721"/>
                </a:lnTo>
                <a:lnTo>
                  <a:pt x="197" y="1716"/>
                </a:lnTo>
                <a:lnTo>
                  <a:pt x="199" y="1712"/>
                </a:lnTo>
                <a:lnTo>
                  <a:pt x="202" y="1707"/>
                </a:lnTo>
                <a:lnTo>
                  <a:pt x="202" y="1695"/>
                </a:lnTo>
                <a:lnTo>
                  <a:pt x="197" y="1697"/>
                </a:lnTo>
                <a:lnTo>
                  <a:pt x="194" y="1700"/>
                </a:lnTo>
                <a:lnTo>
                  <a:pt x="188" y="1704"/>
                </a:lnTo>
                <a:lnTo>
                  <a:pt x="183" y="1705"/>
                </a:lnTo>
                <a:lnTo>
                  <a:pt x="175" y="1704"/>
                </a:lnTo>
                <a:lnTo>
                  <a:pt x="176" y="1698"/>
                </a:lnTo>
                <a:lnTo>
                  <a:pt x="183" y="1691"/>
                </a:lnTo>
                <a:lnTo>
                  <a:pt x="188" y="1688"/>
                </a:lnTo>
                <a:lnTo>
                  <a:pt x="194" y="1686"/>
                </a:lnTo>
                <a:lnTo>
                  <a:pt x="190" y="1683"/>
                </a:lnTo>
                <a:lnTo>
                  <a:pt x="188" y="1679"/>
                </a:lnTo>
                <a:lnTo>
                  <a:pt x="187" y="1674"/>
                </a:lnTo>
                <a:lnTo>
                  <a:pt x="187" y="1671"/>
                </a:lnTo>
                <a:lnTo>
                  <a:pt x="185" y="1667"/>
                </a:lnTo>
                <a:lnTo>
                  <a:pt x="181" y="1664"/>
                </a:lnTo>
                <a:lnTo>
                  <a:pt x="180" y="1660"/>
                </a:lnTo>
                <a:lnTo>
                  <a:pt x="175" y="1660"/>
                </a:lnTo>
                <a:lnTo>
                  <a:pt x="183" y="1659"/>
                </a:lnTo>
                <a:lnTo>
                  <a:pt x="192" y="1662"/>
                </a:lnTo>
                <a:lnTo>
                  <a:pt x="200" y="1667"/>
                </a:lnTo>
                <a:lnTo>
                  <a:pt x="211" y="1667"/>
                </a:lnTo>
                <a:lnTo>
                  <a:pt x="219" y="1660"/>
                </a:lnTo>
                <a:lnTo>
                  <a:pt x="219" y="1666"/>
                </a:lnTo>
                <a:lnTo>
                  <a:pt x="214" y="1671"/>
                </a:lnTo>
                <a:lnTo>
                  <a:pt x="211" y="1672"/>
                </a:lnTo>
                <a:lnTo>
                  <a:pt x="207" y="1676"/>
                </a:lnTo>
                <a:lnTo>
                  <a:pt x="204" y="1678"/>
                </a:lnTo>
                <a:lnTo>
                  <a:pt x="202" y="1681"/>
                </a:lnTo>
                <a:lnTo>
                  <a:pt x="209" y="1683"/>
                </a:lnTo>
                <a:lnTo>
                  <a:pt x="213" y="1681"/>
                </a:lnTo>
                <a:lnTo>
                  <a:pt x="218" y="1681"/>
                </a:lnTo>
                <a:lnTo>
                  <a:pt x="225" y="1683"/>
                </a:lnTo>
                <a:lnTo>
                  <a:pt x="233" y="1686"/>
                </a:lnTo>
                <a:lnTo>
                  <a:pt x="256" y="1672"/>
                </a:lnTo>
                <a:lnTo>
                  <a:pt x="308" y="1652"/>
                </a:lnTo>
                <a:lnTo>
                  <a:pt x="328" y="1638"/>
                </a:lnTo>
                <a:lnTo>
                  <a:pt x="314" y="1659"/>
                </a:lnTo>
                <a:lnTo>
                  <a:pt x="308" y="1667"/>
                </a:lnTo>
                <a:lnTo>
                  <a:pt x="297" y="1674"/>
                </a:lnTo>
                <a:lnTo>
                  <a:pt x="283" y="1678"/>
                </a:lnTo>
                <a:lnTo>
                  <a:pt x="285" y="1683"/>
                </a:lnTo>
                <a:lnTo>
                  <a:pt x="287" y="1686"/>
                </a:lnTo>
                <a:lnTo>
                  <a:pt x="289" y="1688"/>
                </a:lnTo>
                <a:lnTo>
                  <a:pt x="290" y="1691"/>
                </a:lnTo>
                <a:lnTo>
                  <a:pt x="290" y="1695"/>
                </a:lnTo>
                <a:lnTo>
                  <a:pt x="289" y="1697"/>
                </a:lnTo>
                <a:lnTo>
                  <a:pt x="283" y="1700"/>
                </a:lnTo>
                <a:lnTo>
                  <a:pt x="285" y="1704"/>
                </a:lnTo>
                <a:lnTo>
                  <a:pt x="287" y="1705"/>
                </a:lnTo>
                <a:lnTo>
                  <a:pt x="289" y="1705"/>
                </a:lnTo>
                <a:lnTo>
                  <a:pt x="290" y="1704"/>
                </a:lnTo>
                <a:lnTo>
                  <a:pt x="290" y="1702"/>
                </a:lnTo>
                <a:lnTo>
                  <a:pt x="292" y="1698"/>
                </a:lnTo>
                <a:lnTo>
                  <a:pt x="295" y="1695"/>
                </a:lnTo>
                <a:lnTo>
                  <a:pt x="301" y="1695"/>
                </a:lnTo>
                <a:lnTo>
                  <a:pt x="302" y="1700"/>
                </a:lnTo>
                <a:lnTo>
                  <a:pt x="301" y="1705"/>
                </a:lnTo>
                <a:lnTo>
                  <a:pt x="301" y="1709"/>
                </a:lnTo>
                <a:lnTo>
                  <a:pt x="299" y="1710"/>
                </a:lnTo>
                <a:lnTo>
                  <a:pt x="297" y="1714"/>
                </a:lnTo>
                <a:lnTo>
                  <a:pt x="294" y="1716"/>
                </a:lnTo>
                <a:lnTo>
                  <a:pt x="292" y="1717"/>
                </a:lnTo>
                <a:lnTo>
                  <a:pt x="306" y="1717"/>
                </a:lnTo>
                <a:lnTo>
                  <a:pt x="314" y="1714"/>
                </a:lnTo>
                <a:lnTo>
                  <a:pt x="328" y="1700"/>
                </a:lnTo>
                <a:lnTo>
                  <a:pt x="337" y="1695"/>
                </a:lnTo>
                <a:lnTo>
                  <a:pt x="333" y="1704"/>
                </a:lnTo>
                <a:lnTo>
                  <a:pt x="330" y="1710"/>
                </a:lnTo>
                <a:lnTo>
                  <a:pt x="327" y="1719"/>
                </a:lnTo>
                <a:lnTo>
                  <a:pt x="328" y="1731"/>
                </a:lnTo>
                <a:lnTo>
                  <a:pt x="332" y="1735"/>
                </a:lnTo>
                <a:lnTo>
                  <a:pt x="337" y="1736"/>
                </a:lnTo>
                <a:lnTo>
                  <a:pt x="346" y="1736"/>
                </a:lnTo>
                <a:lnTo>
                  <a:pt x="352" y="1735"/>
                </a:lnTo>
                <a:lnTo>
                  <a:pt x="359" y="1736"/>
                </a:lnTo>
                <a:lnTo>
                  <a:pt x="359" y="1740"/>
                </a:lnTo>
                <a:lnTo>
                  <a:pt x="356" y="1743"/>
                </a:lnTo>
                <a:lnTo>
                  <a:pt x="354" y="1743"/>
                </a:lnTo>
                <a:lnTo>
                  <a:pt x="351" y="1747"/>
                </a:lnTo>
                <a:lnTo>
                  <a:pt x="351" y="1750"/>
                </a:lnTo>
                <a:lnTo>
                  <a:pt x="352" y="1752"/>
                </a:lnTo>
                <a:lnTo>
                  <a:pt x="356" y="1754"/>
                </a:lnTo>
                <a:lnTo>
                  <a:pt x="358" y="1755"/>
                </a:lnTo>
                <a:lnTo>
                  <a:pt x="359" y="1759"/>
                </a:lnTo>
                <a:lnTo>
                  <a:pt x="361" y="1761"/>
                </a:lnTo>
                <a:lnTo>
                  <a:pt x="365" y="1762"/>
                </a:lnTo>
                <a:lnTo>
                  <a:pt x="368" y="1762"/>
                </a:lnTo>
                <a:lnTo>
                  <a:pt x="377" y="1761"/>
                </a:lnTo>
                <a:lnTo>
                  <a:pt x="382" y="1754"/>
                </a:lnTo>
                <a:lnTo>
                  <a:pt x="385" y="1745"/>
                </a:lnTo>
                <a:lnTo>
                  <a:pt x="390" y="1736"/>
                </a:lnTo>
                <a:lnTo>
                  <a:pt x="396" y="1729"/>
                </a:lnTo>
                <a:lnTo>
                  <a:pt x="404" y="1728"/>
                </a:lnTo>
                <a:lnTo>
                  <a:pt x="408" y="1748"/>
                </a:lnTo>
                <a:lnTo>
                  <a:pt x="409" y="1761"/>
                </a:lnTo>
                <a:lnTo>
                  <a:pt x="409" y="1769"/>
                </a:lnTo>
                <a:lnTo>
                  <a:pt x="404" y="1778"/>
                </a:lnTo>
                <a:lnTo>
                  <a:pt x="396" y="1781"/>
                </a:lnTo>
                <a:lnTo>
                  <a:pt x="396" y="1776"/>
                </a:lnTo>
                <a:lnTo>
                  <a:pt x="399" y="1773"/>
                </a:lnTo>
                <a:lnTo>
                  <a:pt x="401" y="1773"/>
                </a:lnTo>
                <a:lnTo>
                  <a:pt x="404" y="1769"/>
                </a:lnTo>
                <a:lnTo>
                  <a:pt x="404" y="1767"/>
                </a:lnTo>
                <a:lnTo>
                  <a:pt x="401" y="1764"/>
                </a:lnTo>
                <a:lnTo>
                  <a:pt x="397" y="1762"/>
                </a:lnTo>
                <a:lnTo>
                  <a:pt x="396" y="1761"/>
                </a:lnTo>
                <a:lnTo>
                  <a:pt x="396" y="1754"/>
                </a:lnTo>
                <a:lnTo>
                  <a:pt x="385" y="1757"/>
                </a:lnTo>
                <a:lnTo>
                  <a:pt x="380" y="1766"/>
                </a:lnTo>
                <a:lnTo>
                  <a:pt x="377" y="1776"/>
                </a:lnTo>
                <a:lnTo>
                  <a:pt x="378" y="1788"/>
                </a:lnTo>
                <a:lnTo>
                  <a:pt x="382" y="1799"/>
                </a:lnTo>
                <a:lnTo>
                  <a:pt x="390" y="1804"/>
                </a:lnTo>
                <a:lnTo>
                  <a:pt x="392" y="1799"/>
                </a:lnTo>
                <a:lnTo>
                  <a:pt x="394" y="1795"/>
                </a:lnTo>
                <a:lnTo>
                  <a:pt x="397" y="1790"/>
                </a:lnTo>
                <a:lnTo>
                  <a:pt x="399" y="1788"/>
                </a:lnTo>
                <a:lnTo>
                  <a:pt x="403" y="1786"/>
                </a:lnTo>
                <a:lnTo>
                  <a:pt x="406" y="1786"/>
                </a:lnTo>
                <a:lnTo>
                  <a:pt x="409" y="1790"/>
                </a:lnTo>
                <a:lnTo>
                  <a:pt x="413" y="1795"/>
                </a:lnTo>
                <a:lnTo>
                  <a:pt x="416" y="1795"/>
                </a:lnTo>
                <a:lnTo>
                  <a:pt x="418" y="1793"/>
                </a:lnTo>
                <a:lnTo>
                  <a:pt x="418" y="1773"/>
                </a:lnTo>
                <a:lnTo>
                  <a:pt x="420" y="1773"/>
                </a:lnTo>
                <a:lnTo>
                  <a:pt x="423" y="1771"/>
                </a:lnTo>
                <a:lnTo>
                  <a:pt x="427" y="1773"/>
                </a:lnTo>
                <a:lnTo>
                  <a:pt x="425" y="1783"/>
                </a:lnTo>
                <a:lnTo>
                  <a:pt x="435" y="1804"/>
                </a:lnTo>
                <a:lnTo>
                  <a:pt x="444" y="1797"/>
                </a:lnTo>
                <a:lnTo>
                  <a:pt x="453" y="1799"/>
                </a:lnTo>
                <a:lnTo>
                  <a:pt x="460" y="1800"/>
                </a:lnTo>
                <a:lnTo>
                  <a:pt x="470" y="1804"/>
                </a:lnTo>
                <a:lnTo>
                  <a:pt x="486" y="1804"/>
                </a:lnTo>
                <a:lnTo>
                  <a:pt x="486" y="1792"/>
                </a:lnTo>
                <a:lnTo>
                  <a:pt x="482" y="1783"/>
                </a:lnTo>
                <a:lnTo>
                  <a:pt x="479" y="1776"/>
                </a:lnTo>
                <a:lnTo>
                  <a:pt x="475" y="1766"/>
                </a:lnTo>
                <a:lnTo>
                  <a:pt x="477" y="1754"/>
                </a:lnTo>
                <a:lnTo>
                  <a:pt x="480" y="1754"/>
                </a:lnTo>
                <a:lnTo>
                  <a:pt x="484" y="1752"/>
                </a:lnTo>
                <a:lnTo>
                  <a:pt x="491" y="1745"/>
                </a:lnTo>
                <a:lnTo>
                  <a:pt x="494" y="1743"/>
                </a:lnTo>
                <a:lnTo>
                  <a:pt x="498" y="1743"/>
                </a:lnTo>
                <a:lnTo>
                  <a:pt x="503" y="1745"/>
                </a:lnTo>
                <a:lnTo>
                  <a:pt x="503" y="1723"/>
                </a:lnTo>
                <a:lnTo>
                  <a:pt x="501" y="1717"/>
                </a:lnTo>
                <a:lnTo>
                  <a:pt x="494" y="1717"/>
                </a:lnTo>
                <a:lnTo>
                  <a:pt x="503" y="1709"/>
                </a:lnTo>
                <a:lnTo>
                  <a:pt x="508" y="1705"/>
                </a:lnTo>
                <a:lnTo>
                  <a:pt x="511" y="1700"/>
                </a:lnTo>
                <a:lnTo>
                  <a:pt x="508" y="1697"/>
                </a:lnTo>
                <a:lnTo>
                  <a:pt x="505" y="1695"/>
                </a:lnTo>
                <a:lnTo>
                  <a:pt x="501" y="1695"/>
                </a:lnTo>
                <a:lnTo>
                  <a:pt x="498" y="1697"/>
                </a:lnTo>
                <a:lnTo>
                  <a:pt x="492" y="1702"/>
                </a:lnTo>
                <a:lnTo>
                  <a:pt x="489" y="1704"/>
                </a:lnTo>
                <a:lnTo>
                  <a:pt x="486" y="1704"/>
                </a:lnTo>
                <a:lnTo>
                  <a:pt x="491" y="1695"/>
                </a:lnTo>
                <a:lnTo>
                  <a:pt x="494" y="1685"/>
                </a:lnTo>
                <a:lnTo>
                  <a:pt x="492" y="1672"/>
                </a:lnTo>
                <a:lnTo>
                  <a:pt x="487" y="1664"/>
                </a:lnTo>
                <a:lnTo>
                  <a:pt x="477" y="1660"/>
                </a:lnTo>
                <a:lnTo>
                  <a:pt x="486" y="1655"/>
                </a:lnTo>
                <a:lnTo>
                  <a:pt x="492" y="1657"/>
                </a:lnTo>
                <a:lnTo>
                  <a:pt x="499" y="1662"/>
                </a:lnTo>
                <a:lnTo>
                  <a:pt x="506" y="1666"/>
                </a:lnTo>
                <a:lnTo>
                  <a:pt x="513" y="1666"/>
                </a:lnTo>
                <a:lnTo>
                  <a:pt x="522" y="1660"/>
                </a:lnTo>
                <a:lnTo>
                  <a:pt x="522" y="1664"/>
                </a:lnTo>
                <a:lnTo>
                  <a:pt x="520" y="1667"/>
                </a:lnTo>
                <a:lnTo>
                  <a:pt x="517" y="1671"/>
                </a:lnTo>
                <a:lnTo>
                  <a:pt x="513" y="1672"/>
                </a:lnTo>
                <a:lnTo>
                  <a:pt x="511" y="1674"/>
                </a:lnTo>
                <a:lnTo>
                  <a:pt x="511" y="1678"/>
                </a:lnTo>
                <a:lnTo>
                  <a:pt x="510" y="1681"/>
                </a:lnTo>
                <a:lnTo>
                  <a:pt x="511" y="1686"/>
                </a:lnTo>
                <a:lnTo>
                  <a:pt x="515" y="1688"/>
                </a:lnTo>
                <a:lnTo>
                  <a:pt x="518" y="1686"/>
                </a:lnTo>
                <a:lnTo>
                  <a:pt x="520" y="1686"/>
                </a:lnTo>
                <a:lnTo>
                  <a:pt x="520" y="1683"/>
                </a:lnTo>
                <a:lnTo>
                  <a:pt x="522" y="1679"/>
                </a:lnTo>
                <a:lnTo>
                  <a:pt x="522" y="1678"/>
                </a:lnTo>
                <a:lnTo>
                  <a:pt x="524" y="1678"/>
                </a:lnTo>
                <a:lnTo>
                  <a:pt x="527" y="1676"/>
                </a:lnTo>
                <a:lnTo>
                  <a:pt x="530" y="1678"/>
                </a:lnTo>
                <a:lnTo>
                  <a:pt x="530" y="1681"/>
                </a:lnTo>
                <a:lnTo>
                  <a:pt x="532" y="1685"/>
                </a:lnTo>
                <a:lnTo>
                  <a:pt x="534" y="1685"/>
                </a:lnTo>
                <a:lnTo>
                  <a:pt x="537" y="1686"/>
                </a:lnTo>
                <a:lnTo>
                  <a:pt x="544" y="1686"/>
                </a:lnTo>
                <a:lnTo>
                  <a:pt x="541" y="1693"/>
                </a:lnTo>
                <a:lnTo>
                  <a:pt x="530" y="1700"/>
                </a:lnTo>
                <a:lnTo>
                  <a:pt x="529" y="1707"/>
                </a:lnTo>
                <a:lnTo>
                  <a:pt x="530" y="1717"/>
                </a:lnTo>
                <a:lnTo>
                  <a:pt x="511" y="1717"/>
                </a:lnTo>
                <a:lnTo>
                  <a:pt x="511" y="1776"/>
                </a:lnTo>
                <a:lnTo>
                  <a:pt x="522" y="1781"/>
                </a:lnTo>
                <a:lnTo>
                  <a:pt x="534" y="1785"/>
                </a:lnTo>
                <a:lnTo>
                  <a:pt x="546" y="1783"/>
                </a:lnTo>
                <a:lnTo>
                  <a:pt x="553" y="1776"/>
                </a:lnTo>
                <a:lnTo>
                  <a:pt x="551" y="1773"/>
                </a:lnTo>
                <a:lnTo>
                  <a:pt x="549" y="1771"/>
                </a:lnTo>
                <a:lnTo>
                  <a:pt x="548" y="1771"/>
                </a:lnTo>
                <a:lnTo>
                  <a:pt x="546" y="1773"/>
                </a:lnTo>
                <a:lnTo>
                  <a:pt x="546" y="1774"/>
                </a:lnTo>
                <a:lnTo>
                  <a:pt x="544" y="1778"/>
                </a:lnTo>
                <a:lnTo>
                  <a:pt x="543" y="1780"/>
                </a:lnTo>
                <a:lnTo>
                  <a:pt x="539" y="1781"/>
                </a:lnTo>
                <a:lnTo>
                  <a:pt x="534" y="1781"/>
                </a:lnTo>
                <a:lnTo>
                  <a:pt x="534" y="1754"/>
                </a:lnTo>
                <a:lnTo>
                  <a:pt x="541" y="1754"/>
                </a:lnTo>
                <a:lnTo>
                  <a:pt x="543" y="1755"/>
                </a:lnTo>
                <a:lnTo>
                  <a:pt x="543" y="1759"/>
                </a:lnTo>
                <a:lnTo>
                  <a:pt x="544" y="1761"/>
                </a:lnTo>
                <a:lnTo>
                  <a:pt x="544" y="1762"/>
                </a:lnTo>
                <a:lnTo>
                  <a:pt x="546" y="1764"/>
                </a:lnTo>
                <a:lnTo>
                  <a:pt x="549" y="1764"/>
                </a:lnTo>
                <a:lnTo>
                  <a:pt x="553" y="1762"/>
                </a:lnTo>
                <a:lnTo>
                  <a:pt x="546" y="1750"/>
                </a:lnTo>
                <a:lnTo>
                  <a:pt x="543" y="1736"/>
                </a:lnTo>
                <a:lnTo>
                  <a:pt x="544" y="1717"/>
                </a:lnTo>
                <a:lnTo>
                  <a:pt x="537" y="1717"/>
                </a:lnTo>
                <a:lnTo>
                  <a:pt x="536" y="1719"/>
                </a:lnTo>
                <a:lnTo>
                  <a:pt x="534" y="1723"/>
                </a:lnTo>
                <a:lnTo>
                  <a:pt x="534" y="1726"/>
                </a:lnTo>
                <a:lnTo>
                  <a:pt x="532" y="1728"/>
                </a:lnTo>
                <a:lnTo>
                  <a:pt x="532" y="1731"/>
                </a:lnTo>
                <a:lnTo>
                  <a:pt x="530" y="1735"/>
                </a:lnTo>
                <a:lnTo>
                  <a:pt x="529" y="1736"/>
                </a:lnTo>
                <a:lnTo>
                  <a:pt x="522" y="1736"/>
                </a:lnTo>
                <a:lnTo>
                  <a:pt x="532" y="1719"/>
                </a:lnTo>
                <a:lnTo>
                  <a:pt x="546" y="1705"/>
                </a:lnTo>
                <a:lnTo>
                  <a:pt x="562" y="1695"/>
                </a:lnTo>
                <a:lnTo>
                  <a:pt x="563" y="1691"/>
                </a:lnTo>
                <a:lnTo>
                  <a:pt x="562" y="1690"/>
                </a:lnTo>
                <a:lnTo>
                  <a:pt x="562" y="1688"/>
                </a:lnTo>
                <a:lnTo>
                  <a:pt x="560" y="1686"/>
                </a:lnTo>
                <a:lnTo>
                  <a:pt x="555" y="1686"/>
                </a:lnTo>
                <a:lnTo>
                  <a:pt x="553" y="1685"/>
                </a:lnTo>
                <a:lnTo>
                  <a:pt x="553" y="1683"/>
                </a:lnTo>
                <a:lnTo>
                  <a:pt x="551" y="1681"/>
                </a:lnTo>
                <a:lnTo>
                  <a:pt x="553" y="1678"/>
                </a:lnTo>
                <a:lnTo>
                  <a:pt x="558" y="1678"/>
                </a:lnTo>
                <a:lnTo>
                  <a:pt x="560" y="1674"/>
                </a:lnTo>
                <a:lnTo>
                  <a:pt x="562" y="1672"/>
                </a:lnTo>
                <a:lnTo>
                  <a:pt x="562" y="1669"/>
                </a:lnTo>
                <a:lnTo>
                  <a:pt x="575" y="1669"/>
                </a:lnTo>
                <a:lnTo>
                  <a:pt x="586" y="1671"/>
                </a:lnTo>
                <a:lnTo>
                  <a:pt x="593" y="1678"/>
                </a:lnTo>
                <a:lnTo>
                  <a:pt x="613" y="1647"/>
                </a:lnTo>
                <a:lnTo>
                  <a:pt x="624" y="1640"/>
                </a:lnTo>
                <a:lnTo>
                  <a:pt x="638" y="1638"/>
                </a:lnTo>
                <a:lnTo>
                  <a:pt x="636" y="1643"/>
                </a:lnTo>
                <a:lnTo>
                  <a:pt x="631" y="1647"/>
                </a:lnTo>
                <a:lnTo>
                  <a:pt x="625" y="1648"/>
                </a:lnTo>
                <a:lnTo>
                  <a:pt x="620" y="1652"/>
                </a:lnTo>
                <a:lnTo>
                  <a:pt x="619" y="1659"/>
                </a:lnTo>
                <a:lnTo>
                  <a:pt x="620" y="1669"/>
                </a:lnTo>
                <a:lnTo>
                  <a:pt x="608" y="1669"/>
                </a:lnTo>
                <a:lnTo>
                  <a:pt x="601" y="1671"/>
                </a:lnTo>
                <a:lnTo>
                  <a:pt x="600" y="1678"/>
                </a:lnTo>
                <a:lnTo>
                  <a:pt x="598" y="1686"/>
                </a:lnTo>
                <a:lnTo>
                  <a:pt x="600" y="1695"/>
                </a:lnTo>
                <a:lnTo>
                  <a:pt x="600" y="1712"/>
                </a:lnTo>
                <a:lnTo>
                  <a:pt x="598" y="1717"/>
                </a:lnTo>
                <a:lnTo>
                  <a:pt x="603" y="1714"/>
                </a:lnTo>
                <a:lnTo>
                  <a:pt x="610" y="1714"/>
                </a:lnTo>
                <a:lnTo>
                  <a:pt x="615" y="1717"/>
                </a:lnTo>
                <a:lnTo>
                  <a:pt x="619" y="1714"/>
                </a:lnTo>
                <a:lnTo>
                  <a:pt x="620" y="1710"/>
                </a:lnTo>
                <a:lnTo>
                  <a:pt x="624" y="1707"/>
                </a:lnTo>
                <a:lnTo>
                  <a:pt x="625" y="1702"/>
                </a:lnTo>
                <a:lnTo>
                  <a:pt x="629" y="1698"/>
                </a:lnTo>
                <a:lnTo>
                  <a:pt x="632" y="1697"/>
                </a:lnTo>
                <a:lnTo>
                  <a:pt x="638" y="1695"/>
                </a:lnTo>
                <a:lnTo>
                  <a:pt x="639" y="1691"/>
                </a:lnTo>
                <a:lnTo>
                  <a:pt x="638" y="1690"/>
                </a:lnTo>
                <a:lnTo>
                  <a:pt x="638" y="1688"/>
                </a:lnTo>
                <a:lnTo>
                  <a:pt x="636" y="1686"/>
                </a:lnTo>
                <a:lnTo>
                  <a:pt x="631" y="1686"/>
                </a:lnTo>
                <a:lnTo>
                  <a:pt x="629" y="1685"/>
                </a:lnTo>
                <a:lnTo>
                  <a:pt x="629" y="1683"/>
                </a:lnTo>
                <a:lnTo>
                  <a:pt x="627" y="1681"/>
                </a:lnTo>
                <a:lnTo>
                  <a:pt x="629" y="1678"/>
                </a:lnTo>
                <a:lnTo>
                  <a:pt x="636" y="1681"/>
                </a:lnTo>
                <a:lnTo>
                  <a:pt x="653" y="1688"/>
                </a:lnTo>
                <a:lnTo>
                  <a:pt x="657" y="1695"/>
                </a:lnTo>
                <a:lnTo>
                  <a:pt x="648" y="1693"/>
                </a:lnTo>
                <a:lnTo>
                  <a:pt x="638" y="1700"/>
                </a:lnTo>
                <a:lnTo>
                  <a:pt x="634" y="1704"/>
                </a:lnTo>
                <a:lnTo>
                  <a:pt x="629" y="1704"/>
                </a:lnTo>
                <a:lnTo>
                  <a:pt x="631" y="1712"/>
                </a:lnTo>
                <a:lnTo>
                  <a:pt x="632" y="1719"/>
                </a:lnTo>
                <a:lnTo>
                  <a:pt x="636" y="1723"/>
                </a:lnTo>
                <a:lnTo>
                  <a:pt x="636" y="1726"/>
                </a:lnTo>
                <a:lnTo>
                  <a:pt x="629" y="1731"/>
                </a:lnTo>
                <a:lnTo>
                  <a:pt x="636" y="1736"/>
                </a:lnTo>
                <a:lnTo>
                  <a:pt x="669" y="1736"/>
                </a:lnTo>
                <a:lnTo>
                  <a:pt x="669" y="1742"/>
                </a:lnTo>
                <a:lnTo>
                  <a:pt x="667" y="1743"/>
                </a:lnTo>
                <a:lnTo>
                  <a:pt x="665" y="1743"/>
                </a:lnTo>
                <a:lnTo>
                  <a:pt x="662" y="1747"/>
                </a:lnTo>
                <a:lnTo>
                  <a:pt x="660" y="1750"/>
                </a:lnTo>
                <a:lnTo>
                  <a:pt x="670" y="1754"/>
                </a:lnTo>
                <a:lnTo>
                  <a:pt x="677" y="1752"/>
                </a:lnTo>
                <a:lnTo>
                  <a:pt x="684" y="1745"/>
                </a:lnTo>
                <a:lnTo>
                  <a:pt x="688" y="1733"/>
                </a:lnTo>
                <a:lnTo>
                  <a:pt x="688" y="1723"/>
                </a:lnTo>
                <a:lnTo>
                  <a:pt x="684" y="1712"/>
                </a:lnTo>
                <a:lnTo>
                  <a:pt x="679" y="1704"/>
                </a:lnTo>
                <a:lnTo>
                  <a:pt x="688" y="1705"/>
                </a:lnTo>
                <a:lnTo>
                  <a:pt x="693" y="1704"/>
                </a:lnTo>
                <a:lnTo>
                  <a:pt x="696" y="1698"/>
                </a:lnTo>
                <a:lnTo>
                  <a:pt x="696" y="1691"/>
                </a:lnTo>
                <a:lnTo>
                  <a:pt x="700" y="1686"/>
                </a:lnTo>
                <a:lnTo>
                  <a:pt x="705" y="1685"/>
                </a:lnTo>
                <a:lnTo>
                  <a:pt x="714" y="1686"/>
                </a:lnTo>
                <a:lnTo>
                  <a:pt x="712" y="1693"/>
                </a:lnTo>
                <a:lnTo>
                  <a:pt x="708" y="1698"/>
                </a:lnTo>
                <a:lnTo>
                  <a:pt x="703" y="1702"/>
                </a:lnTo>
                <a:lnTo>
                  <a:pt x="698" y="1707"/>
                </a:lnTo>
                <a:lnTo>
                  <a:pt x="696" y="1714"/>
                </a:lnTo>
                <a:lnTo>
                  <a:pt x="701" y="1719"/>
                </a:lnTo>
                <a:lnTo>
                  <a:pt x="708" y="1717"/>
                </a:lnTo>
                <a:lnTo>
                  <a:pt x="717" y="1716"/>
                </a:lnTo>
                <a:lnTo>
                  <a:pt x="724" y="1714"/>
                </a:lnTo>
                <a:lnTo>
                  <a:pt x="717" y="1719"/>
                </a:lnTo>
                <a:lnTo>
                  <a:pt x="714" y="1729"/>
                </a:lnTo>
                <a:lnTo>
                  <a:pt x="714" y="1754"/>
                </a:lnTo>
                <a:lnTo>
                  <a:pt x="727" y="1754"/>
                </a:lnTo>
                <a:lnTo>
                  <a:pt x="736" y="1752"/>
                </a:lnTo>
                <a:lnTo>
                  <a:pt x="743" y="1745"/>
                </a:lnTo>
                <a:lnTo>
                  <a:pt x="746" y="1736"/>
                </a:lnTo>
                <a:lnTo>
                  <a:pt x="752" y="1736"/>
                </a:lnTo>
                <a:lnTo>
                  <a:pt x="753" y="1738"/>
                </a:lnTo>
                <a:lnTo>
                  <a:pt x="753" y="1740"/>
                </a:lnTo>
                <a:lnTo>
                  <a:pt x="755" y="1743"/>
                </a:lnTo>
                <a:lnTo>
                  <a:pt x="757" y="1745"/>
                </a:lnTo>
                <a:lnTo>
                  <a:pt x="759" y="1745"/>
                </a:lnTo>
                <a:lnTo>
                  <a:pt x="771" y="1738"/>
                </a:lnTo>
                <a:lnTo>
                  <a:pt x="784" y="1721"/>
                </a:lnTo>
                <a:lnTo>
                  <a:pt x="795" y="1714"/>
                </a:lnTo>
                <a:lnTo>
                  <a:pt x="791" y="1724"/>
                </a:lnTo>
                <a:lnTo>
                  <a:pt x="786" y="1735"/>
                </a:lnTo>
                <a:lnTo>
                  <a:pt x="783" y="1745"/>
                </a:lnTo>
                <a:lnTo>
                  <a:pt x="781" y="1759"/>
                </a:lnTo>
                <a:lnTo>
                  <a:pt x="798" y="1759"/>
                </a:lnTo>
                <a:lnTo>
                  <a:pt x="814" y="1754"/>
                </a:lnTo>
                <a:lnTo>
                  <a:pt x="828" y="1742"/>
                </a:lnTo>
                <a:lnTo>
                  <a:pt x="840" y="1729"/>
                </a:lnTo>
                <a:lnTo>
                  <a:pt x="852" y="1716"/>
                </a:lnTo>
                <a:lnTo>
                  <a:pt x="862" y="1704"/>
                </a:lnTo>
                <a:lnTo>
                  <a:pt x="859" y="1716"/>
                </a:lnTo>
                <a:lnTo>
                  <a:pt x="855" y="1729"/>
                </a:lnTo>
                <a:lnTo>
                  <a:pt x="854" y="1743"/>
                </a:lnTo>
                <a:lnTo>
                  <a:pt x="857" y="1755"/>
                </a:lnTo>
                <a:lnTo>
                  <a:pt x="867" y="1762"/>
                </a:lnTo>
                <a:lnTo>
                  <a:pt x="888" y="1748"/>
                </a:lnTo>
                <a:lnTo>
                  <a:pt x="902" y="1729"/>
                </a:lnTo>
                <a:lnTo>
                  <a:pt x="914" y="1707"/>
                </a:lnTo>
                <a:lnTo>
                  <a:pt x="928" y="1655"/>
                </a:lnTo>
                <a:lnTo>
                  <a:pt x="933" y="1628"/>
                </a:lnTo>
                <a:lnTo>
                  <a:pt x="940" y="1602"/>
                </a:lnTo>
                <a:lnTo>
                  <a:pt x="949" y="1579"/>
                </a:lnTo>
                <a:lnTo>
                  <a:pt x="959" y="1557"/>
                </a:lnTo>
                <a:lnTo>
                  <a:pt x="966" y="1534"/>
                </a:lnTo>
                <a:lnTo>
                  <a:pt x="971" y="1491"/>
                </a:lnTo>
                <a:lnTo>
                  <a:pt x="971" y="1401"/>
                </a:lnTo>
                <a:lnTo>
                  <a:pt x="973" y="1358"/>
                </a:lnTo>
                <a:lnTo>
                  <a:pt x="980" y="1318"/>
                </a:lnTo>
                <a:lnTo>
                  <a:pt x="966" y="1332"/>
                </a:lnTo>
                <a:lnTo>
                  <a:pt x="959" y="1337"/>
                </a:lnTo>
                <a:lnTo>
                  <a:pt x="950" y="1339"/>
                </a:lnTo>
                <a:lnTo>
                  <a:pt x="940" y="1336"/>
                </a:lnTo>
                <a:lnTo>
                  <a:pt x="940" y="1330"/>
                </a:lnTo>
                <a:lnTo>
                  <a:pt x="943" y="1327"/>
                </a:lnTo>
                <a:lnTo>
                  <a:pt x="945" y="1323"/>
                </a:lnTo>
                <a:lnTo>
                  <a:pt x="950" y="1322"/>
                </a:lnTo>
                <a:lnTo>
                  <a:pt x="954" y="1320"/>
                </a:lnTo>
                <a:lnTo>
                  <a:pt x="959" y="1318"/>
                </a:lnTo>
                <a:lnTo>
                  <a:pt x="962" y="1317"/>
                </a:lnTo>
                <a:lnTo>
                  <a:pt x="966" y="1313"/>
                </a:lnTo>
                <a:lnTo>
                  <a:pt x="945" y="1308"/>
                </a:lnTo>
                <a:lnTo>
                  <a:pt x="923" y="1304"/>
                </a:lnTo>
                <a:lnTo>
                  <a:pt x="902" y="1299"/>
                </a:lnTo>
                <a:lnTo>
                  <a:pt x="883" y="1292"/>
                </a:lnTo>
                <a:lnTo>
                  <a:pt x="867" y="1282"/>
                </a:lnTo>
                <a:lnTo>
                  <a:pt x="854" y="1298"/>
                </a:lnTo>
                <a:lnTo>
                  <a:pt x="833" y="1332"/>
                </a:lnTo>
                <a:lnTo>
                  <a:pt x="822" y="1351"/>
                </a:lnTo>
                <a:lnTo>
                  <a:pt x="809" y="1367"/>
                </a:lnTo>
                <a:lnTo>
                  <a:pt x="793" y="1379"/>
                </a:lnTo>
                <a:lnTo>
                  <a:pt x="772" y="1386"/>
                </a:lnTo>
                <a:lnTo>
                  <a:pt x="778" y="1367"/>
                </a:lnTo>
                <a:lnTo>
                  <a:pt x="788" y="1351"/>
                </a:lnTo>
                <a:lnTo>
                  <a:pt x="800" y="1337"/>
                </a:lnTo>
                <a:lnTo>
                  <a:pt x="814" y="1327"/>
                </a:lnTo>
                <a:lnTo>
                  <a:pt x="805" y="1315"/>
                </a:lnTo>
                <a:lnTo>
                  <a:pt x="805" y="1301"/>
                </a:lnTo>
                <a:lnTo>
                  <a:pt x="812" y="1270"/>
                </a:lnTo>
                <a:lnTo>
                  <a:pt x="814" y="1254"/>
                </a:lnTo>
                <a:lnTo>
                  <a:pt x="798" y="1247"/>
                </a:lnTo>
                <a:lnTo>
                  <a:pt x="786" y="1235"/>
                </a:lnTo>
                <a:lnTo>
                  <a:pt x="776" y="1223"/>
                </a:lnTo>
                <a:lnTo>
                  <a:pt x="759" y="1192"/>
                </a:lnTo>
                <a:lnTo>
                  <a:pt x="757" y="1206"/>
                </a:lnTo>
                <a:lnTo>
                  <a:pt x="762" y="1218"/>
                </a:lnTo>
                <a:lnTo>
                  <a:pt x="769" y="1234"/>
                </a:lnTo>
                <a:lnTo>
                  <a:pt x="776" y="1246"/>
                </a:lnTo>
                <a:lnTo>
                  <a:pt x="781" y="1260"/>
                </a:lnTo>
                <a:lnTo>
                  <a:pt x="774" y="1272"/>
                </a:lnTo>
                <a:lnTo>
                  <a:pt x="764" y="1279"/>
                </a:lnTo>
                <a:lnTo>
                  <a:pt x="750" y="1280"/>
                </a:lnTo>
                <a:lnTo>
                  <a:pt x="736" y="1277"/>
                </a:lnTo>
                <a:lnTo>
                  <a:pt x="738" y="1266"/>
                </a:lnTo>
                <a:lnTo>
                  <a:pt x="734" y="1261"/>
                </a:lnTo>
                <a:lnTo>
                  <a:pt x="731" y="1258"/>
                </a:lnTo>
                <a:lnTo>
                  <a:pt x="727" y="1253"/>
                </a:lnTo>
                <a:lnTo>
                  <a:pt x="727" y="1242"/>
                </a:lnTo>
                <a:lnTo>
                  <a:pt x="710" y="1318"/>
                </a:lnTo>
                <a:lnTo>
                  <a:pt x="705" y="1358"/>
                </a:lnTo>
                <a:lnTo>
                  <a:pt x="669" y="1358"/>
                </a:lnTo>
                <a:lnTo>
                  <a:pt x="679" y="1317"/>
                </a:lnTo>
                <a:lnTo>
                  <a:pt x="707" y="1237"/>
                </a:lnTo>
                <a:lnTo>
                  <a:pt x="719" y="1197"/>
                </a:lnTo>
                <a:lnTo>
                  <a:pt x="727" y="1152"/>
                </a:lnTo>
                <a:lnTo>
                  <a:pt x="734" y="1154"/>
                </a:lnTo>
                <a:lnTo>
                  <a:pt x="738" y="1159"/>
                </a:lnTo>
                <a:lnTo>
                  <a:pt x="738" y="1166"/>
                </a:lnTo>
                <a:lnTo>
                  <a:pt x="736" y="1177"/>
                </a:lnTo>
                <a:lnTo>
                  <a:pt x="736" y="1192"/>
                </a:lnTo>
                <a:lnTo>
                  <a:pt x="739" y="1194"/>
                </a:lnTo>
                <a:lnTo>
                  <a:pt x="743" y="1192"/>
                </a:lnTo>
                <a:lnTo>
                  <a:pt x="745" y="1192"/>
                </a:lnTo>
                <a:lnTo>
                  <a:pt x="745" y="1187"/>
                </a:lnTo>
                <a:lnTo>
                  <a:pt x="746" y="1185"/>
                </a:lnTo>
                <a:lnTo>
                  <a:pt x="746" y="1184"/>
                </a:lnTo>
                <a:lnTo>
                  <a:pt x="748" y="1184"/>
                </a:lnTo>
                <a:lnTo>
                  <a:pt x="752" y="1182"/>
                </a:lnTo>
                <a:lnTo>
                  <a:pt x="755" y="1184"/>
                </a:lnTo>
                <a:lnTo>
                  <a:pt x="750" y="1175"/>
                </a:lnTo>
                <a:lnTo>
                  <a:pt x="750" y="1170"/>
                </a:lnTo>
                <a:lnTo>
                  <a:pt x="752" y="1163"/>
                </a:lnTo>
                <a:lnTo>
                  <a:pt x="755" y="1156"/>
                </a:lnTo>
                <a:lnTo>
                  <a:pt x="755" y="1142"/>
                </a:lnTo>
                <a:lnTo>
                  <a:pt x="748" y="1142"/>
                </a:lnTo>
                <a:lnTo>
                  <a:pt x="746" y="1144"/>
                </a:lnTo>
                <a:lnTo>
                  <a:pt x="746" y="1146"/>
                </a:lnTo>
                <a:lnTo>
                  <a:pt x="745" y="1147"/>
                </a:lnTo>
                <a:lnTo>
                  <a:pt x="745" y="1151"/>
                </a:lnTo>
                <a:lnTo>
                  <a:pt x="743" y="1152"/>
                </a:lnTo>
                <a:lnTo>
                  <a:pt x="736" y="1152"/>
                </a:lnTo>
                <a:lnTo>
                  <a:pt x="736" y="1130"/>
                </a:lnTo>
                <a:lnTo>
                  <a:pt x="739" y="1113"/>
                </a:lnTo>
                <a:lnTo>
                  <a:pt x="746" y="1097"/>
                </a:lnTo>
                <a:lnTo>
                  <a:pt x="738" y="1083"/>
                </a:lnTo>
                <a:lnTo>
                  <a:pt x="731" y="1068"/>
                </a:lnTo>
                <a:lnTo>
                  <a:pt x="722" y="1054"/>
                </a:lnTo>
                <a:lnTo>
                  <a:pt x="712" y="1042"/>
                </a:lnTo>
                <a:lnTo>
                  <a:pt x="696" y="1035"/>
                </a:lnTo>
                <a:lnTo>
                  <a:pt x="712" y="1011"/>
                </a:lnTo>
                <a:lnTo>
                  <a:pt x="788" y="921"/>
                </a:lnTo>
                <a:lnTo>
                  <a:pt x="803" y="895"/>
                </a:lnTo>
                <a:lnTo>
                  <a:pt x="814" y="864"/>
                </a:lnTo>
                <a:lnTo>
                  <a:pt x="841" y="831"/>
                </a:lnTo>
                <a:lnTo>
                  <a:pt x="871" y="798"/>
                </a:lnTo>
                <a:lnTo>
                  <a:pt x="898" y="765"/>
                </a:lnTo>
                <a:lnTo>
                  <a:pt x="926" y="731"/>
                </a:lnTo>
                <a:lnTo>
                  <a:pt x="952" y="695"/>
                </a:lnTo>
                <a:lnTo>
                  <a:pt x="976" y="655"/>
                </a:lnTo>
                <a:lnTo>
                  <a:pt x="993" y="612"/>
                </a:lnTo>
                <a:lnTo>
                  <a:pt x="1007" y="563"/>
                </a:lnTo>
                <a:lnTo>
                  <a:pt x="1011" y="563"/>
                </a:lnTo>
                <a:lnTo>
                  <a:pt x="1014" y="567"/>
                </a:lnTo>
                <a:lnTo>
                  <a:pt x="1014" y="568"/>
                </a:lnTo>
                <a:lnTo>
                  <a:pt x="1018" y="572"/>
                </a:lnTo>
                <a:lnTo>
                  <a:pt x="1019" y="572"/>
                </a:lnTo>
                <a:lnTo>
                  <a:pt x="1040" y="551"/>
                </a:lnTo>
                <a:lnTo>
                  <a:pt x="1066" y="537"/>
                </a:lnTo>
                <a:lnTo>
                  <a:pt x="1095" y="529"/>
                </a:lnTo>
                <a:lnTo>
                  <a:pt x="1128" y="525"/>
                </a:lnTo>
                <a:lnTo>
                  <a:pt x="1163" y="527"/>
                </a:lnTo>
                <a:lnTo>
                  <a:pt x="1197" y="530"/>
                </a:lnTo>
                <a:lnTo>
                  <a:pt x="1232" y="537"/>
                </a:lnTo>
                <a:lnTo>
                  <a:pt x="1263" y="546"/>
                </a:lnTo>
                <a:lnTo>
                  <a:pt x="1284" y="505"/>
                </a:lnTo>
                <a:lnTo>
                  <a:pt x="1296" y="487"/>
                </a:lnTo>
                <a:lnTo>
                  <a:pt x="1311" y="470"/>
                </a:lnTo>
                <a:lnTo>
                  <a:pt x="1330" y="460"/>
                </a:lnTo>
                <a:lnTo>
                  <a:pt x="1363" y="456"/>
                </a:lnTo>
                <a:lnTo>
                  <a:pt x="1394" y="456"/>
                </a:lnTo>
                <a:lnTo>
                  <a:pt x="1424" y="460"/>
                </a:lnTo>
                <a:lnTo>
                  <a:pt x="1450" y="468"/>
                </a:lnTo>
                <a:lnTo>
                  <a:pt x="1472" y="479"/>
                </a:lnTo>
                <a:lnTo>
                  <a:pt x="1491" y="494"/>
                </a:lnTo>
                <a:lnTo>
                  <a:pt x="1505" y="513"/>
                </a:lnTo>
                <a:lnTo>
                  <a:pt x="1512" y="536"/>
                </a:lnTo>
                <a:lnTo>
                  <a:pt x="1515" y="562"/>
                </a:lnTo>
                <a:lnTo>
                  <a:pt x="1510" y="591"/>
                </a:lnTo>
                <a:lnTo>
                  <a:pt x="1536" y="617"/>
                </a:lnTo>
                <a:lnTo>
                  <a:pt x="1526" y="641"/>
                </a:lnTo>
                <a:lnTo>
                  <a:pt x="1510" y="662"/>
                </a:lnTo>
                <a:lnTo>
                  <a:pt x="1508" y="665"/>
                </a:lnTo>
                <a:lnTo>
                  <a:pt x="1510" y="669"/>
                </a:lnTo>
                <a:lnTo>
                  <a:pt x="1510" y="670"/>
                </a:lnTo>
                <a:lnTo>
                  <a:pt x="1514" y="670"/>
                </a:lnTo>
                <a:lnTo>
                  <a:pt x="1517" y="672"/>
                </a:lnTo>
                <a:lnTo>
                  <a:pt x="1519" y="672"/>
                </a:lnTo>
                <a:lnTo>
                  <a:pt x="1519" y="674"/>
                </a:lnTo>
                <a:lnTo>
                  <a:pt x="1520" y="677"/>
                </a:lnTo>
                <a:lnTo>
                  <a:pt x="1519" y="681"/>
                </a:lnTo>
                <a:lnTo>
                  <a:pt x="1512" y="684"/>
                </a:lnTo>
                <a:lnTo>
                  <a:pt x="1510" y="691"/>
                </a:lnTo>
                <a:lnTo>
                  <a:pt x="1507" y="708"/>
                </a:lnTo>
                <a:lnTo>
                  <a:pt x="1505" y="715"/>
                </a:lnTo>
                <a:lnTo>
                  <a:pt x="1501" y="720"/>
                </a:lnTo>
                <a:lnTo>
                  <a:pt x="1479" y="719"/>
                </a:lnTo>
                <a:lnTo>
                  <a:pt x="1463" y="720"/>
                </a:lnTo>
                <a:lnTo>
                  <a:pt x="1450" y="727"/>
                </a:lnTo>
                <a:lnTo>
                  <a:pt x="1439" y="736"/>
                </a:lnTo>
                <a:lnTo>
                  <a:pt x="1431" y="748"/>
                </a:lnTo>
                <a:lnTo>
                  <a:pt x="1424" y="760"/>
                </a:lnTo>
                <a:lnTo>
                  <a:pt x="1441" y="776"/>
                </a:lnTo>
                <a:lnTo>
                  <a:pt x="1460" y="788"/>
                </a:lnTo>
                <a:lnTo>
                  <a:pt x="1462" y="796"/>
                </a:lnTo>
                <a:lnTo>
                  <a:pt x="1460" y="805"/>
                </a:lnTo>
                <a:lnTo>
                  <a:pt x="1460" y="824"/>
                </a:lnTo>
                <a:lnTo>
                  <a:pt x="1462" y="831"/>
                </a:lnTo>
                <a:lnTo>
                  <a:pt x="1469" y="833"/>
                </a:lnTo>
                <a:lnTo>
                  <a:pt x="1462" y="838"/>
                </a:lnTo>
                <a:lnTo>
                  <a:pt x="1455" y="847"/>
                </a:lnTo>
                <a:lnTo>
                  <a:pt x="1451" y="857"/>
                </a:lnTo>
                <a:lnTo>
                  <a:pt x="1451" y="869"/>
                </a:lnTo>
                <a:lnTo>
                  <a:pt x="1453" y="879"/>
                </a:lnTo>
                <a:lnTo>
                  <a:pt x="1458" y="888"/>
                </a:lnTo>
                <a:lnTo>
                  <a:pt x="1469" y="892"/>
                </a:lnTo>
                <a:lnTo>
                  <a:pt x="1462" y="905"/>
                </a:lnTo>
                <a:lnTo>
                  <a:pt x="1458" y="924"/>
                </a:lnTo>
                <a:lnTo>
                  <a:pt x="1458" y="947"/>
                </a:lnTo>
                <a:lnTo>
                  <a:pt x="1462" y="968"/>
                </a:lnTo>
                <a:lnTo>
                  <a:pt x="1469" y="981"/>
                </a:lnTo>
                <a:lnTo>
                  <a:pt x="1465" y="980"/>
                </a:lnTo>
                <a:lnTo>
                  <a:pt x="1463" y="981"/>
                </a:lnTo>
                <a:lnTo>
                  <a:pt x="1462" y="981"/>
                </a:lnTo>
                <a:lnTo>
                  <a:pt x="1460" y="983"/>
                </a:lnTo>
                <a:lnTo>
                  <a:pt x="1460" y="988"/>
                </a:lnTo>
                <a:lnTo>
                  <a:pt x="1458" y="990"/>
                </a:lnTo>
                <a:lnTo>
                  <a:pt x="1457" y="990"/>
                </a:lnTo>
                <a:lnTo>
                  <a:pt x="1455" y="992"/>
                </a:lnTo>
                <a:lnTo>
                  <a:pt x="1451" y="990"/>
                </a:lnTo>
                <a:lnTo>
                  <a:pt x="1450" y="973"/>
                </a:lnTo>
                <a:lnTo>
                  <a:pt x="1451" y="952"/>
                </a:lnTo>
                <a:lnTo>
                  <a:pt x="1451" y="933"/>
                </a:lnTo>
                <a:lnTo>
                  <a:pt x="1450" y="914"/>
                </a:lnTo>
                <a:lnTo>
                  <a:pt x="1446" y="900"/>
                </a:lnTo>
                <a:lnTo>
                  <a:pt x="1443" y="919"/>
                </a:lnTo>
                <a:lnTo>
                  <a:pt x="1441" y="943"/>
                </a:lnTo>
                <a:lnTo>
                  <a:pt x="1441" y="968"/>
                </a:lnTo>
                <a:lnTo>
                  <a:pt x="1443" y="993"/>
                </a:lnTo>
                <a:lnTo>
                  <a:pt x="1443" y="1018"/>
                </a:lnTo>
                <a:lnTo>
                  <a:pt x="1438" y="1018"/>
                </a:lnTo>
                <a:lnTo>
                  <a:pt x="1434" y="1019"/>
                </a:lnTo>
                <a:lnTo>
                  <a:pt x="1431" y="1023"/>
                </a:lnTo>
                <a:lnTo>
                  <a:pt x="1429" y="1026"/>
                </a:lnTo>
                <a:lnTo>
                  <a:pt x="1427" y="1028"/>
                </a:lnTo>
                <a:lnTo>
                  <a:pt x="1424" y="1030"/>
                </a:lnTo>
                <a:lnTo>
                  <a:pt x="1429" y="1037"/>
                </a:lnTo>
                <a:lnTo>
                  <a:pt x="1432" y="1045"/>
                </a:lnTo>
                <a:lnTo>
                  <a:pt x="1434" y="1057"/>
                </a:lnTo>
                <a:lnTo>
                  <a:pt x="1434" y="1069"/>
                </a:lnTo>
                <a:lnTo>
                  <a:pt x="1432" y="1080"/>
                </a:lnTo>
                <a:lnTo>
                  <a:pt x="1424" y="1085"/>
                </a:lnTo>
                <a:lnTo>
                  <a:pt x="1425" y="1066"/>
                </a:lnTo>
                <a:lnTo>
                  <a:pt x="1422" y="1052"/>
                </a:lnTo>
                <a:lnTo>
                  <a:pt x="1415" y="1040"/>
                </a:lnTo>
                <a:lnTo>
                  <a:pt x="1406" y="1047"/>
                </a:lnTo>
                <a:lnTo>
                  <a:pt x="1400" y="1057"/>
                </a:lnTo>
                <a:lnTo>
                  <a:pt x="1393" y="1069"/>
                </a:lnTo>
                <a:lnTo>
                  <a:pt x="1386" y="1078"/>
                </a:lnTo>
                <a:lnTo>
                  <a:pt x="1375" y="1085"/>
                </a:lnTo>
                <a:lnTo>
                  <a:pt x="1382" y="1092"/>
                </a:lnTo>
                <a:lnTo>
                  <a:pt x="1391" y="1095"/>
                </a:lnTo>
                <a:lnTo>
                  <a:pt x="1400" y="1101"/>
                </a:lnTo>
                <a:lnTo>
                  <a:pt x="1406" y="1107"/>
                </a:lnTo>
                <a:lnTo>
                  <a:pt x="1410" y="1109"/>
                </a:lnTo>
                <a:lnTo>
                  <a:pt x="1413" y="1107"/>
                </a:lnTo>
                <a:lnTo>
                  <a:pt x="1415" y="1106"/>
                </a:lnTo>
                <a:lnTo>
                  <a:pt x="1415" y="1090"/>
                </a:lnTo>
                <a:lnTo>
                  <a:pt x="1417" y="1088"/>
                </a:lnTo>
                <a:lnTo>
                  <a:pt x="1420" y="1087"/>
                </a:lnTo>
                <a:lnTo>
                  <a:pt x="1424" y="1088"/>
                </a:lnTo>
                <a:lnTo>
                  <a:pt x="1424" y="1116"/>
                </a:lnTo>
                <a:lnTo>
                  <a:pt x="1446" y="1116"/>
                </a:lnTo>
                <a:lnTo>
                  <a:pt x="1463" y="1120"/>
                </a:lnTo>
                <a:lnTo>
                  <a:pt x="1479" y="1126"/>
                </a:lnTo>
                <a:lnTo>
                  <a:pt x="1493" y="1135"/>
                </a:lnTo>
                <a:lnTo>
                  <a:pt x="1505" y="1144"/>
                </a:lnTo>
                <a:lnTo>
                  <a:pt x="1519" y="1152"/>
                </a:lnTo>
                <a:lnTo>
                  <a:pt x="1519" y="1173"/>
                </a:lnTo>
                <a:lnTo>
                  <a:pt x="1514" y="1190"/>
                </a:lnTo>
                <a:lnTo>
                  <a:pt x="1503" y="1203"/>
                </a:lnTo>
                <a:lnTo>
                  <a:pt x="1491" y="1211"/>
                </a:lnTo>
                <a:lnTo>
                  <a:pt x="1476" y="1218"/>
                </a:lnTo>
                <a:lnTo>
                  <a:pt x="1460" y="1223"/>
                </a:lnTo>
                <a:lnTo>
                  <a:pt x="1460" y="1220"/>
                </a:lnTo>
                <a:lnTo>
                  <a:pt x="1458" y="1216"/>
                </a:lnTo>
                <a:lnTo>
                  <a:pt x="1455" y="1215"/>
                </a:lnTo>
                <a:lnTo>
                  <a:pt x="1451" y="1215"/>
                </a:lnTo>
                <a:lnTo>
                  <a:pt x="1448" y="1213"/>
                </a:lnTo>
                <a:lnTo>
                  <a:pt x="1441" y="1213"/>
                </a:lnTo>
                <a:lnTo>
                  <a:pt x="1434" y="1209"/>
                </a:lnTo>
                <a:lnTo>
                  <a:pt x="1434" y="1184"/>
                </a:lnTo>
                <a:lnTo>
                  <a:pt x="1420" y="1182"/>
                </a:lnTo>
                <a:lnTo>
                  <a:pt x="1412" y="1185"/>
                </a:lnTo>
                <a:lnTo>
                  <a:pt x="1406" y="1192"/>
                </a:lnTo>
                <a:lnTo>
                  <a:pt x="1400" y="1206"/>
                </a:lnTo>
                <a:lnTo>
                  <a:pt x="1393" y="1213"/>
                </a:lnTo>
                <a:lnTo>
                  <a:pt x="1384" y="1215"/>
                </a:lnTo>
                <a:lnTo>
                  <a:pt x="1379" y="1256"/>
                </a:lnTo>
                <a:lnTo>
                  <a:pt x="1375" y="1299"/>
                </a:lnTo>
                <a:lnTo>
                  <a:pt x="1368" y="1339"/>
                </a:lnTo>
                <a:lnTo>
                  <a:pt x="1358" y="1375"/>
                </a:lnTo>
                <a:lnTo>
                  <a:pt x="1344" y="1408"/>
                </a:lnTo>
                <a:lnTo>
                  <a:pt x="1349" y="1431"/>
                </a:lnTo>
                <a:lnTo>
                  <a:pt x="1374" y="1472"/>
                </a:lnTo>
                <a:lnTo>
                  <a:pt x="1384" y="1493"/>
                </a:lnTo>
                <a:lnTo>
                  <a:pt x="1394" y="1522"/>
                </a:lnTo>
                <a:lnTo>
                  <a:pt x="1401" y="1555"/>
                </a:lnTo>
                <a:lnTo>
                  <a:pt x="1410" y="1588"/>
                </a:lnTo>
                <a:lnTo>
                  <a:pt x="1417" y="1619"/>
                </a:lnTo>
                <a:lnTo>
                  <a:pt x="1427" y="1648"/>
                </a:lnTo>
                <a:lnTo>
                  <a:pt x="1441" y="1674"/>
                </a:lnTo>
                <a:lnTo>
                  <a:pt x="1460" y="1695"/>
                </a:lnTo>
                <a:lnTo>
                  <a:pt x="1467" y="1767"/>
                </a:lnTo>
                <a:lnTo>
                  <a:pt x="1479" y="1835"/>
                </a:lnTo>
                <a:lnTo>
                  <a:pt x="1493" y="1901"/>
                </a:lnTo>
                <a:lnTo>
                  <a:pt x="1510" y="1963"/>
                </a:lnTo>
                <a:lnTo>
                  <a:pt x="1527" y="2023"/>
                </a:lnTo>
                <a:lnTo>
                  <a:pt x="1534" y="2023"/>
                </a:lnTo>
                <a:lnTo>
                  <a:pt x="1536" y="2020"/>
                </a:lnTo>
                <a:lnTo>
                  <a:pt x="1538" y="2018"/>
                </a:lnTo>
                <a:lnTo>
                  <a:pt x="1538" y="2015"/>
                </a:lnTo>
                <a:lnTo>
                  <a:pt x="1539" y="2011"/>
                </a:lnTo>
                <a:lnTo>
                  <a:pt x="1541" y="2009"/>
                </a:lnTo>
                <a:lnTo>
                  <a:pt x="1543" y="2006"/>
                </a:lnTo>
                <a:lnTo>
                  <a:pt x="1550" y="2006"/>
                </a:lnTo>
                <a:lnTo>
                  <a:pt x="1552" y="2018"/>
                </a:lnTo>
                <a:lnTo>
                  <a:pt x="1558" y="2025"/>
                </a:lnTo>
                <a:lnTo>
                  <a:pt x="1569" y="2030"/>
                </a:lnTo>
                <a:lnTo>
                  <a:pt x="1581" y="2032"/>
                </a:lnTo>
                <a:lnTo>
                  <a:pt x="1595" y="2032"/>
                </a:lnTo>
                <a:lnTo>
                  <a:pt x="1595" y="2028"/>
                </a:lnTo>
                <a:lnTo>
                  <a:pt x="1593" y="2025"/>
                </a:lnTo>
                <a:lnTo>
                  <a:pt x="1586" y="2018"/>
                </a:lnTo>
                <a:lnTo>
                  <a:pt x="1584" y="2015"/>
                </a:lnTo>
                <a:lnTo>
                  <a:pt x="1584" y="2011"/>
                </a:lnTo>
                <a:lnTo>
                  <a:pt x="1586" y="2006"/>
                </a:lnTo>
                <a:lnTo>
                  <a:pt x="1593" y="2008"/>
                </a:lnTo>
                <a:lnTo>
                  <a:pt x="1598" y="2011"/>
                </a:lnTo>
                <a:lnTo>
                  <a:pt x="1602" y="2016"/>
                </a:lnTo>
                <a:lnTo>
                  <a:pt x="1603" y="2023"/>
                </a:lnTo>
                <a:lnTo>
                  <a:pt x="1607" y="2023"/>
                </a:lnTo>
                <a:lnTo>
                  <a:pt x="1609" y="2021"/>
                </a:lnTo>
                <a:lnTo>
                  <a:pt x="1609" y="1999"/>
                </a:lnTo>
                <a:lnTo>
                  <a:pt x="1610" y="1997"/>
                </a:lnTo>
                <a:lnTo>
                  <a:pt x="1614" y="1996"/>
                </a:lnTo>
                <a:lnTo>
                  <a:pt x="1617" y="1997"/>
                </a:lnTo>
                <a:lnTo>
                  <a:pt x="1617" y="2002"/>
                </a:lnTo>
                <a:lnTo>
                  <a:pt x="1621" y="2004"/>
                </a:lnTo>
                <a:lnTo>
                  <a:pt x="1622" y="2004"/>
                </a:lnTo>
                <a:lnTo>
                  <a:pt x="1626" y="2006"/>
                </a:lnTo>
                <a:lnTo>
                  <a:pt x="1628" y="2009"/>
                </a:lnTo>
                <a:lnTo>
                  <a:pt x="1628" y="2011"/>
                </a:lnTo>
                <a:lnTo>
                  <a:pt x="1624" y="2015"/>
                </a:lnTo>
                <a:lnTo>
                  <a:pt x="1621" y="2015"/>
                </a:lnTo>
                <a:lnTo>
                  <a:pt x="1617" y="2018"/>
                </a:lnTo>
                <a:lnTo>
                  <a:pt x="1617" y="2023"/>
                </a:lnTo>
                <a:lnTo>
                  <a:pt x="1621" y="2025"/>
                </a:lnTo>
                <a:lnTo>
                  <a:pt x="1624" y="2023"/>
                </a:lnTo>
                <a:lnTo>
                  <a:pt x="1626" y="2023"/>
                </a:lnTo>
                <a:lnTo>
                  <a:pt x="1626" y="2020"/>
                </a:lnTo>
                <a:lnTo>
                  <a:pt x="1628" y="2016"/>
                </a:lnTo>
                <a:lnTo>
                  <a:pt x="1628" y="2015"/>
                </a:lnTo>
                <a:lnTo>
                  <a:pt x="1629" y="2015"/>
                </a:lnTo>
                <a:lnTo>
                  <a:pt x="1633" y="2013"/>
                </a:lnTo>
                <a:lnTo>
                  <a:pt x="1636" y="2015"/>
                </a:lnTo>
                <a:lnTo>
                  <a:pt x="1636" y="2009"/>
                </a:lnTo>
                <a:lnTo>
                  <a:pt x="1633" y="2006"/>
                </a:lnTo>
                <a:lnTo>
                  <a:pt x="1629" y="2006"/>
                </a:lnTo>
                <a:lnTo>
                  <a:pt x="1626" y="2002"/>
                </a:lnTo>
                <a:lnTo>
                  <a:pt x="1626" y="1997"/>
                </a:lnTo>
                <a:lnTo>
                  <a:pt x="1636" y="1997"/>
                </a:lnTo>
                <a:lnTo>
                  <a:pt x="1641" y="1994"/>
                </a:lnTo>
                <a:lnTo>
                  <a:pt x="1645" y="1987"/>
                </a:lnTo>
                <a:lnTo>
                  <a:pt x="1645" y="1970"/>
                </a:lnTo>
                <a:lnTo>
                  <a:pt x="1659" y="1970"/>
                </a:lnTo>
                <a:lnTo>
                  <a:pt x="1669" y="1968"/>
                </a:lnTo>
                <a:lnTo>
                  <a:pt x="1676" y="1961"/>
                </a:lnTo>
                <a:lnTo>
                  <a:pt x="1673" y="1956"/>
                </a:lnTo>
                <a:lnTo>
                  <a:pt x="1666" y="1956"/>
                </a:lnTo>
                <a:lnTo>
                  <a:pt x="1657" y="1958"/>
                </a:lnTo>
                <a:lnTo>
                  <a:pt x="1650" y="1958"/>
                </a:lnTo>
                <a:lnTo>
                  <a:pt x="1645" y="1954"/>
                </a:lnTo>
                <a:lnTo>
                  <a:pt x="1645" y="1947"/>
                </a:lnTo>
                <a:lnTo>
                  <a:pt x="1667" y="1947"/>
                </a:lnTo>
                <a:lnTo>
                  <a:pt x="1676" y="1951"/>
                </a:lnTo>
                <a:lnTo>
                  <a:pt x="1681" y="1956"/>
                </a:lnTo>
                <a:lnTo>
                  <a:pt x="1685" y="1947"/>
                </a:lnTo>
                <a:lnTo>
                  <a:pt x="1690" y="1940"/>
                </a:lnTo>
                <a:lnTo>
                  <a:pt x="1693" y="1932"/>
                </a:lnTo>
                <a:lnTo>
                  <a:pt x="1693" y="1920"/>
                </a:lnTo>
                <a:lnTo>
                  <a:pt x="1709" y="1921"/>
                </a:lnTo>
                <a:lnTo>
                  <a:pt x="1730" y="1921"/>
                </a:lnTo>
                <a:lnTo>
                  <a:pt x="1752" y="1923"/>
                </a:lnTo>
                <a:lnTo>
                  <a:pt x="1776" y="1925"/>
                </a:lnTo>
                <a:lnTo>
                  <a:pt x="1799" y="1928"/>
                </a:lnTo>
                <a:lnTo>
                  <a:pt x="1819" y="1935"/>
                </a:lnTo>
                <a:lnTo>
                  <a:pt x="1833" y="1947"/>
                </a:lnTo>
                <a:lnTo>
                  <a:pt x="1838" y="1939"/>
                </a:lnTo>
                <a:lnTo>
                  <a:pt x="1837" y="1928"/>
                </a:lnTo>
                <a:lnTo>
                  <a:pt x="1831" y="1920"/>
                </a:lnTo>
                <a:lnTo>
                  <a:pt x="1828" y="1911"/>
                </a:lnTo>
                <a:lnTo>
                  <a:pt x="1835" y="1911"/>
                </a:lnTo>
                <a:lnTo>
                  <a:pt x="1837" y="1913"/>
                </a:lnTo>
                <a:lnTo>
                  <a:pt x="1837" y="1916"/>
                </a:lnTo>
                <a:lnTo>
                  <a:pt x="1838" y="1918"/>
                </a:lnTo>
                <a:lnTo>
                  <a:pt x="1838" y="1920"/>
                </a:lnTo>
                <a:lnTo>
                  <a:pt x="1840" y="1921"/>
                </a:lnTo>
                <a:lnTo>
                  <a:pt x="1844" y="1921"/>
                </a:lnTo>
                <a:lnTo>
                  <a:pt x="1847" y="1920"/>
                </a:lnTo>
                <a:lnTo>
                  <a:pt x="1840" y="1899"/>
                </a:lnTo>
                <a:lnTo>
                  <a:pt x="1840" y="1883"/>
                </a:lnTo>
                <a:lnTo>
                  <a:pt x="1842" y="1868"/>
                </a:lnTo>
                <a:lnTo>
                  <a:pt x="1847" y="1852"/>
                </a:lnTo>
                <a:lnTo>
                  <a:pt x="1842" y="1847"/>
                </a:lnTo>
                <a:lnTo>
                  <a:pt x="1840" y="1840"/>
                </a:lnTo>
                <a:lnTo>
                  <a:pt x="1838" y="1831"/>
                </a:lnTo>
                <a:lnTo>
                  <a:pt x="1835" y="1825"/>
                </a:lnTo>
                <a:lnTo>
                  <a:pt x="1830" y="1821"/>
                </a:lnTo>
                <a:lnTo>
                  <a:pt x="1819" y="1821"/>
                </a:lnTo>
                <a:lnTo>
                  <a:pt x="1819" y="1816"/>
                </a:lnTo>
                <a:lnTo>
                  <a:pt x="1825" y="1811"/>
                </a:lnTo>
                <a:lnTo>
                  <a:pt x="1826" y="1811"/>
                </a:lnTo>
                <a:lnTo>
                  <a:pt x="1828" y="1809"/>
                </a:lnTo>
                <a:lnTo>
                  <a:pt x="1830" y="1806"/>
                </a:lnTo>
                <a:lnTo>
                  <a:pt x="1830" y="1804"/>
                </a:lnTo>
                <a:lnTo>
                  <a:pt x="1828" y="1799"/>
                </a:lnTo>
                <a:lnTo>
                  <a:pt x="1788" y="1767"/>
                </a:lnTo>
                <a:lnTo>
                  <a:pt x="1752" y="1736"/>
                </a:lnTo>
                <a:lnTo>
                  <a:pt x="1764" y="1738"/>
                </a:lnTo>
                <a:lnTo>
                  <a:pt x="1773" y="1743"/>
                </a:lnTo>
                <a:lnTo>
                  <a:pt x="1781" y="1750"/>
                </a:lnTo>
                <a:lnTo>
                  <a:pt x="1790" y="1754"/>
                </a:lnTo>
                <a:lnTo>
                  <a:pt x="1800" y="1752"/>
                </a:lnTo>
                <a:lnTo>
                  <a:pt x="1811" y="1745"/>
                </a:lnTo>
                <a:lnTo>
                  <a:pt x="1809" y="1738"/>
                </a:lnTo>
                <a:lnTo>
                  <a:pt x="1804" y="1733"/>
                </a:lnTo>
                <a:lnTo>
                  <a:pt x="1799" y="1729"/>
                </a:lnTo>
                <a:lnTo>
                  <a:pt x="1795" y="1724"/>
                </a:lnTo>
                <a:lnTo>
                  <a:pt x="1793" y="1717"/>
                </a:lnTo>
                <a:lnTo>
                  <a:pt x="1819" y="1717"/>
                </a:lnTo>
                <a:lnTo>
                  <a:pt x="1814" y="1728"/>
                </a:lnTo>
                <a:lnTo>
                  <a:pt x="1812" y="1729"/>
                </a:lnTo>
                <a:lnTo>
                  <a:pt x="1812" y="1735"/>
                </a:lnTo>
                <a:lnTo>
                  <a:pt x="1814" y="1735"/>
                </a:lnTo>
                <a:lnTo>
                  <a:pt x="1816" y="1736"/>
                </a:lnTo>
                <a:lnTo>
                  <a:pt x="1828" y="1736"/>
                </a:lnTo>
                <a:lnTo>
                  <a:pt x="1828" y="1757"/>
                </a:lnTo>
                <a:lnTo>
                  <a:pt x="1833" y="1773"/>
                </a:lnTo>
                <a:lnTo>
                  <a:pt x="1842" y="1785"/>
                </a:lnTo>
                <a:lnTo>
                  <a:pt x="1845" y="1783"/>
                </a:lnTo>
                <a:lnTo>
                  <a:pt x="1849" y="1780"/>
                </a:lnTo>
                <a:lnTo>
                  <a:pt x="1847" y="1778"/>
                </a:lnTo>
                <a:lnTo>
                  <a:pt x="1847" y="1776"/>
                </a:lnTo>
                <a:lnTo>
                  <a:pt x="1844" y="1774"/>
                </a:lnTo>
                <a:lnTo>
                  <a:pt x="1842" y="1771"/>
                </a:lnTo>
                <a:lnTo>
                  <a:pt x="1840" y="1769"/>
                </a:lnTo>
                <a:lnTo>
                  <a:pt x="1838" y="1766"/>
                </a:lnTo>
                <a:lnTo>
                  <a:pt x="1838" y="1762"/>
                </a:lnTo>
                <a:lnTo>
                  <a:pt x="1844" y="1761"/>
                </a:lnTo>
                <a:lnTo>
                  <a:pt x="1847" y="1759"/>
                </a:lnTo>
                <a:lnTo>
                  <a:pt x="1850" y="1755"/>
                </a:lnTo>
                <a:lnTo>
                  <a:pt x="1854" y="1750"/>
                </a:lnTo>
                <a:lnTo>
                  <a:pt x="1856" y="1745"/>
                </a:lnTo>
                <a:lnTo>
                  <a:pt x="1861" y="1745"/>
                </a:lnTo>
                <a:lnTo>
                  <a:pt x="1861" y="1750"/>
                </a:lnTo>
                <a:lnTo>
                  <a:pt x="1859" y="1754"/>
                </a:lnTo>
                <a:lnTo>
                  <a:pt x="1859" y="1762"/>
                </a:lnTo>
                <a:lnTo>
                  <a:pt x="1868" y="1762"/>
                </a:lnTo>
                <a:lnTo>
                  <a:pt x="1869" y="1761"/>
                </a:lnTo>
                <a:lnTo>
                  <a:pt x="1869" y="1736"/>
                </a:lnTo>
                <a:lnTo>
                  <a:pt x="1873" y="1736"/>
                </a:lnTo>
                <a:lnTo>
                  <a:pt x="1876" y="1738"/>
                </a:lnTo>
                <a:lnTo>
                  <a:pt x="1883" y="1745"/>
                </a:lnTo>
                <a:lnTo>
                  <a:pt x="1887" y="1747"/>
                </a:lnTo>
                <a:lnTo>
                  <a:pt x="1890" y="1747"/>
                </a:lnTo>
                <a:lnTo>
                  <a:pt x="1895" y="1745"/>
                </a:lnTo>
                <a:lnTo>
                  <a:pt x="1885" y="1761"/>
                </a:lnTo>
                <a:lnTo>
                  <a:pt x="1871" y="1774"/>
                </a:lnTo>
                <a:lnTo>
                  <a:pt x="1861" y="1790"/>
                </a:lnTo>
                <a:lnTo>
                  <a:pt x="1868" y="1797"/>
                </a:lnTo>
                <a:lnTo>
                  <a:pt x="1869" y="1800"/>
                </a:lnTo>
                <a:lnTo>
                  <a:pt x="1869" y="1804"/>
                </a:lnTo>
                <a:lnTo>
                  <a:pt x="1875" y="1804"/>
                </a:lnTo>
                <a:lnTo>
                  <a:pt x="1880" y="1799"/>
                </a:lnTo>
                <a:lnTo>
                  <a:pt x="1882" y="1795"/>
                </a:lnTo>
                <a:lnTo>
                  <a:pt x="1883" y="1793"/>
                </a:lnTo>
                <a:lnTo>
                  <a:pt x="1885" y="1790"/>
                </a:lnTo>
                <a:lnTo>
                  <a:pt x="1890" y="1785"/>
                </a:lnTo>
                <a:lnTo>
                  <a:pt x="1895" y="1785"/>
                </a:lnTo>
                <a:lnTo>
                  <a:pt x="1887" y="1797"/>
                </a:lnTo>
                <a:lnTo>
                  <a:pt x="1880" y="1811"/>
                </a:lnTo>
                <a:lnTo>
                  <a:pt x="1869" y="1821"/>
                </a:lnTo>
                <a:lnTo>
                  <a:pt x="1873" y="1844"/>
                </a:lnTo>
                <a:lnTo>
                  <a:pt x="1871" y="1864"/>
                </a:lnTo>
                <a:lnTo>
                  <a:pt x="1871" y="1888"/>
                </a:lnTo>
                <a:lnTo>
                  <a:pt x="1869" y="1920"/>
                </a:lnTo>
                <a:lnTo>
                  <a:pt x="1873" y="1921"/>
                </a:lnTo>
                <a:lnTo>
                  <a:pt x="1875" y="1921"/>
                </a:lnTo>
                <a:lnTo>
                  <a:pt x="1878" y="1918"/>
                </a:lnTo>
                <a:lnTo>
                  <a:pt x="1878" y="1914"/>
                </a:lnTo>
                <a:lnTo>
                  <a:pt x="1882" y="1911"/>
                </a:lnTo>
                <a:lnTo>
                  <a:pt x="1887" y="1911"/>
                </a:lnTo>
                <a:lnTo>
                  <a:pt x="1888" y="1916"/>
                </a:lnTo>
                <a:lnTo>
                  <a:pt x="1887" y="1921"/>
                </a:lnTo>
                <a:lnTo>
                  <a:pt x="1887" y="1925"/>
                </a:lnTo>
                <a:lnTo>
                  <a:pt x="1885" y="1926"/>
                </a:lnTo>
                <a:lnTo>
                  <a:pt x="1883" y="1930"/>
                </a:lnTo>
                <a:lnTo>
                  <a:pt x="1880" y="1932"/>
                </a:lnTo>
                <a:lnTo>
                  <a:pt x="1878" y="1933"/>
                </a:lnTo>
                <a:lnTo>
                  <a:pt x="1883" y="1940"/>
                </a:lnTo>
                <a:lnTo>
                  <a:pt x="1888" y="1945"/>
                </a:lnTo>
                <a:lnTo>
                  <a:pt x="1897" y="1947"/>
                </a:lnTo>
                <a:lnTo>
                  <a:pt x="1909" y="1947"/>
                </a:lnTo>
                <a:lnTo>
                  <a:pt x="1913" y="1945"/>
                </a:lnTo>
                <a:lnTo>
                  <a:pt x="1914" y="1940"/>
                </a:lnTo>
                <a:lnTo>
                  <a:pt x="1914" y="1933"/>
                </a:lnTo>
                <a:lnTo>
                  <a:pt x="1913" y="1926"/>
                </a:lnTo>
                <a:lnTo>
                  <a:pt x="1914" y="1920"/>
                </a:lnTo>
                <a:lnTo>
                  <a:pt x="1918" y="1925"/>
                </a:lnTo>
                <a:lnTo>
                  <a:pt x="1920" y="1926"/>
                </a:lnTo>
                <a:lnTo>
                  <a:pt x="1923" y="1926"/>
                </a:lnTo>
                <a:lnTo>
                  <a:pt x="1926" y="1925"/>
                </a:lnTo>
                <a:lnTo>
                  <a:pt x="1928" y="1923"/>
                </a:lnTo>
                <a:lnTo>
                  <a:pt x="1932" y="1921"/>
                </a:lnTo>
                <a:lnTo>
                  <a:pt x="1937" y="1920"/>
                </a:lnTo>
                <a:lnTo>
                  <a:pt x="1937" y="1935"/>
                </a:lnTo>
                <a:lnTo>
                  <a:pt x="1940" y="1939"/>
                </a:lnTo>
                <a:lnTo>
                  <a:pt x="1945" y="1930"/>
                </a:lnTo>
                <a:lnTo>
                  <a:pt x="1945" y="1918"/>
                </a:lnTo>
                <a:lnTo>
                  <a:pt x="1944" y="1906"/>
                </a:lnTo>
                <a:lnTo>
                  <a:pt x="1940" y="1895"/>
                </a:lnTo>
                <a:lnTo>
                  <a:pt x="1937" y="1888"/>
                </a:lnTo>
                <a:lnTo>
                  <a:pt x="1942" y="1888"/>
                </a:lnTo>
                <a:lnTo>
                  <a:pt x="1944" y="1885"/>
                </a:lnTo>
                <a:lnTo>
                  <a:pt x="1945" y="1883"/>
                </a:lnTo>
                <a:lnTo>
                  <a:pt x="1945" y="1880"/>
                </a:lnTo>
                <a:lnTo>
                  <a:pt x="1949" y="1878"/>
                </a:lnTo>
                <a:lnTo>
                  <a:pt x="1952" y="1880"/>
                </a:lnTo>
                <a:lnTo>
                  <a:pt x="1954" y="1880"/>
                </a:lnTo>
                <a:lnTo>
                  <a:pt x="1954" y="1897"/>
                </a:lnTo>
                <a:lnTo>
                  <a:pt x="1956" y="1897"/>
                </a:lnTo>
                <a:lnTo>
                  <a:pt x="1959" y="1899"/>
                </a:lnTo>
                <a:lnTo>
                  <a:pt x="1963" y="1897"/>
                </a:lnTo>
                <a:lnTo>
                  <a:pt x="1965" y="1901"/>
                </a:lnTo>
                <a:lnTo>
                  <a:pt x="1965" y="1904"/>
                </a:lnTo>
                <a:lnTo>
                  <a:pt x="1963" y="1906"/>
                </a:lnTo>
                <a:lnTo>
                  <a:pt x="1961" y="1906"/>
                </a:lnTo>
                <a:lnTo>
                  <a:pt x="1959" y="1907"/>
                </a:lnTo>
                <a:lnTo>
                  <a:pt x="1956" y="1907"/>
                </a:lnTo>
                <a:lnTo>
                  <a:pt x="1954" y="1909"/>
                </a:lnTo>
                <a:lnTo>
                  <a:pt x="1954" y="1916"/>
                </a:lnTo>
                <a:lnTo>
                  <a:pt x="1963" y="1920"/>
                </a:lnTo>
                <a:lnTo>
                  <a:pt x="1970" y="1918"/>
                </a:lnTo>
                <a:lnTo>
                  <a:pt x="1977" y="1909"/>
                </a:lnTo>
                <a:lnTo>
                  <a:pt x="1980" y="1899"/>
                </a:lnTo>
                <a:lnTo>
                  <a:pt x="1982" y="1888"/>
                </a:lnTo>
                <a:lnTo>
                  <a:pt x="1987" y="1894"/>
                </a:lnTo>
                <a:lnTo>
                  <a:pt x="1990" y="1899"/>
                </a:lnTo>
                <a:lnTo>
                  <a:pt x="1999" y="1907"/>
                </a:lnTo>
                <a:lnTo>
                  <a:pt x="2004" y="1901"/>
                </a:lnTo>
                <a:lnTo>
                  <a:pt x="2003" y="1894"/>
                </a:lnTo>
                <a:lnTo>
                  <a:pt x="1999" y="1888"/>
                </a:lnTo>
                <a:lnTo>
                  <a:pt x="1992" y="1883"/>
                </a:lnTo>
                <a:lnTo>
                  <a:pt x="1987" y="1878"/>
                </a:lnTo>
                <a:lnTo>
                  <a:pt x="1985" y="1871"/>
                </a:lnTo>
                <a:lnTo>
                  <a:pt x="1996" y="1876"/>
                </a:lnTo>
                <a:lnTo>
                  <a:pt x="1997" y="1876"/>
                </a:lnTo>
                <a:lnTo>
                  <a:pt x="1999" y="1878"/>
                </a:lnTo>
                <a:lnTo>
                  <a:pt x="2003" y="1878"/>
                </a:lnTo>
                <a:lnTo>
                  <a:pt x="2003" y="1876"/>
                </a:lnTo>
                <a:lnTo>
                  <a:pt x="2004" y="1873"/>
                </a:lnTo>
                <a:lnTo>
                  <a:pt x="2004" y="1863"/>
                </a:lnTo>
                <a:lnTo>
                  <a:pt x="2009" y="1863"/>
                </a:lnTo>
                <a:lnTo>
                  <a:pt x="2013" y="1866"/>
                </a:lnTo>
                <a:lnTo>
                  <a:pt x="2013" y="1876"/>
                </a:lnTo>
                <a:lnTo>
                  <a:pt x="2018" y="1882"/>
                </a:lnTo>
                <a:lnTo>
                  <a:pt x="2022" y="1882"/>
                </a:lnTo>
                <a:lnTo>
                  <a:pt x="2027" y="1880"/>
                </a:lnTo>
                <a:lnTo>
                  <a:pt x="2032" y="1873"/>
                </a:lnTo>
                <a:lnTo>
                  <a:pt x="2028" y="1866"/>
                </a:lnTo>
                <a:lnTo>
                  <a:pt x="2023" y="1859"/>
                </a:lnTo>
                <a:lnTo>
                  <a:pt x="2020" y="1850"/>
                </a:lnTo>
                <a:lnTo>
                  <a:pt x="2022" y="1840"/>
                </a:lnTo>
                <a:lnTo>
                  <a:pt x="2034" y="1845"/>
                </a:lnTo>
                <a:lnTo>
                  <a:pt x="2039" y="1847"/>
                </a:lnTo>
                <a:lnTo>
                  <a:pt x="2046" y="1847"/>
                </a:lnTo>
                <a:lnTo>
                  <a:pt x="2051" y="1845"/>
                </a:lnTo>
                <a:lnTo>
                  <a:pt x="2063" y="1840"/>
                </a:lnTo>
                <a:lnTo>
                  <a:pt x="2065" y="1850"/>
                </a:lnTo>
                <a:lnTo>
                  <a:pt x="2068" y="1857"/>
                </a:lnTo>
                <a:lnTo>
                  <a:pt x="2077" y="1863"/>
                </a:lnTo>
                <a:lnTo>
                  <a:pt x="2084" y="1866"/>
                </a:lnTo>
                <a:lnTo>
                  <a:pt x="2092" y="1871"/>
                </a:lnTo>
                <a:lnTo>
                  <a:pt x="2096" y="1878"/>
                </a:lnTo>
                <a:lnTo>
                  <a:pt x="2098" y="1888"/>
                </a:lnTo>
                <a:lnTo>
                  <a:pt x="2108" y="1882"/>
                </a:lnTo>
                <a:lnTo>
                  <a:pt x="2117" y="1873"/>
                </a:lnTo>
                <a:lnTo>
                  <a:pt x="2120" y="1861"/>
                </a:lnTo>
                <a:lnTo>
                  <a:pt x="2120" y="1844"/>
                </a:lnTo>
                <a:lnTo>
                  <a:pt x="2129" y="1849"/>
                </a:lnTo>
                <a:lnTo>
                  <a:pt x="2134" y="1849"/>
                </a:lnTo>
                <a:lnTo>
                  <a:pt x="2139" y="1847"/>
                </a:lnTo>
                <a:lnTo>
                  <a:pt x="2146" y="1845"/>
                </a:lnTo>
                <a:lnTo>
                  <a:pt x="2156" y="1844"/>
                </a:lnTo>
                <a:lnTo>
                  <a:pt x="2156" y="1871"/>
                </a:lnTo>
                <a:lnTo>
                  <a:pt x="2182" y="1854"/>
                </a:lnTo>
                <a:lnTo>
                  <a:pt x="2201" y="1833"/>
                </a:lnTo>
                <a:lnTo>
                  <a:pt x="2218" y="1807"/>
                </a:lnTo>
                <a:lnTo>
                  <a:pt x="2246" y="1752"/>
                </a:lnTo>
                <a:lnTo>
                  <a:pt x="2260" y="1723"/>
                </a:lnTo>
                <a:lnTo>
                  <a:pt x="2274" y="1695"/>
                </a:lnTo>
                <a:lnTo>
                  <a:pt x="2291" y="1695"/>
                </a:lnTo>
                <a:lnTo>
                  <a:pt x="2338" y="1617"/>
                </a:lnTo>
                <a:lnTo>
                  <a:pt x="2355" y="1593"/>
                </a:lnTo>
                <a:lnTo>
                  <a:pt x="2376" y="1571"/>
                </a:lnTo>
                <a:lnTo>
                  <a:pt x="2400" y="1555"/>
                </a:lnTo>
                <a:lnTo>
                  <a:pt x="2431" y="1543"/>
                </a:lnTo>
                <a:lnTo>
                  <a:pt x="2441" y="1552"/>
                </a:lnTo>
                <a:lnTo>
                  <a:pt x="2455" y="1560"/>
                </a:lnTo>
                <a:lnTo>
                  <a:pt x="2469" y="1565"/>
                </a:lnTo>
                <a:lnTo>
                  <a:pt x="2485" y="1571"/>
                </a:lnTo>
                <a:lnTo>
                  <a:pt x="2498" y="1577"/>
                </a:lnTo>
                <a:lnTo>
                  <a:pt x="2510" y="1586"/>
                </a:lnTo>
                <a:lnTo>
                  <a:pt x="2519" y="1596"/>
                </a:lnTo>
                <a:lnTo>
                  <a:pt x="2524" y="1612"/>
                </a:lnTo>
                <a:lnTo>
                  <a:pt x="2524" y="1633"/>
                </a:lnTo>
                <a:lnTo>
                  <a:pt x="2538" y="1641"/>
                </a:lnTo>
                <a:lnTo>
                  <a:pt x="2555" y="1648"/>
                </a:lnTo>
                <a:lnTo>
                  <a:pt x="2590" y="1659"/>
                </a:lnTo>
                <a:lnTo>
                  <a:pt x="2607" y="1666"/>
                </a:lnTo>
                <a:lnTo>
                  <a:pt x="2623" y="1672"/>
                </a:lnTo>
                <a:lnTo>
                  <a:pt x="2635" y="1683"/>
                </a:lnTo>
                <a:lnTo>
                  <a:pt x="2645" y="1697"/>
                </a:lnTo>
                <a:lnTo>
                  <a:pt x="2650" y="1714"/>
                </a:lnTo>
                <a:lnTo>
                  <a:pt x="2650" y="1736"/>
                </a:lnTo>
                <a:lnTo>
                  <a:pt x="2661" y="1736"/>
                </a:lnTo>
                <a:lnTo>
                  <a:pt x="2671" y="1731"/>
                </a:lnTo>
                <a:lnTo>
                  <a:pt x="2673" y="1729"/>
                </a:lnTo>
                <a:lnTo>
                  <a:pt x="2678" y="1736"/>
                </a:lnTo>
                <a:lnTo>
                  <a:pt x="2682" y="1733"/>
                </a:lnTo>
                <a:lnTo>
                  <a:pt x="2682" y="1717"/>
                </a:lnTo>
                <a:lnTo>
                  <a:pt x="2697" y="1724"/>
                </a:lnTo>
                <a:lnTo>
                  <a:pt x="2714" y="1728"/>
                </a:lnTo>
                <a:lnTo>
                  <a:pt x="2752" y="1731"/>
                </a:lnTo>
                <a:lnTo>
                  <a:pt x="2770" y="1736"/>
                </a:lnTo>
                <a:lnTo>
                  <a:pt x="2782" y="1745"/>
                </a:lnTo>
                <a:lnTo>
                  <a:pt x="2789" y="1736"/>
                </a:lnTo>
                <a:lnTo>
                  <a:pt x="2799" y="1729"/>
                </a:lnTo>
                <a:lnTo>
                  <a:pt x="2811" y="1724"/>
                </a:lnTo>
                <a:lnTo>
                  <a:pt x="2821" y="1717"/>
                </a:lnTo>
                <a:lnTo>
                  <a:pt x="2840" y="1724"/>
                </a:lnTo>
                <a:lnTo>
                  <a:pt x="2858" y="1723"/>
                </a:lnTo>
                <a:lnTo>
                  <a:pt x="2873" y="1717"/>
                </a:lnTo>
                <a:lnTo>
                  <a:pt x="2889" y="1710"/>
                </a:lnTo>
                <a:lnTo>
                  <a:pt x="2903" y="1704"/>
                </a:lnTo>
                <a:lnTo>
                  <a:pt x="2908" y="1717"/>
                </a:lnTo>
                <a:lnTo>
                  <a:pt x="2915" y="1728"/>
                </a:lnTo>
                <a:lnTo>
                  <a:pt x="2923" y="1736"/>
                </a:lnTo>
                <a:lnTo>
                  <a:pt x="2934" y="1745"/>
                </a:lnTo>
                <a:lnTo>
                  <a:pt x="2941" y="1742"/>
                </a:lnTo>
                <a:lnTo>
                  <a:pt x="2946" y="1735"/>
                </a:lnTo>
                <a:lnTo>
                  <a:pt x="2948" y="1724"/>
                </a:lnTo>
                <a:lnTo>
                  <a:pt x="2953" y="1717"/>
                </a:lnTo>
                <a:lnTo>
                  <a:pt x="2977" y="1714"/>
                </a:lnTo>
                <a:lnTo>
                  <a:pt x="2999" y="1717"/>
                </a:lnTo>
                <a:lnTo>
                  <a:pt x="3020" y="1721"/>
                </a:lnTo>
                <a:lnTo>
                  <a:pt x="3043" y="1726"/>
                </a:lnTo>
                <a:lnTo>
                  <a:pt x="3069" y="1728"/>
                </a:lnTo>
                <a:lnTo>
                  <a:pt x="3069" y="1731"/>
                </a:lnTo>
                <a:lnTo>
                  <a:pt x="3070" y="1735"/>
                </a:lnTo>
                <a:lnTo>
                  <a:pt x="3074" y="1738"/>
                </a:lnTo>
                <a:lnTo>
                  <a:pt x="3077" y="1740"/>
                </a:lnTo>
                <a:lnTo>
                  <a:pt x="3077" y="1742"/>
                </a:lnTo>
                <a:lnTo>
                  <a:pt x="3079" y="1745"/>
                </a:lnTo>
                <a:lnTo>
                  <a:pt x="3079" y="1748"/>
                </a:lnTo>
                <a:lnTo>
                  <a:pt x="3077" y="1754"/>
                </a:lnTo>
                <a:lnTo>
                  <a:pt x="3101" y="1759"/>
                </a:lnTo>
                <a:lnTo>
                  <a:pt x="3120" y="1767"/>
                </a:lnTo>
                <a:lnTo>
                  <a:pt x="3136" y="1780"/>
                </a:lnTo>
                <a:lnTo>
                  <a:pt x="3150" y="1795"/>
                </a:lnTo>
                <a:lnTo>
                  <a:pt x="3155" y="1786"/>
                </a:lnTo>
                <a:lnTo>
                  <a:pt x="3153" y="1778"/>
                </a:lnTo>
                <a:lnTo>
                  <a:pt x="3148" y="1769"/>
                </a:lnTo>
                <a:lnTo>
                  <a:pt x="3145" y="1762"/>
                </a:lnTo>
                <a:lnTo>
                  <a:pt x="3153" y="1766"/>
                </a:lnTo>
                <a:lnTo>
                  <a:pt x="3160" y="1773"/>
                </a:lnTo>
                <a:lnTo>
                  <a:pt x="3165" y="1780"/>
                </a:lnTo>
                <a:lnTo>
                  <a:pt x="3172" y="1785"/>
                </a:lnTo>
                <a:lnTo>
                  <a:pt x="3176" y="1785"/>
                </a:lnTo>
                <a:lnTo>
                  <a:pt x="3177" y="1783"/>
                </a:lnTo>
                <a:lnTo>
                  <a:pt x="3177" y="1762"/>
                </a:lnTo>
                <a:lnTo>
                  <a:pt x="3183" y="1762"/>
                </a:lnTo>
                <a:lnTo>
                  <a:pt x="3186" y="1766"/>
                </a:lnTo>
                <a:lnTo>
                  <a:pt x="3186" y="1778"/>
                </a:lnTo>
                <a:lnTo>
                  <a:pt x="3191" y="1783"/>
                </a:lnTo>
                <a:lnTo>
                  <a:pt x="3195" y="1783"/>
                </a:lnTo>
                <a:lnTo>
                  <a:pt x="3200" y="1781"/>
                </a:lnTo>
                <a:lnTo>
                  <a:pt x="3203" y="1780"/>
                </a:lnTo>
                <a:lnTo>
                  <a:pt x="3205" y="1778"/>
                </a:lnTo>
                <a:lnTo>
                  <a:pt x="3205" y="1776"/>
                </a:lnTo>
                <a:lnTo>
                  <a:pt x="3203" y="1774"/>
                </a:lnTo>
                <a:lnTo>
                  <a:pt x="3200" y="1774"/>
                </a:lnTo>
                <a:lnTo>
                  <a:pt x="3196" y="1771"/>
                </a:lnTo>
                <a:lnTo>
                  <a:pt x="3195" y="1767"/>
                </a:lnTo>
                <a:lnTo>
                  <a:pt x="3193" y="1766"/>
                </a:lnTo>
                <a:lnTo>
                  <a:pt x="3195" y="1762"/>
                </a:lnTo>
                <a:lnTo>
                  <a:pt x="3209" y="1769"/>
                </a:lnTo>
                <a:lnTo>
                  <a:pt x="3222" y="1769"/>
                </a:lnTo>
                <a:lnTo>
                  <a:pt x="3236" y="1767"/>
                </a:lnTo>
                <a:lnTo>
                  <a:pt x="3248" y="1767"/>
                </a:lnTo>
                <a:lnTo>
                  <a:pt x="3257" y="1773"/>
                </a:lnTo>
                <a:lnTo>
                  <a:pt x="3262" y="1769"/>
                </a:lnTo>
                <a:lnTo>
                  <a:pt x="3262" y="1745"/>
                </a:lnTo>
                <a:lnTo>
                  <a:pt x="3281" y="1748"/>
                </a:lnTo>
                <a:lnTo>
                  <a:pt x="3297" y="1750"/>
                </a:lnTo>
                <a:lnTo>
                  <a:pt x="3312" y="1748"/>
                </a:lnTo>
                <a:lnTo>
                  <a:pt x="3329" y="1745"/>
                </a:lnTo>
                <a:lnTo>
                  <a:pt x="3331" y="1748"/>
                </a:lnTo>
                <a:lnTo>
                  <a:pt x="3329" y="1750"/>
                </a:lnTo>
                <a:lnTo>
                  <a:pt x="3329" y="1752"/>
                </a:lnTo>
                <a:lnTo>
                  <a:pt x="3328" y="1754"/>
                </a:lnTo>
                <a:lnTo>
                  <a:pt x="3323" y="1754"/>
                </a:lnTo>
                <a:lnTo>
                  <a:pt x="3321" y="1755"/>
                </a:lnTo>
                <a:lnTo>
                  <a:pt x="3321" y="1757"/>
                </a:lnTo>
                <a:lnTo>
                  <a:pt x="3319" y="1759"/>
                </a:lnTo>
                <a:lnTo>
                  <a:pt x="3321" y="1762"/>
                </a:lnTo>
                <a:lnTo>
                  <a:pt x="3331" y="1759"/>
                </a:lnTo>
                <a:lnTo>
                  <a:pt x="3342" y="1752"/>
                </a:lnTo>
                <a:lnTo>
                  <a:pt x="3350" y="1747"/>
                </a:lnTo>
                <a:lnTo>
                  <a:pt x="3364" y="1745"/>
                </a:lnTo>
                <a:lnTo>
                  <a:pt x="3380" y="1745"/>
                </a:lnTo>
                <a:lnTo>
                  <a:pt x="3380" y="1738"/>
                </a:lnTo>
                <a:lnTo>
                  <a:pt x="3378" y="1736"/>
                </a:lnTo>
                <a:lnTo>
                  <a:pt x="3374" y="1736"/>
                </a:lnTo>
                <a:lnTo>
                  <a:pt x="3373" y="1735"/>
                </a:lnTo>
                <a:lnTo>
                  <a:pt x="3371" y="1735"/>
                </a:lnTo>
                <a:lnTo>
                  <a:pt x="3369" y="1733"/>
                </a:lnTo>
                <a:lnTo>
                  <a:pt x="3369" y="1728"/>
                </a:lnTo>
                <a:lnTo>
                  <a:pt x="3373" y="1728"/>
                </a:lnTo>
                <a:lnTo>
                  <a:pt x="3376" y="1726"/>
                </a:lnTo>
                <a:lnTo>
                  <a:pt x="3378" y="1723"/>
                </a:lnTo>
                <a:lnTo>
                  <a:pt x="3378" y="1721"/>
                </a:lnTo>
                <a:lnTo>
                  <a:pt x="3380" y="1717"/>
                </a:lnTo>
                <a:lnTo>
                  <a:pt x="3388" y="1723"/>
                </a:lnTo>
                <a:lnTo>
                  <a:pt x="3405" y="1729"/>
                </a:lnTo>
                <a:lnTo>
                  <a:pt x="3411" y="1736"/>
                </a:lnTo>
                <a:lnTo>
                  <a:pt x="3414" y="1745"/>
                </a:lnTo>
                <a:lnTo>
                  <a:pt x="3424" y="1735"/>
                </a:lnTo>
                <a:lnTo>
                  <a:pt x="3437" y="1728"/>
                </a:lnTo>
                <a:lnTo>
                  <a:pt x="3461" y="1724"/>
                </a:lnTo>
                <a:lnTo>
                  <a:pt x="3469" y="1721"/>
                </a:lnTo>
                <a:lnTo>
                  <a:pt x="3473" y="1714"/>
                </a:lnTo>
                <a:lnTo>
                  <a:pt x="3476" y="1712"/>
                </a:lnTo>
                <a:lnTo>
                  <a:pt x="3480" y="1712"/>
                </a:lnTo>
                <a:lnTo>
                  <a:pt x="3482" y="1714"/>
                </a:lnTo>
                <a:lnTo>
                  <a:pt x="3482" y="1724"/>
                </a:lnTo>
                <a:lnTo>
                  <a:pt x="3485" y="1728"/>
                </a:lnTo>
                <a:lnTo>
                  <a:pt x="3487" y="1728"/>
                </a:lnTo>
                <a:lnTo>
                  <a:pt x="3497" y="1721"/>
                </a:lnTo>
                <a:lnTo>
                  <a:pt x="3521" y="1714"/>
                </a:lnTo>
                <a:lnTo>
                  <a:pt x="3533" y="1712"/>
                </a:lnTo>
                <a:lnTo>
                  <a:pt x="3542" y="1705"/>
                </a:lnTo>
                <a:lnTo>
                  <a:pt x="3549" y="1695"/>
                </a:lnTo>
                <a:lnTo>
                  <a:pt x="3549" y="1714"/>
                </a:lnTo>
                <a:lnTo>
                  <a:pt x="3556" y="1705"/>
                </a:lnTo>
                <a:lnTo>
                  <a:pt x="3564" y="1705"/>
                </a:lnTo>
                <a:lnTo>
                  <a:pt x="3573" y="1709"/>
                </a:lnTo>
                <a:lnTo>
                  <a:pt x="3577" y="1717"/>
                </a:lnTo>
                <a:lnTo>
                  <a:pt x="3580" y="1717"/>
                </a:lnTo>
                <a:lnTo>
                  <a:pt x="3582" y="1716"/>
                </a:lnTo>
                <a:lnTo>
                  <a:pt x="3582" y="1695"/>
                </a:lnTo>
                <a:lnTo>
                  <a:pt x="3585" y="1697"/>
                </a:lnTo>
                <a:lnTo>
                  <a:pt x="3587" y="1698"/>
                </a:lnTo>
                <a:lnTo>
                  <a:pt x="3590" y="1700"/>
                </a:lnTo>
                <a:lnTo>
                  <a:pt x="3592" y="1702"/>
                </a:lnTo>
                <a:lnTo>
                  <a:pt x="3597" y="1702"/>
                </a:lnTo>
                <a:lnTo>
                  <a:pt x="3597" y="1700"/>
                </a:lnTo>
                <a:lnTo>
                  <a:pt x="3599" y="1698"/>
                </a:lnTo>
                <a:lnTo>
                  <a:pt x="3599" y="1686"/>
                </a:lnTo>
                <a:lnTo>
                  <a:pt x="3615" y="1691"/>
                </a:lnTo>
                <a:lnTo>
                  <a:pt x="3628" y="1693"/>
                </a:lnTo>
                <a:lnTo>
                  <a:pt x="3642" y="1691"/>
                </a:lnTo>
                <a:lnTo>
                  <a:pt x="3658" y="1686"/>
                </a:lnTo>
                <a:lnTo>
                  <a:pt x="3656" y="1690"/>
                </a:lnTo>
                <a:lnTo>
                  <a:pt x="3658" y="1693"/>
                </a:lnTo>
                <a:lnTo>
                  <a:pt x="3659" y="1695"/>
                </a:lnTo>
                <a:lnTo>
                  <a:pt x="3661" y="1695"/>
                </a:lnTo>
                <a:lnTo>
                  <a:pt x="3665" y="1697"/>
                </a:lnTo>
                <a:lnTo>
                  <a:pt x="3668" y="1695"/>
                </a:lnTo>
                <a:lnTo>
                  <a:pt x="3677" y="1695"/>
                </a:lnTo>
                <a:lnTo>
                  <a:pt x="3678" y="1697"/>
                </a:lnTo>
                <a:lnTo>
                  <a:pt x="3680" y="1697"/>
                </a:lnTo>
                <a:lnTo>
                  <a:pt x="3682" y="1700"/>
                </a:lnTo>
                <a:lnTo>
                  <a:pt x="3680" y="1704"/>
                </a:lnTo>
                <a:lnTo>
                  <a:pt x="3684" y="1704"/>
                </a:lnTo>
                <a:lnTo>
                  <a:pt x="3687" y="1702"/>
                </a:lnTo>
                <a:lnTo>
                  <a:pt x="3694" y="1695"/>
                </a:lnTo>
                <a:lnTo>
                  <a:pt x="3697" y="1695"/>
                </a:lnTo>
                <a:lnTo>
                  <a:pt x="3701" y="1693"/>
                </a:lnTo>
                <a:lnTo>
                  <a:pt x="3706" y="1695"/>
                </a:lnTo>
                <a:lnTo>
                  <a:pt x="3703" y="1685"/>
                </a:lnTo>
                <a:lnTo>
                  <a:pt x="3694" y="1679"/>
                </a:lnTo>
                <a:lnTo>
                  <a:pt x="3682" y="1678"/>
                </a:lnTo>
                <a:lnTo>
                  <a:pt x="3666" y="1678"/>
                </a:lnTo>
                <a:lnTo>
                  <a:pt x="3666" y="1671"/>
                </a:lnTo>
                <a:lnTo>
                  <a:pt x="3668" y="1669"/>
                </a:lnTo>
                <a:lnTo>
                  <a:pt x="3689" y="1669"/>
                </a:lnTo>
                <a:lnTo>
                  <a:pt x="3684" y="1645"/>
                </a:lnTo>
                <a:lnTo>
                  <a:pt x="3675" y="1622"/>
                </a:lnTo>
                <a:lnTo>
                  <a:pt x="3666" y="1602"/>
                </a:lnTo>
                <a:lnTo>
                  <a:pt x="3682" y="1584"/>
                </a:lnTo>
                <a:lnTo>
                  <a:pt x="3701" y="1574"/>
                </a:lnTo>
                <a:lnTo>
                  <a:pt x="3723" y="1564"/>
                </a:lnTo>
                <a:lnTo>
                  <a:pt x="3746" y="1555"/>
                </a:lnTo>
                <a:lnTo>
                  <a:pt x="3765" y="1543"/>
                </a:lnTo>
                <a:lnTo>
                  <a:pt x="3770" y="1543"/>
                </a:lnTo>
                <a:lnTo>
                  <a:pt x="3775" y="1548"/>
                </a:lnTo>
                <a:lnTo>
                  <a:pt x="3775" y="1550"/>
                </a:lnTo>
                <a:lnTo>
                  <a:pt x="3777" y="1552"/>
                </a:lnTo>
                <a:lnTo>
                  <a:pt x="3780" y="1553"/>
                </a:lnTo>
                <a:lnTo>
                  <a:pt x="3782" y="1553"/>
                </a:lnTo>
                <a:lnTo>
                  <a:pt x="3787" y="1552"/>
                </a:lnTo>
                <a:lnTo>
                  <a:pt x="3791" y="1548"/>
                </a:lnTo>
                <a:lnTo>
                  <a:pt x="3793" y="1545"/>
                </a:lnTo>
                <a:lnTo>
                  <a:pt x="3794" y="1543"/>
                </a:lnTo>
                <a:lnTo>
                  <a:pt x="3801" y="1543"/>
                </a:lnTo>
                <a:lnTo>
                  <a:pt x="3794" y="1533"/>
                </a:lnTo>
                <a:lnTo>
                  <a:pt x="3798" y="1522"/>
                </a:lnTo>
                <a:lnTo>
                  <a:pt x="3806" y="1510"/>
                </a:lnTo>
                <a:lnTo>
                  <a:pt x="3820" y="1498"/>
                </a:lnTo>
                <a:lnTo>
                  <a:pt x="3832" y="1484"/>
                </a:lnTo>
                <a:lnTo>
                  <a:pt x="3834" y="1482"/>
                </a:lnTo>
                <a:lnTo>
                  <a:pt x="3832" y="1479"/>
                </a:lnTo>
                <a:lnTo>
                  <a:pt x="3832" y="1472"/>
                </a:lnTo>
                <a:lnTo>
                  <a:pt x="3831" y="1469"/>
                </a:lnTo>
                <a:lnTo>
                  <a:pt x="3832" y="1467"/>
                </a:lnTo>
                <a:lnTo>
                  <a:pt x="3844" y="1456"/>
                </a:lnTo>
                <a:lnTo>
                  <a:pt x="3872" y="1439"/>
                </a:lnTo>
                <a:lnTo>
                  <a:pt x="3882" y="1425"/>
                </a:lnTo>
                <a:lnTo>
                  <a:pt x="3882" y="1417"/>
                </a:lnTo>
                <a:lnTo>
                  <a:pt x="3881" y="1413"/>
                </a:lnTo>
                <a:lnTo>
                  <a:pt x="3881" y="1410"/>
                </a:lnTo>
                <a:lnTo>
                  <a:pt x="3882" y="1408"/>
                </a:lnTo>
                <a:lnTo>
                  <a:pt x="3893" y="1399"/>
                </a:lnTo>
                <a:lnTo>
                  <a:pt x="3917" y="1386"/>
                </a:lnTo>
                <a:lnTo>
                  <a:pt x="3927" y="1377"/>
                </a:lnTo>
                <a:lnTo>
                  <a:pt x="3932" y="1367"/>
                </a:lnTo>
                <a:lnTo>
                  <a:pt x="3934" y="1356"/>
                </a:lnTo>
                <a:lnTo>
                  <a:pt x="3936" y="1348"/>
                </a:lnTo>
                <a:lnTo>
                  <a:pt x="3939" y="1341"/>
                </a:lnTo>
                <a:lnTo>
                  <a:pt x="3950" y="1336"/>
                </a:lnTo>
                <a:lnTo>
                  <a:pt x="3950" y="1289"/>
                </a:lnTo>
                <a:lnTo>
                  <a:pt x="3945" y="1246"/>
                </a:lnTo>
                <a:lnTo>
                  <a:pt x="3936" y="1206"/>
                </a:lnTo>
                <a:lnTo>
                  <a:pt x="3927" y="1168"/>
                </a:lnTo>
                <a:lnTo>
                  <a:pt x="3917" y="1132"/>
                </a:lnTo>
                <a:lnTo>
                  <a:pt x="3907" y="1094"/>
                </a:lnTo>
                <a:lnTo>
                  <a:pt x="3900" y="1052"/>
                </a:lnTo>
                <a:lnTo>
                  <a:pt x="3870" y="1028"/>
                </a:lnTo>
                <a:lnTo>
                  <a:pt x="3848" y="999"/>
                </a:lnTo>
                <a:lnTo>
                  <a:pt x="3829" y="964"/>
                </a:lnTo>
                <a:lnTo>
                  <a:pt x="3815" y="926"/>
                </a:lnTo>
                <a:lnTo>
                  <a:pt x="3806" y="883"/>
                </a:lnTo>
                <a:lnTo>
                  <a:pt x="3787" y="895"/>
                </a:lnTo>
                <a:lnTo>
                  <a:pt x="3765" y="902"/>
                </a:lnTo>
                <a:lnTo>
                  <a:pt x="3741" y="902"/>
                </a:lnTo>
                <a:lnTo>
                  <a:pt x="3715" y="898"/>
                </a:lnTo>
                <a:lnTo>
                  <a:pt x="3691" y="893"/>
                </a:lnTo>
                <a:lnTo>
                  <a:pt x="3666" y="885"/>
                </a:lnTo>
                <a:lnTo>
                  <a:pt x="3646" y="874"/>
                </a:lnTo>
                <a:lnTo>
                  <a:pt x="3627" y="864"/>
                </a:lnTo>
                <a:lnTo>
                  <a:pt x="3621" y="871"/>
                </a:lnTo>
                <a:lnTo>
                  <a:pt x="3621" y="876"/>
                </a:lnTo>
                <a:lnTo>
                  <a:pt x="3627" y="881"/>
                </a:lnTo>
                <a:lnTo>
                  <a:pt x="3630" y="888"/>
                </a:lnTo>
                <a:lnTo>
                  <a:pt x="3630" y="895"/>
                </a:lnTo>
                <a:lnTo>
                  <a:pt x="3628" y="904"/>
                </a:lnTo>
                <a:lnTo>
                  <a:pt x="3618" y="914"/>
                </a:lnTo>
                <a:lnTo>
                  <a:pt x="3616" y="923"/>
                </a:lnTo>
                <a:lnTo>
                  <a:pt x="3587" y="923"/>
                </a:lnTo>
                <a:lnTo>
                  <a:pt x="3582" y="917"/>
                </a:lnTo>
                <a:lnTo>
                  <a:pt x="3580" y="912"/>
                </a:lnTo>
                <a:lnTo>
                  <a:pt x="3580" y="909"/>
                </a:lnTo>
                <a:lnTo>
                  <a:pt x="3583" y="905"/>
                </a:lnTo>
                <a:lnTo>
                  <a:pt x="3599" y="905"/>
                </a:lnTo>
                <a:lnTo>
                  <a:pt x="3597" y="893"/>
                </a:lnTo>
                <a:lnTo>
                  <a:pt x="3599" y="879"/>
                </a:lnTo>
                <a:lnTo>
                  <a:pt x="3599" y="866"/>
                </a:lnTo>
                <a:lnTo>
                  <a:pt x="3601" y="852"/>
                </a:lnTo>
                <a:lnTo>
                  <a:pt x="3597" y="841"/>
                </a:lnTo>
                <a:lnTo>
                  <a:pt x="3592" y="835"/>
                </a:lnTo>
                <a:lnTo>
                  <a:pt x="3582" y="833"/>
                </a:lnTo>
                <a:lnTo>
                  <a:pt x="3582" y="774"/>
                </a:lnTo>
                <a:lnTo>
                  <a:pt x="3575" y="779"/>
                </a:lnTo>
                <a:lnTo>
                  <a:pt x="3571" y="788"/>
                </a:lnTo>
                <a:lnTo>
                  <a:pt x="3571" y="814"/>
                </a:lnTo>
                <a:lnTo>
                  <a:pt x="3573" y="828"/>
                </a:lnTo>
                <a:lnTo>
                  <a:pt x="3571" y="838"/>
                </a:lnTo>
                <a:lnTo>
                  <a:pt x="3551" y="850"/>
                </a:lnTo>
                <a:lnTo>
                  <a:pt x="3528" y="855"/>
                </a:lnTo>
                <a:lnTo>
                  <a:pt x="3502" y="855"/>
                </a:lnTo>
                <a:lnTo>
                  <a:pt x="3476" y="852"/>
                </a:lnTo>
                <a:lnTo>
                  <a:pt x="3447" y="847"/>
                </a:lnTo>
                <a:lnTo>
                  <a:pt x="3421" y="841"/>
                </a:lnTo>
                <a:lnTo>
                  <a:pt x="3393" y="836"/>
                </a:lnTo>
                <a:lnTo>
                  <a:pt x="3369" y="833"/>
                </a:lnTo>
                <a:lnTo>
                  <a:pt x="3366" y="802"/>
                </a:lnTo>
                <a:lnTo>
                  <a:pt x="3369" y="769"/>
                </a:lnTo>
                <a:lnTo>
                  <a:pt x="3376" y="739"/>
                </a:lnTo>
                <a:lnTo>
                  <a:pt x="3388" y="715"/>
                </a:lnTo>
                <a:lnTo>
                  <a:pt x="3385" y="712"/>
                </a:lnTo>
                <a:lnTo>
                  <a:pt x="3369" y="712"/>
                </a:lnTo>
                <a:lnTo>
                  <a:pt x="3385" y="695"/>
                </a:lnTo>
                <a:lnTo>
                  <a:pt x="3393" y="674"/>
                </a:lnTo>
                <a:lnTo>
                  <a:pt x="3399" y="653"/>
                </a:lnTo>
                <a:lnTo>
                  <a:pt x="3402" y="629"/>
                </a:lnTo>
                <a:lnTo>
                  <a:pt x="3405" y="603"/>
                </a:lnTo>
                <a:lnTo>
                  <a:pt x="3416" y="513"/>
                </a:lnTo>
                <a:lnTo>
                  <a:pt x="3423" y="418"/>
                </a:lnTo>
                <a:lnTo>
                  <a:pt x="3424" y="321"/>
                </a:lnTo>
                <a:lnTo>
                  <a:pt x="3421" y="225"/>
                </a:lnTo>
                <a:lnTo>
                  <a:pt x="3414" y="128"/>
                </a:lnTo>
                <a:lnTo>
                  <a:pt x="3483" y="126"/>
                </a:lnTo>
                <a:lnTo>
                  <a:pt x="3547" y="130"/>
                </a:lnTo>
                <a:lnTo>
                  <a:pt x="3608" y="136"/>
                </a:lnTo>
                <a:lnTo>
                  <a:pt x="3616" y="161"/>
                </a:lnTo>
                <a:lnTo>
                  <a:pt x="3616" y="187"/>
                </a:lnTo>
                <a:lnTo>
                  <a:pt x="3609" y="242"/>
                </a:lnTo>
                <a:lnTo>
                  <a:pt x="3606" y="271"/>
                </a:lnTo>
                <a:lnTo>
                  <a:pt x="3608" y="302"/>
                </a:lnTo>
                <a:lnTo>
                  <a:pt x="3627" y="292"/>
                </a:lnTo>
                <a:lnTo>
                  <a:pt x="3644" y="278"/>
                </a:lnTo>
                <a:lnTo>
                  <a:pt x="3659" y="261"/>
                </a:lnTo>
                <a:lnTo>
                  <a:pt x="3670" y="242"/>
                </a:lnTo>
                <a:lnTo>
                  <a:pt x="3675" y="216"/>
                </a:lnTo>
                <a:lnTo>
                  <a:pt x="3675" y="187"/>
                </a:lnTo>
                <a:lnTo>
                  <a:pt x="3703" y="187"/>
                </a:lnTo>
                <a:lnTo>
                  <a:pt x="3706" y="168"/>
                </a:lnTo>
                <a:lnTo>
                  <a:pt x="3716" y="150"/>
                </a:lnTo>
                <a:lnTo>
                  <a:pt x="3730" y="136"/>
                </a:lnTo>
                <a:lnTo>
                  <a:pt x="3748" y="123"/>
                </a:lnTo>
                <a:lnTo>
                  <a:pt x="3767" y="112"/>
                </a:lnTo>
                <a:lnTo>
                  <a:pt x="3787" y="100"/>
                </a:lnTo>
                <a:lnTo>
                  <a:pt x="3791" y="98"/>
                </a:lnTo>
                <a:lnTo>
                  <a:pt x="3806" y="83"/>
                </a:lnTo>
                <a:lnTo>
                  <a:pt x="3846" y="78"/>
                </a:lnTo>
                <a:lnTo>
                  <a:pt x="3884" y="81"/>
                </a:lnTo>
                <a:lnTo>
                  <a:pt x="3917" y="92"/>
                </a:lnTo>
                <a:lnTo>
                  <a:pt x="3945" y="111"/>
                </a:lnTo>
                <a:lnTo>
                  <a:pt x="3967" y="131"/>
                </a:lnTo>
                <a:lnTo>
                  <a:pt x="3967" y="142"/>
                </a:lnTo>
                <a:lnTo>
                  <a:pt x="3964" y="149"/>
                </a:lnTo>
                <a:lnTo>
                  <a:pt x="3960" y="154"/>
                </a:lnTo>
                <a:lnTo>
                  <a:pt x="3957" y="161"/>
                </a:lnTo>
                <a:lnTo>
                  <a:pt x="3958" y="173"/>
                </a:lnTo>
                <a:lnTo>
                  <a:pt x="3972" y="187"/>
                </a:lnTo>
                <a:lnTo>
                  <a:pt x="3993" y="218"/>
                </a:lnTo>
                <a:lnTo>
                  <a:pt x="4005" y="233"/>
                </a:lnTo>
                <a:lnTo>
                  <a:pt x="4017" y="247"/>
                </a:lnTo>
                <a:lnTo>
                  <a:pt x="4033" y="259"/>
                </a:lnTo>
                <a:lnTo>
                  <a:pt x="4052" y="268"/>
                </a:lnTo>
                <a:lnTo>
                  <a:pt x="4076" y="271"/>
                </a:lnTo>
                <a:lnTo>
                  <a:pt x="4069" y="261"/>
                </a:lnTo>
                <a:lnTo>
                  <a:pt x="4062" y="252"/>
                </a:lnTo>
                <a:lnTo>
                  <a:pt x="4050" y="245"/>
                </a:lnTo>
                <a:lnTo>
                  <a:pt x="4034" y="244"/>
                </a:lnTo>
                <a:lnTo>
                  <a:pt x="4034" y="233"/>
                </a:lnTo>
                <a:lnTo>
                  <a:pt x="4031" y="226"/>
                </a:lnTo>
                <a:lnTo>
                  <a:pt x="4027" y="221"/>
                </a:lnTo>
                <a:lnTo>
                  <a:pt x="4024" y="214"/>
                </a:lnTo>
                <a:lnTo>
                  <a:pt x="4026" y="204"/>
                </a:lnTo>
                <a:lnTo>
                  <a:pt x="4033" y="206"/>
                </a:lnTo>
                <a:lnTo>
                  <a:pt x="4040" y="219"/>
                </a:lnTo>
                <a:lnTo>
                  <a:pt x="4045" y="225"/>
                </a:lnTo>
                <a:lnTo>
                  <a:pt x="4053" y="226"/>
                </a:lnTo>
                <a:lnTo>
                  <a:pt x="4055" y="226"/>
                </a:lnTo>
                <a:lnTo>
                  <a:pt x="4057" y="225"/>
                </a:lnTo>
                <a:lnTo>
                  <a:pt x="4059" y="221"/>
                </a:lnTo>
                <a:lnTo>
                  <a:pt x="4059" y="216"/>
                </a:lnTo>
                <a:lnTo>
                  <a:pt x="4057" y="213"/>
                </a:lnTo>
                <a:lnTo>
                  <a:pt x="4057" y="207"/>
                </a:lnTo>
                <a:lnTo>
                  <a:pt x="4059" y="204"/>
                </a:lnTo>
                <a:lnTo>
                  <a:pt x="4062" y="202"/>
                </a:lnTo>
                <a:lnTo>
                  <a:pt x="4066" y="204"/>
                </a:lnTo>
                <a:lnTo>
                  <a:pt x="4059" y="194"/>
                </a:lnTo>
                <a:lnTo>
                  <a:pt x="4059" y="185"/>
                </a:lnTo>
                <a:lnTo>
                  <a:pt x="4062" y="176"/>
                </a:lnTo>
                <a:lnTo>
                  <a:pt x="4066" y="164"/>
                </a:lnTo>
                <a:lnTo>
                  <a:pt x="4066" y="150"/>
                </a:lnTo>
                <a:lnTo>
                  <a:pt x="4074" y="149"/>
                </a:lnTo>
                <a:lnTo>
                  <a:pt x="4079" y="145"/>
                </a:lnTo>
                <a:lnTo>
                  <a:pt x="4085" y="140"/>
                </a:lnTo>
                <a:lnTo>
                  <a:pt x="4091" y="136"/>
                </a:lnTo>
                <a:lnTo>
                  <a:pt x="4102" y="136"/>
                </a:lnTo>
                <a:lnTo>
                  <a:pt x="4100" y="109"/>
                </a:lnTo>
                <a:lnTo>
                  <a:pt x="4104" y="85"/>
                </a:lnTo>
                <a:lnTo>
                  <a:pt x="4112" y="66"/>
                </a:lnTo>
                <a:lnTo>
                  <a:pt x="4123" y="50"/>
                </a:lnTo>
                <a:lnTo>
                  <a:pt x="4136" y="36"/>
                </a:lnTo>
                <a:lnTo>
                  <a:pt x="4152" y="24"/>
                </a:lnTo>
                <a:lnTo>
                  <a:pt x="4167" y="14"/>
                </a:lnTo>
                <a:lnTo>
                  <a:pt x="4183" y="2"/>
                </a:lnTo>
                <a:lnTo>
                  <a:pt x="4211" y="0"/>
                </a:lnTo>
                <a:close/>
              </a:path>
            </a:pathLst>
          </a:custGeom>
          <a:solidFill>
            <a:srgbClr val="DCD3BE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58"/>
          <p:cNvSpPr>
            <a:spLocks noEditPoints="1"/>
          </p:cNvSpPr>
          <p:nvPr userDrawn="1"/>
        </p:nvSpPr>
        <p:spPr bwMode="auto">
          <a:xfrm>
            <a:off x="7766050" y="2852738"/>
            <a:ext cx="1377950" cy="1930400"/>
          </a:xfrm>
          <a:custGeom>
            <a:avLst/>
            <a:gdLst>
              <a:gd name="T0" fmla="*/ 1304168 w 4034"/>
              <a:gd name="T1" fmla="*/ 1649602 h 5651"/>
              <a:gd name="T2" fmla="*/ 1196227 w 4034"/>
              <a:gd name="T3" fmla="*/ 1577865 h 5651"/>
              <a:gd name="T4" fmla="*/ 1128252 w 4034"/>
              <a:gd name="T5" fmla="*/ 1570009 h 5651"/>
              <a:gd name="T6" fmla="*/ 867623 w 4034"/>
              <a:gd name="T7" fmla="*/ 1442932 h 5651"/>
              <a:gd name="T8" fmla="*/ 1198618 w 4034"/>
              <a:gd name="T9" fmla="*/ 1305608 h 5651"/>
              <a:gd name="T10" fmla="*/ 1069158 w 4034"/>
              <a:gd name="T11" fmla="*/ 1120459 h 5651"/>
              <a:gd name="T12" fmla="*/ 915787 w 4034"/>
              <a:gd name="T13" fmla="*/ 674666 h 5651"/>
              <a:gd name="T14" fmla="*/ 829366 w 4034"/>
              <a:gd name="T15" fmla="*/ 542808 h 5651"/>
              <a:gd name="T16" fmla="*/ 819119 w 4034"/>
              <a:gd name="T17" fmla="*/ 521628 h 5651"/>
              <a:gd name="T18" fmla="*/ 858401 w 4034"/>
              <a:gd name="T19" fmla="*/ 404117 h 5651"/>
              <a:gd name="T20" fmla="*/ 805455 w 4034"/>
              <a:gd name="T21" fmla="*/ 400017 h 5651"/>
              <a:gd name="T22" fmla="*/ 821510 w 4034"/>
              <a:gd name="T23" fmla="*/ 367565 h 5651"/>
              <a:gd name="T24" fmla="*/ 841663 w 4034"/>
              <a:gd name="T25" fmla="*/ 360391 h 5651"/>
              <a:gd name="T26" fmla="*/ 764465 w 4034"/>
              <a:gd name="T27" fmla="*/ 296853 h 5651"/>
              <a:gd name="T28" fmla="*/ 717326 w 4034"/>
              <a:gd name="T29" fmla="*/ 256544 h 5651"/>
              <a:gd name="T30" fmla="*/ 555416 w 4034"/>
              <a:gd name="T31" fmla="*/ 20496 h 5651"/>
              <a:gd name="T32" fmla="*/ 573520 w 4034"/>
              <a:gd name="T33" fmla="*/ 39626 h 5651"/>
              <a:gd name="T34" fmla="*/ 663698 w 4034"/>
              <a:gd name="T35" fmla="*/ 110338 h 5651"/>
              <a:gd name="T36" fmla="*/ 863183 w 4034"/>
              <a:gd name="T37" fmla="*/ 375764 h 5651"/>
              <a:gd name="T38" fmla="*/ 1023044 w 4034"/>
              <a:gd name="T39" fmla="*/ 760409 h 5651"/>
              <a:gd name="T40" fmla="*/ 1123811 w 4034"/>
              <a:gd name="T41" fmla="*/ 1118067 h 5651"/>
              <a:gd name="T42" fmla="*/ 1137133 w 4034"/>
              <a:gd name="T43" fmla="*/ 1021735 h 5651"/>
              <a:gd name="T44" fmla="*/ 1213306 w 4034"/>
              <a:gd name="T45" fmla="*/ 1092447 h 5651"/>
              <a:gd name="T46" fmla="*/ 1275475 w 4034"/>
              <a:gd name="T47" fmla="*/ 1309707 h 5651"/>
              <a:gd name="T48" fmla="*/ 1272401 w 4034"/>
              <a:gd name="T49" fmla="*/ 941800 h 5651"/>
              <a:gd name="T50" fmla="*/ 1371118 w 4034"/>
              <a:gd name="T51" fmla="*/ 1489390 h 5651"/>
              <a:gd name="T52" fmla="*/ 498713 w 4034"/>
              <a:gd name="T53" fmla="*/ 1886333 h 5651"/>
              <a:gd name="T54" fmla="*/ 182747 w 4034"/>
              <a:gd name="T55" fmla="*/ 1872669 h 5651"/>
              <a:gd name="T56" fmla="*/ 178648 w 4034"/>
              <a:gd name="T57" fmla="*/ 1721339 h 5651"/>
              <a:gd name="T58" fmla="*/ 262337 w 4034"/>
              <a:gd name="T59" fmla="*/ 1769505 h 5651"/>
              <a:gd name="T60" fmla="*/ 325188 w 4034"/>
              <a:gd name="T61" fmla="*/ 1769505 h 5651"/>
              <a:gd name="T62" fmla="*/ 341926 w 4034"/>
              <a:gd name="T63" fmla="*/ 1612709 h 5651"/>
              <a:gd name="T64" fmla="*/ 448158 w 4034"/>
              <a:gd name="T65" fmla="*/ 1656093 h 5651"/>
              <a:gd name="T66" fmla="*/ 497688 w 4034"/>
              <a:gd name="T67" fmla="*/ 1503738 h 5651"/>
              <a:gd name="T68" fmla="*/ 582742 w 4034"/>
              <a:gd name="T69" fmla="*/ 1696060 h 5651"/>
              <a:gd name="T70" fmla="*/ 606312 w 4034"/>
              <a:gd name="T71" fmla="*/ 1464112 h 5651"/>
              <a:gd name="T72" fmla="*/ 682826 w 4034"/>
              <a:gd name="T73" fmla="*/ 1704942 h 5651"/>
              <a:gd name="T74" fmla="*/ 748752 w 4034"/>
              <a:gd name="T75" fmla="*/ 1851490 h 5651"/>
              <a:gd name="T76" fmla="*/ 723817 w 4034"/>
              <a:gd name="T77" fmla="*/ 1536873 h 5651"/>
              <a:gd name="T78" fmla="*/ 663698 w 4034"/>
              <a:gd name="T79" fmla="*/ 1336352 h 5651"/>
              <a:gd name="T80" fmla="*/ 755925 w 4034"/>
              <a:gd name="T81" fmla="*/ 1441907 h 5651"/>
              <a:gd name="T82" fmla="*/ 856693 w 4034"/>
              <a:gd name="T83" fmla="*/ 1446690 h 5651"/>
              <a:gd name="T84" fmla="*/ 865574 w 4034"/>
              <a:gd name="T85" fmla="*/ 1298434 h 5651"/>
              <a:gd name="T86" fmla="*/ 936282 w 4034"/>
              <a:gd name="T87" fmla="*/ 1472993 h 5651"/>
              <a:gd name="T88" fmla="*/ 914420 w 4034"/>
              <a:gd name="T89" fmla="*/ 1232163 h 5651"/>
              <a:gd name="T90" fmla="*/ 977272 w 4034"/>
              <a:gd name="T91" fmla="*/ 1170674 h 5651"/>
              <a:gd name="T92" fmla="*/ 1059935 w 4034"/>
              <a:gd name="T93" fmla="*/ 1332594 h 5651"/>
              <a:gd name="T94" fmla="*/ 1040807 w 4034"/>
              <a:gd name="T95" fmla="*/ 933260 h 5651"/>
              <a:gd name="T96" fmla="*/ 978638 w 4034"/>
              <a:gd name="T97" fmla="*/ 867672 h 5651"/>
              <a:gd name="T98" fmla="*/ 950628 w 4034"/>
              <a:gd name="T99" fmla="*/ 701311 h 5651"/>
              <a:gd name="T100" fmla="*/ 872406 w 4034"/>
              <a:gd name="T101" fmla="*/ 657928 h 5651"/>
              <a:gd name="T102" fmla="*/ 974881 w 4034"/>
              <a:gd name="T103" fmla="*/ 660319 h 5651"/>
              <a:gd name="T104" fmla="*/ 840980 w 4034"/>
              <a:gd name="T105" fmla="*/ 566378 h 5651"/>
              <a:gd name="T106" fmla="*/ 785302 w 4034"/>
              <a:gd name="T107" fmla="*/ 513771 h 5651"/>
              <a:gd name="T108" fmla="*/ 944138 w 4034"/>
              <a:gd name="T109" fmla="*/ 595073 h 5651"/>
              <a:gd name="T110" fmla="*/ 883678 w 4034"/>
              <a:gd name="T111" fmla="*/ 465605 h 5651"/>
              <a:gd name="T112" fmla="*/ 793841 w 4034"/>
              <a:gd name="T113" fmla="*/ 405483 h 5651"/>
              <a:gd name="T114" fmla="*/ 738846 w 4034"/>
              <a:gd name="T115" fmla="*/ 302319 h 5651"/>
              <a:gd name="T116" fmla="*/ 678727 w 4034"/>
              <a:gd name="T117" fmla="*/ 210769 h 5651"/>
              <a:gd name="T118" fmla="*/ 726208 w 4034"/>
              <a:gd name="T119" fmla="*/ 248346 h 5651"/>
              <a:gd name="T120" fmla="*/ 685901 w 4034"/>
              <a:gd name="T121" fmla="*/ 174559 h 5651"/>
              <a:gd name="T122" fmla="*/ 696148 w 4034"/>
              <a:gd name="T123" fmla="*/ 172168 h 5651"/>
              <a:gd name="T124" fmla="*/ 649010 w 4034"/>
              <a:gd name="T125" fmla="*/ 113754 h 56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034" h="5651">
                <a:moveTo>
                  <a:pt x="1081" y="5487"/>
                </a:moveTo>
                <a:lnTo>
                  <a:pt x="1081" y="5505"/>
                </a:lnTo>
                <a:lnTo>
                  <a:pt x="1082" y="5520"/>
                </a:lnTo>
                <a:lnTo>
                  <a:pt x="1084" y="5533"/>
                </a:lnTo>
                <a:lnTo>
                  <a:pt x="1089" y="5543"/>
                </a:lnTo>
                <a:lnTo>
                  <a:pt x="1100" y="5550"/>
                </a:lnTo>
                <a:lnTo>
                  <a:pt x="1093" y="5529"/>
                </a:lnTo>
                <a:lnTo>
                  <a:pt x="1088" y="5506"/>
                </a:lnTo>
                <a:lnTo>
                  <a:pt x="1081" y="5487"/>
                </a:lnTo>
                <a:close/>
                <a:moveTo>
                  <a:pt x="1151" y="5330"/>
                </a:moveTo>
                <a:lnTo>
                  <a:pt x="1157" y="5362"/>
                </a:lnTo>
                <a:lnTo>
                  <a:pt x="1162" y="5390"/>
                </a:lnTo>
                <a:lnTo>
                  <a:pt x="1173" y="5413"/>
                </a:lnTo>
                <a:lnTo>
                  <a:pt x="1173" y="5392"/>
                </a:lnTo>
                <a:lnTo>
                  <a:pt x="1167" y="5371"/>
                </a:lnTo>
                <a:lnTo>
                  <a:pt x="1158" y="5349"/>
                </a:lnTo>
                <a:lnTo>
                  <a:pt x="1151" y="5330"/>
                </a:lnTo>
                <a:close/>
                <a:moveTo>
                  <a:pt x="1478" y="5110"/>
                </a:moveTo>
                <a:lnTo>
                  <a:pt x="1476" y="5125"/>
                </a:lnTo>
                <a:lnTo>
                  <a:pt x="1476" y="5140"/>
                </a:lnTo>
                <a:lnTo>
                  <a:pt x="1485" y="5150"/>
                </a:lnTo>
                <a:lnTo>
                  <a:pt x="1482" y="5122"/>
                </a:lnTo>
                <a:lnTo>
                  <a:pt x="1478" y="5110"/>
                </a:lnTo>
                <a:close/>
                <a:moveTo>
                  <a:pt x="3818" y="4757"/>
                </a:moveTo>
                <a:lnTo>
                  <a:pt x="3818" y="4776"/>
                </a:lnTo>
                <a:lnTo>
                  <a:pt x="3817" y="4796"/>
                </a:lnTo>
                <a:lnTo>
                  <a:pt x="3815" y="4813"/>
                </a:lnTo>
                <a:lnTo>
                  <a:pt x="3818" y="4829"/>
                </a:lnTo>
                <a:lnTo>
                  <a:pt x="3829" y="4804"/>
                </a:lnTo>
                <a:lnTo>
                  <a:pt x="3833" y="4790"/>
                </a:lnTo>
                <a:lnTo>
                  <a:pt x="3833" y="4778"/>
                </a:lnTo>
                <a:lnTo>
                  <a:pt x="3829" y="4766"/>
                </a:lnTo>
                <a:lnTo>
                  <a:pt x="3818" y="4757"/>
                </a:lnTo>
                <a:close/>
                <a:moveTo>
                  <a:pt x="3303" y="4741"/>
                </a:moveTo>
                <a:lnTo>
                  <a:pt x="3303" y="4787"/>
                </a:lnTo>
                <a:lnTo>
                  <a:pt x="3308" y="4833"/>
                </a:lnTo>
                <a:lnTo>
                  <a:pt x="3313" y="4882"/>
                </a:lnTo>
                <a:lnTo>
                  <a:pt x="3317" y="4930"/>
                </a:lnTo>
                <a:lnTo>
                  <a:pt x="3324" y="4924"/>
                </a:lnTo>
                <a:lnTo>
                  <a:pt x="3327" y="4917"/>
                </a:lnTo>
                <a:lnTo>
                  <a:pt x="3329" y="4908"/>
                </a:lnTo>
                <a:lnTo>
                  <a:pt x="3334" y="4903"/>
                </a:lnTo>
                <a:lnTo>
                  <a:pt x="3343" y="4900"/>
                </a:lnTo>
                <a:lnTo>
                  <a:pt x="3352" y="4905"/>
                </a:lnTo>
                <a:lnTo>
                  <a:pt x="3363" y="4931"/>
                </a:lnTo>
                <a:lnTo>
                  <a:pt x="3370" y="4937"/>
                </a:lnTo>
                <a:lnTo>
                  <a:pt x="3370" y="4900"/>
                </a:lnTo>
                <a:lnTo>
                  <a:pt x="3363" y="4868"/>
                </a:lnTo>
                <a:lnTo>
                  <a:pt x="3354" y="4840"/>
                </a:lnTo>
                <a:lnTo>
                  <a:pt x="3342" y="4815"/>
                </a:lnTo>
                <a:lnTo>
                  <a:pt x="3327" y="4790"/>
                </a:lnTo>
                <a:lnTo>
                  <a:pt x="3313" y="4767"/>
                </a:lnTo>
                <a:lnTo>
                  <a:pt x="3303" y="4741"/>
                </a:lnTo>
                <a:close/>
                <a:moveTo>
                  <a:pt x="3493" y="4580"/>
                </a:moveTo>
                <a:lnTo>
                  <a:pt x="3497" y="4600"/>
                </a:lnTo>
                <a:lnTo>
                  <a:pt x="3502" y="4619"/>
                </a:lnTo>
                <a:lnTo>
                  <a:pt x="3509" y="4635"/>
                </a:lnTo>
                <a:lnTo>
                  <a:pt x="3511" y="4617"/>
                </a:lnTo>
                <a:lnTo>
                  <a:pt x="3508" y="4603"/>
                </a:lnTo>
                <a:lnTo>
                  <a:pt x="3500" y="4591"/>
                </a:lnTo>
                <a:lnTo>
                  <a:pt x="3493" y="4580"/>
                </a:lnTo>
                <a:close/>
                <a:moveTo>
                  <a:pt x="2299" y="4561"/>
                </a:moveTo>
                <a:lnTo>
                  <a:pt x="2299" y="4596"/>
                </a:lnTo>
                <a:lnTo>
                  <a:pt x="2301" y="4633"/>
                </a:lnTo>
                <a:lnTo>
                  <a:pt x="2303" y="4672"/>
                </a:lnTo>
                <a:lnTo>
                  <a:pt x="2314" y="4683"/>
                </a:lnTo>
                <a:lnTo>
                  <a:pt x="2319" y="4695"/>
                </a:lnTo>
                <a:lnTo>
                  <a:pt x="2324" y="4737"/>
                </a:lnTo>
                <a:lnTo>
                  <a:pt x="2342" y="4792"/>
                </a:lnTo>
                <a:lnTo>
                  <a:pt x="2363" y="4847"/>
                </a:lnTo>
                <a:lnTo>
                  <a:pt x="2388" y="4896"/>
                </a:lnTo>
                <a:lnTo>
                  <a:pt x="2430" y="4968"/>
                </a:lnTo>
                <a:lnTo>
                  <a:pt x="2473" y="5035"/>
                </a:lnTo>
                <a:lnTo>
                  <a:pt x="2471" y="4995"/>
                </a:lnTo>
                <a:lnTo>
                  <a:pt x="2471" y="4960"/>
                </a:lnTo>
                <a:lnTo>
                  <a:pt x="2474" y="4923"/>
                </a:lnTo>
                <a:lnTo>
                  <a:pt x="2478" y="4884"/>
                </a:lnTo>
                <a:lnTo>
                  <a:pt x="2478" y="4840"/>
                </a:lnTo>
                <a:lnTo>
                  <a:pt x="2418" y="4746"/>
                </a:lnTo>
                <a:lnTo>
                  <a:pt x="2358" y="4654"/>
                </a:lnTo>
                <a:lnTo>
                  <a:pt x="2299" y="4561"/>
                </a:lnTo>
                <a:close/>
                <a:moveTo>
                  <a:pt x="3306" y="4543"/>
                </a:moveTo>
                <a:lnTo>
                  <a:pt x="3303" y="4572"/>
                </a:lnTo>
                <a:lnTo>
                  <a:pt x="3303" y="4596"/>
                </a:lnTo>
                <a:lnTo>
                  <a:pt x="3304" y="4617"/>
                </a:lnTo>
                <a:lnTo>
                  <a:pt x="3313" y="4637"/>
                </a:lnTo>
                <a:lnTo>
                  <a:pt x="3327" y="4653"/>
                </a:lnTo>
                <a:lnTo>
                  <a:pt x="3324" y="4624"/>
                </a:lnTo>
                <a:lnTo>
                  <a:pt x="3322" y="4596"/>
                </a:lnTo>
                <a:lnTo>
                  <a:pt x="3317" y="4568"/>
                </a:lnTo>
                <a:lnTo>
                  <a:pt x="3306" y="4543"/>
                </a:lnTo>
                <a:close/>
                <a:moveTo>
                  <a:pt x="3064" y="4289"/>
                </a:moveTo>
                <a:lnTo>
                  <a:pt x="3068" y="4351"/>
                </a:lnTo>
                <a:lnTo>
                  <a:pt x="3075" y="4408"/>
                </a:lnTo>
                <a:lnTo>
                  <a:pt x="3082" y="4462"/>
                </a:lnTo>
                <a:lnTo>
                  <a:pt x="3098" y="4438"/>
                </a:lnTo>
                <a:lnTo>
                  <a:pt x="3107" y="4413"/>
                </a:lnTo>
                <a:lnTo>
                  <a:pt x="3108" y="4386"/>
                </a:lnTo>
                <a:lnTo>
                  <a:pt x="3103" y="4360"/>
                </a:lnTo>
                <a:lnTo>
                  <a:pt x="3094" y="4335"/>
                </a:lnTo>
                <a:lnTo>
                  <a:pt x="3080" y="4311"/>
                </a:lnTo>
                <a:lnTo>
                  <a:pt x="3064" y="4289"/>
                </a:lnTo>
                <a:close/>
                <a:moveTo>
                  <a:pt x="2538" y="4221"/>
                </a:moveTo>
                <a:lnTo>
                  <a:pt x="2538" y="4233"/>
                </a:lnTo>
                <a:lnTo>
                  <a:pt x="2540" y="4238"/>
                </a:lnTo>
                <a:lnTo>
                  <a:pt x="2541" y="4242"/>
                </a:lnTo>
                <a:lnTo>
                  <a:pt x="2545" y="4245"/>
                </a:lnTo>
                <a:lnTo>
                  <a:pt x="2547" y="4242"/>
                </a:lnTo>
                <a:lnTo>
                  <a:pt x="2547" y="4235"/>
                </a:lnTo>
                <a:lnTo>
                  <a:pt x="2545" y="4231"/>
                </a:lnTo>
                <a:lnTo>
                  <a:pt x="2543" y="4226"/>
                </a:lnTo>
                <a:lnTo>
                  <a:pt x="2540" y="4224"/>
                </a:lnTo>
                <a:lnTo>
                  <a:pt x="2538" y="4221"/>
                </a:lnTo>
                <a:close/>
                <a:moveTo>
                  <a:pt x="3432" y="3580"/>
                </a:moveTo>
                <a:lnTo>
                  <a:pt x="3425" y="3619"/>
                </a:lnTo>
                <a:lnTo>
                  <a:pt x="3417" y="3663"/>
                </a:lnTo>
                <a:lnTo>
                  <a:pt x="3414" y="3709"/>
                </a:lnTo>
                <a:lnTo>
                  <a:pt x="3409" y="3753"/>
                </a:lnTo>
                <a:lnTo>
                  <a:pt x="3402" y="3795"/>
                </a:lnTo>
                <a:lnTo>
                  <a:pt x="3393" y="3836"/>
                </a:lnTo>
                <a:lnTo>
                  <a:pt x="3386" y="3875"/>
                </a:lnTo>
                <a:lnTo>
                  <a:pt x="3384" y="3912"/>
                </a:lnTo>
                <a:lnTo>
                  <a:pt x="3391" y="3975"/>
                </a:lnTo>
                <a:lnTo>
                  <a:pt x="3403" y="4039"/>
                </a:lnTo>
                <a:lnTo>
                  <a:pt x="3419" y="4102"/>
                </a:lnTo>
                <a:lnTo>
                  <a:pt x="3432" y="4168"/>
                </a:lnTo>
                <a:lnTo>
                  <a:pt x="3451" y="4298"/>
                </a:lnTo>
                <a:lnTo>
                  <a:pt x="3469" y="4432"/>
                </a:lnTo>
                <a:lnTo>
                  <a:pt x="3485" y="4453"/>
                </a:lnTo>
                <a:lnTo>
                  <a:pt x="3509" y="4499"/>
                </a:lnTo>
                <a:lnTo>
                  <a:pt x="3511" y="4385"/>
                </a:lnTo>
                <a:lnTo>
                  <a:pt x="3511" y="4272"/>
                </a:lnTo>
                <a:lnTo>
                  <a:pt x="3513" y="4154"/>
                </a:lnTo>
                <a:lnTo>
                  <a:pt x="3515" y="4109"/>
                </a:lnTo>
                <a:lnTo>
                  <a:pt x="3518" y="4062"/>
                </a:lnTo>
                <a:lnTo>
                  <a:pt x="3523" y="4016"/>
                </a:lnTo>
                <a:lnTo>
                  <a:pt x="3525" y="3970"/>
                </a:lnTo>
                <a:lnTo>
                  <a:pt x="3527" y="3926"/>
                </a:lnTo>
                <a:lnTo>
                  <a:pt x="3523" y="3885"/>
                </a:lnTo>
                <a:lnTo>
                  <a:pt x="3509" y="3822"/>
                </a:lnTo>
                <a:lnTo>
                  <a:pt x="3490" y="3760"/>
                </a:lnTo>
                <a:lnTo>
                  <a:pt x="3469" y="3700"/>
                </a:lnTo>
                <a:lnTo>
                  <a:pt x="3449" y="3642"/>
                </a:lnTo>
                <a:lnTo>
                  <a:pt x="3435" y="3584"/>
                </a:lnTo>
                <a:lnTo>
                  <a:pt x="3435" y="3580"/>
                </a:lnTo>
                <a:lnTo>
                  <a:pt x="3432" y="3580"/>
                </a:lnTo>
                <a:close/>
                <a:moveTo>
                  <a:pt x="3184" y="3413"/>
                </a:moveTo>
                <a:lnTo>
                  <a:pt x="3188" y="3466"/>
                </a:lnTo>
                <a:lnTo>
                  <a:pt x="3191" y="3522"/>
                </a:lnTo>
                <a:lnTo>
                  <a:pt x="3202" y="3635"/>
                </a:lnTo>
                <a:lnTo>
                  <a:pt x="3211" y="3690"/>
                </a:lnTo>
                <a:lnTo>
                  <a:pt x="3221" y="3741"/>
                </a:lnTo>
                <a:lnTo>
                  <a:pt x="3237" y="3787"/>
                </a:lnTo>
                <a:lnTo>
                  <a:pt x="3259" y="3827"/>
                </a:lnTo>
                <a:lnTo>
                  <a:pt x="3260" y="3771"/>
                </a:lnTo>
                <a:lnTo>
                  <a:pt x="3257" y="3720"/>
                </a:lnTo>
                <a:lnTo>
                  <a:pt x="3248" y="3669"/>
                </a:lnTo>
                <a:lnTo>
                  <a:pt x="3236" y="3619"/>
                </a:lnTo>
                <a:lnTo>
                  <a:pt x="3221" y="3570"/>
                </a:lnTo>
                <a:lnTo>
                  <a:pt x="3207" y="3519"/>
                </a:lnTo>
                <a:lnTo>
                  <a:pt x="3195" y="3467"/>
                </a:lnTo>
                <a:lnTo>
                  <a:pt x="3184" y="3413"/>
                </a:lnTo>
                <a:close/>
                <a:moveTo>
                  <a:pt x="3100" y="3004"/>
                </a:moveTo>
                <a:lnTo>
                  <a:pt x="3107" y="3071"/>
                </a:lnTo>
                <a:lnTo>
                  <a:pt x="3114" y="3143"/>
                </a:lnTo>
                <a:lnTo>
                  <a:pt x="3119" y="3217"/>
                </a:lnTo>
                <a:lnTo>
                  <a:pt x="3123" y="3288"/>
                </a:lnTo>
                <a:lnTo>
                  <a:pt x="3130" y="3280"/>
                </a:lnTo>
                <a:lnTo>
                  <a:pt x="3131" y="3272"/>
                </a:lnTo>
                <a:lnTo>
                  <a:pt x="3128" y="3250"/>
                </a:lnTo>
                <a:lnTo>
                  <a:pt x="3128" y="3240"/>
                </a:lnTo>
                <a:lnTo>
                  <a:pt x="3130" y="3229"/>
                </a:lnTo>
                <a:lnTo>
                  <a:pt x="3133" y="3228"/>
                </a:lnTo>
                <a:lnTo>
                  <a:pt x="3135" y="3228"/>
                </a:lnTo>
                <a:lnTo>
                  <a:pt x="3138" y="3229"/>
                </a:lnTo>
                <a:lnTo>
                  <a:pt x="3140" y="3233"/>
                </a:lnTo>
                <a:lnTo>
                  <a:pt x="3144" y="3235"/>
                </a:lnTo>
                <a:lnTo>
                  <a:pt x="3145" y="3238"/>
                </a:lnTo>
                <a:lnTo>
                  <a:pt x="3149" y="3240"/>
                </a:lnTo>
                <a:lnTo>
                  <a:pt x="3153" y="3240"/>
                </a:lnTo>
                <a:lnTo>
                  <a:pt x="3149" y="3228"/>
                </a:lnTo>
                <a:lnTo>
                  <a:pt x="3149" y="3203"/>
                </a:lnTo>
                <a:lnTo>
                  <a:pt x="3138" y="3168"/>
                </a:lnTo>
                <a:lnTo>
                  <a:pt x="3130" y="3129"/>
                </a:lnTo>
                <a:lnTo>
                  <a:pt x="3123" y="3088"/>
                </a:lnTo>
                <a:lnTo>
                  <a:pt x="3115" y="3053"/>
                </a:lnTo>
                <a:lnTo>
                  <a:pt x="3114" y="3039"/>
                </a:lnTo>
                <a:lnTo>
                  <a:pt x="3110" y="3023"/>
                </a:lnTo>
                <a:lnTo>
                  <a:pt x="3107" y="3012"/>
                </a:lnTo>
                <a:lnTo>
                  <a:pt x="3100" y="3004"/>
                </a:lnTo>
                <a:close/>
                <a:moveTo>
                  <a:pt x="2654" y="1972"/>
                </a:moveTo>
                <a:lnTo>
                  <a:pt x="2658" y="1979"/>
                </a:lnTo>
                <a:lnTo>
                  <a:pt x="2665" y="1982"/>
                </a:lnTo>
                <a:lnTo>
                  <a:pt x="2674" y="1984"/>
                </a:lnTo>
                <a:lnTo>
                  <a:pt x="2684" y="1984"/>
                </a:lnTo>
                <a:lnTo>
                  <a:pt x="2681" y="1975"/>
                </a:lnTo>
                <a:lnTo>
                  <a:pt x="2676" y="1972"/>
                </a:lnTo>
                <a:lnTo>
                  <a:pt x="2654" y="1972"/>
                </a:lnTo>
                <a:close/>
                <a:moveTo>
                  <a:pt x="2616" y="1951"/>
                </a:moveTo>
                <a:lnTo>
                  <a:pt x="2614" y="1954"/>
                </a:lnTo>
                <a:lnTo>
                  <a:pt x="2614" y="1959"/>
                </a:lnTo>
                <a:lnTo>
                  <a:pt x="2616" y="1963"/>
                </a:lnTo>
                <a:lnTo>
                  <a:pt x="2616" y="1975"/>
                </a:lnTo>
                <a:lnTo>
                  <a:pt x="2631" y="1981"/>
                </a:lnTo>
                <a:lnTo>
                  <a:pt x="2637" y="1981"/>
                </a:lnTo>
                <a:lnTo>
                  <a:pt x="2635" y="1966"/>
                </a:lnTo>
                <a:lnTo>
                  <a:pt x="2628" y="1956"/>
                </a:lnTo>
                <a:lnTo>
                  <a:pt x="2616" y="1951"/>
                </a:lnTo>
                <a:close/>
                <a:moveTo>
                  <a:pt x="2478" y="1612"/>
                </a:moveTo>
                <a:lnTo>
                  <a:pt x="2478" y="1617"/>
                </a:lnTo>
                <a:lnTo>
                  <a:pt x="2483" y="1623"/>
                </a:lnTo>
                <a:lnTo>
                  <a:pt x="2487" y="1623"/>
                </a:lnTo>
                <a:lnTo>
                  <a:pt x="2490" y="1624"/>
                </a:lnTo>
                <a:lnTo>
                  <a:pt x="2494" y="1624"/>
                </a:lnTo>
                <a:lnTo>
                  <a:pt x="2501" y="1628"/>
                </a:lnTo>
                <a:lnTo>
                  <a:pt x="2497" y="1623"/>
                </a:lnTo>
                <a:lnTo>
                  <a:pt x="2494" y="1619"/>
                </a:lnTo>
                <a:lnTo>
                  <a:pt x="2488" y="1615"/>
                </a:lnTo>
                <a:lnTo>
                  <a:pt x="2478" y="1612"/>
                </a:lnTo>
                <a:close/>
                <a:moveTo>
                  <a:pt x="2414" y="1570"/>
                </a:moveTo>
                <a:lnTo>
                  <a:pt x="2412" y="1571"/>
                </a:lnTo>
                <a:lnTo>
                  <a:pt x="2416" y="1573"/>
                </a:lnTo>
                <a:lnTo>
                  <a:pt x="2418" y="1578"/>
                </a:lnTo>
                <a:lnTo>
                  <a:pt x="2428" y="1589"/>
                </a:lnTo>
                <a:lnTo>
                  <a:pt x="2432" y="1591"/>
                </a:lnTo>
                <a:lnTo>
                  <a:pt x="2439" y="1587"/>
                </a:lnTo>
                <a:lnTo>
                  <a:pt x="2435" y="1585"/>
                </a:lnTo>
                <a:lnTo>
                  <a:pt x="2428" y="1578"/>
                </a:lnTo>
                <a:lnTo>
                  <a:pt x="2425" y="1577"/>
                </a:lnTo>
                <a:lnTo>
                  <a:pt x="2421" y="1573"/>
                </a:lnTo>
                <a:lnTo>
                  <a:pt x="2414" y="1570"/>
                </a:lnTo>
                <a:close/>
                <a:moveTo>
                  <a:pt x="2351" y="1568"/>
                </a:moveTo>
                <a:lnTo>
                  <a:pt x="2351" y="1584"/>
                </a:lnTo>
                <a:lnTo>
                  <a:pt x="2358" y="1594"/>
                </a:lnTo>
                <a:lnTo>
                  <a:pt x="2370" y="1603"/>
                </a:lnTo>
                <a:lnTo>
                  <a:pt x="2386" y="1608"/>
                </a:lnTo>
                <a:lnTo>
                  <a:pt x="2402" y="1612"/>
                </a:lnTo>
                <a:lnTo>
                  <a:pt x="2393" y="1600"/>
                </a:lnTo>
                <a:lnTo>
                  <a:pt x="2384" y="1591"/>
                </a:lnTo>
                <a:lnTo>
                  <a:pt x="2375" y="1580"/>
                </a:lnTo>
                <a:lnTo>
                  <a:pt x="2368" y="1568"/>
                </a:lnTo>
                <a:lnTo>
                  <a:pt x="2351" y="1568"/>
                </a:lnTo>
                <a:close/>
                <a:moveTo>
                  <a:pt x="2388" y="1524"/>
                </a:moveTo>
                <a:lnTo>
                  <a:pt x="2388" y="1536"/>
                </a:lnTo>
                <a:lnTo>
                  <a:pt x="2389" y="1538"/>
                </a:lnTo>
                <a:lnTo>
                  <a:pt x="2391" y="1541"/>
                </a:lnTo>
                <a:lnTo>
                  <a:pt x="2393" y="1543"/>
                </a:lnTo>
                <a:lnTo>
                  <a:pt x="2402" y="1543"/>
                </a:lnTo>
                <a:lnTo>
                  <a:pt x="2404" y="1540"/>
                </a:lnTo>
                <a:lnTo>
                  <a:pt x="2404" y="1534"/>
                </a:lnTo>
                <a:lnTo>
                  <a:pt x="2402" y="1531"/>
                </a:lnTo>
                <a:lnTo>
                  <a:pt x="2398" y="1527"/>
                </a:lnTo>
                <a:lnTo>
                  <a:pt x="2388" y="1524"/>
                </a:lnTo>
                <a:close/>
                <a:moveTo>
                  <a:pt x="2508" y="1234"/>
                </a:moveTo>
                <a:lnTo>
                  <a:pt x="2517" y="1249"/>
                </a:lnTo>
                <a:lnTo>
                  <a:pt x="2538" y="1277"/>
                </a:lnTo>
                <a:lnTo>
                  <a:pt x="2552" y="1286"/>
                </a:lnTo>
                <a:lnTo>
                  <a:pt x="2550" y="1266"/>
                </a:lnTo>
                <a:lnTo>
                  <a:pt x="2540" y="1250"/>
                </a:lnTo>
                <a:lnTo>
                  <a:pt x="2524" y="1238"/>
                </a:lnTo>
                <a:lnTo>
                  <a:pt x="2508" y="1234"/>
                </a:lnTo>
                <a:close/>
                <a:moveTo>
                  <a:pt x="2439" y="1215"/>
                </a:moveTo>
                <a:lnTo>
                  <a:pt x="2457" y="1231"/>
                </a:lnTo>
                <a:lnTo>
                  <a:pt x="2478" y="1247"/>
                </a:lnTo>
                <a:lnTo>
                  <a:pt x="2501" y="1259"/>
                </a:lnTo>
                <a:lnTo>
                  <a:pt x="2492" y="1242"/>
                </a:lnTo>
                <a:lnTo>
                  <a:pt x="2478" y="1227"/>
                </a:lnTo>
                <a:lnTo>
                  <a:pt x="2460" y="1219"/>
                </a:lnTo>
                <a:lnTo>
                  <a:pt x="2439" y="1215"/>
                </a:lnTo>
                <a:close/>
                <a:moveTo>
                  <a:pt x="2372" y="1201"/>
                </a:moveTo>
                <a:lnTo>
                  <a:pt x="2375" y="1213"/>
                </a:lnTo>
                <a:lnTo>
                  <a:pt x="2382" y="1219"/>
                </a:lnTo>
                <a:lnTo>
                  <a:pt x="2393" y="1224"/>
                </a:lnTo>
                <a:lnTo>
                  <a:pt x="2405" y="1227"/>
                </a:lnTo>
                <a:lnTo>
                  <a:pt x="2398" y="1213"/>
                </a:lnTo>
                <a:lnTo>
                  <a:pt x="2388" y="1204"/>
                </a:lnTo>
                <a:lnTo>
                  <a:pt x="2372" y="1201"/>
                </a:lnTo>
                <a:close/>
                <a:moveTo>
                  <a:pt x="2520" y="1175"/>
                </a:moveTo>
                <a:lnTo>
                  <a:pt x="2520" y="1176"/>
                </a:lnTo>
                <a:lnTo>
                  <a:pt x="2513" y="1183"/>
                </a:lnTo>
                <a:lnTo>
                  <a:pt x="2511" y="1187"/>
                </a:lnTo>
                <a:lnTo>
                  <a:pt x="2511" y="1190"/>
                </a:lnTo>
                <a:lnTo>
                  <a:pt x="2520" y="1194"/>
                </a:lnTo>
                <a:lnTo>
                  <a:pt x="2533" y="1206"/>
                </a:lnTo>
                <a:lnTo>
                  <a:pt x="2541" y="1212"/>
                </a:lnTo>
                <a:lnTo>
                  <a:pt x="2540" y="1199"/>
                </a:lnTo>
                <a:lnTo>
                  <a:pt x="2534" y="1190"/>
                </a:lnTo>
                <a:lnTo>
                  <a:pt x="2527" y="1182"/>
                </a:lnTo>
                <a:lnTo>
                  <a:pt x="2520" y="1175"/>
                </a:lnTo>
                <a:close/>
                <a:moveTo>
                  <a:pt x="2192" y="875"/>
                </a:moveTo>
                <a:lnTo>
                  <a:pt x="2176" y="922"/>
                </a:lnTo>
                <a:lnTo>
                  <a:pt x="2172" y="968"/>
                </a:lnTo>
                <a:lnTo>
                  <a:pt x="2178" y="1009"/>
                </a:lnTo>
                <a:lnTo>
                  <a:pt x="2192" y="1048"/>
                </a:lnTo>
                <a:lnTo>
                  <a:pt x="2213" y="1079"/>
                </a:lnTo>
                <a:lnTo>
                  <a:pt x="2243" y="1107"/>
                </a:lnTo>
                <a:lnTo>
                  <a:pt x="2278" y="1130"/>
                </a:lnTo>
                <a:lnTo>
                  <a:pt x="2317" y="1146"/>
                </a:lnTo>
                <a:lnTo>
                  <a:pt x="2326" y="1143"/>
                </a:lnTo>
                <a:lnTo>
                  <a:pt x="2331" y="1136"/>
                </a:lnTo>
                <a:lnTo>
                  <a:pt x="2333" y="1127"/>
                </a:lnTo>
                <a:lnTo>
                  <a:pt x="2337" y="1118"/>
                </a:lnTo>
                <a:lnTo>
                  <a:pt x="2344" y="1113"/>
                </a:lnTo>
                <a:lnTo>
                  <a:pt x="2345" y="1122"/>
                </a:lnTo>
                <a:lnTo>
                  <a:pt x="2344" y="1132"/>
                </a:lnTo>
                <a:lnTo>
                  <a:pt x="2344" y="1157"/>
                </a:lnTo>
                <a:lnTo>
                  <a:pt x="2347" y="1166"/>
                </a:lnTo>
                <a:lnTo>
                  <a:pt x="2358" y="1171"/>
                </a:lnTo>
                <a:lnTo>
                  <a:pt x="2358" y="1162"/>
                </a:lnTo>
                <a:lnTo>
                  <a:pt x="2356" y="1159"/>
                </a:lnTo>
                <a:lnTo>
                  <a:pt x="2356" y="1157"/>
                </a:lnTo>
                <a:lnTo>
                  <a:pt x="2358" y="1155"/>
                </a:lnTo>
                <a:lnTo>
                  <a:pt x="2361" y="1153"/>
                </a:lnTo>
                <a:lnTo>
                  <a:pt x="2367" y="1155"/>
                </a:lnTo>
                <a:lnTo>
                  <a:pt x="2381" y="1155"/>
                </a:lnTo>
                <a:lnTo>
                  <a:pt x="2386" y="1157"/>
                </a:lnTo>
                <a:lnTo>
                  <a:pt x="2382" y="1145"/>
                </a:lnTo>
                <a:lnTo>
                  <a:pt x="2375" y="1134"/>
                </a:lnTo>
                <a:lnTo>
                  <a:pt x="2361" y="1116"/>
                </a:lnTo>
                <a:lnTo>
                  <a:pt x="2370" y="1111"/>
                </a:lnTo>
                <a:lnTo>
                  <a:pt x="2372" y="1102"/>
                </a:lnTo>
                <a:lnTo>
                  <a:pt x="2368" y="1093"/>
                </a:lnTo>
                <a:lnTo>
                  <a:pt x="2365" y="1083"/>
                </a:lnTo>
                <a:lnTo>
                  <a:pt x="2372" y="1079"/>
                </a:lnTo>
                <a:lnTo>
                  <a:pt x="2382" y="1079"/>
                </a:lnTo>
                <a:lnTo>
                  <a:pt x="2382" y="1065"/>
                </a:lnTo>
                <a:lnTo>
                  <a:pt x="2381" y="1053"/>
                </a:lnTo>
                <a:lnTo>
                  <a:pt x="2377" y="1040"/>
                </a:lnTo>
                <a:lnTo>
                  <a:pt x="2377" y="1030"/>
                </a:lnTo>
                <a:lnTo>
                  <a:pt x="2379" y="1021"/>
                </a:lnTo>
                <a:lnTo>
                  <a:pt x="2386" y="1014"/>
                </a:lnTo>
                <a:lnTo>
                  <a:pt x="2391" y="1026"/>
                </a:lnTo>
                <a:lnTo>
                  <a:pt x="2393" y="1039"/>
                </a:lnTo>
                <a:lnTo>
                  <a:pt x="2395" y="1053"/>
                </a:lnTo>
                <a:lnTo>
                  <a:pt x="2397" y="1065"/>
                </a:lnTo>
                <a:lnTo>
                  <a:pt x="2405" y="1076"/>
                </a:lnTo>
                <a:lnTo>
                  <a:pt x="2397" y="1086"/>
                </a:lnTo>
                <a:lnTo>
                  <a:pt x="2395" y="1097"/>
                </a:lnTo>
                <a:lnTo>
                  <a:pt x="2400" y="1107"/>
                </a:lnTo>
                <a:lnTo>
                  <a:pt x="2409" y="1118"/>
                </a:lnTo>
                <a:lnTo>
                  <a:pt x="2427" y="1136"/>
                </a:lnTo>
                <a:lnTo>
                  <a:pt x="2427" y="1139"/>
                </a:lnTo>
                <a:lnTo>
                  <a:pt x="2425" y="1141"/>
                </a:lnTo>
                <a:lnTo>
                  <a:pt x="2423" y="1141"/>
                </a:lnTo>
                <a:lnTo>
                  <a:pt x="2420" y="1143"/>
                </a:lnTo>
                <a:lnTo>
                  <a:pt x="2418" y="1143"/>
                </a:lnTo>
                <a:lnTo>
                  <a:pt x="2416" y="1145"/>
                </a:lnTo>
                <a:lnTo>
                  <a:pt x="2416" y="1150"/>
                </a:lnTo>
                <a:lnTo>
                  <a:pt x="2425" y="1167"/>
                </a:lnTo>
                <a:lnTo>
                  <a:pt x="2439" y="1182"/>
                </a:lnTo>
                <a:lnTo>
                  <a:pt x="2457" y="1190"/>
                </a:lnTo>
                <a:lnTo>
                  <a:pt x="2476" y="1196"/>
                </a:lnTo>
                <a:lnTo>
                  <a:pt x="2497" y="1197"/>
                </a:lnTo>
                <a:lnTo>
                  <a:pt x="2497" y="1189"/>
                </a:lnTo>
                <a:lnTo>
                  <a:pt x="2501" y="1185"/>
                </a:lnTo>
                <a:lnTo>
                  <a:pt x="2506" y="1183"/>
                </a:lnTo>
                <a:lnTo>
                  <a:pt x="2513" y="1180"/>
                </a:lnTo>
                <a:lnTo>
                  <a:pt x="2518" y="1175"/>
                </a:lnTo>
                <a:lnTo>
                  <a:pt x="2520" y="1164"/>
                </a:lnTo>
                <a:lnTo>
                  <a:pt x="2508" y="1143"/>
                </a:lnTo>
                <a:lnTo>
                  <a:pt x="2492" y="1120"/>
                </a:lnTo>
                <a:lnTo>
                  <a:pt x="2480" y="1097"/>
                </a:lnTo>
                <a:lnTo>
                  <a:pt x="2469" y="1074"/>
                </a:lnTo>
                <a:lnTo>
                  <a:pt x="2464" y="1055"/>
                </a:lnTo>
                <a:lnTo>
                  <a:pt x="2460" y="1055"/>
                </a:lnTo>
                <a:lnTo>
                  <a:pt x="2453" y="1062"/>
                </a:lnTo>
                <a:lnTo>
                  <a:pt x="2442" y="1033"/>
                </a:lnTo>
                <a:lnTo>
                  <a:pt x="2425" y="1009"/>
                </a:lnTo>
                <a:lnTo>
                  <a:pt x="2405" y="988"/>
                </a:lnTo>
                <a:lnTo>
                  <a:pt x="2382" y="970"/>
                </a:lnTo>
                <a:lnTo>
                  <a:pt x="2356" y="959"/>
                </a:lnTo>
                <a:lnTo>
                  <a:pt x="2329" y="956"/>
                </a:lnTo>
                <a:lnTo>
                  <a:pt x="2303" y="963"/>
                </a:lnTo>
                <a:lnTo>
                  <a:pt x="2314" y="952"/>
                </a:lnTo>
                <a:lnTo>
                  <a:pt x="2315" y="945"/>
                </a:lnTo>
                <a:lnTo>
                  <a:pt x="2317" y="936"/>
                </a:lnTo>
                <a:lnTo>
                  <a:pt x="2285" y="921"/>
                </a:lnTo>
                <a:lnTo>
                  <a:pt x="2255" y="906"/>
                </a:lnTo>
                <a:lnTo>
                  <a:pt x="2223" y="894"/>
                </a:lnTo>
                <a:lnTo>
                  <a:pt x="2192" y="875"/>
                </a:lnTo>
                <a:close/>
                <a:moveTo>
                  <a:pt x="2232" y="868"/>
                </a:moveTo>
                <a:lnTo>
                  <a:pt x="2234" y="873"/>
                </a:lnTo>
                <a:lnTo>
                  <a:pt x="2236" y="876"/>
                </a:lnTo>
                <a:lnTo>
                  <a:pt x="2239" y="878"/>
                </a:lnTo>
                <a:lnTo>
                  <a:pt x="2245" y="880"/>
                </a:lnTo>
                <a:lnTo>
                  <a:pt x="2255" y="885"/>
                </a:lnTo>
                <a:lnTo>
                  <a:pt x="2255" y="880"/>
                </a:lnTo>
                <a:lnTo>
                  <a:pt x="2252" y="876"/>
                </a:lnTo>
                <a:lnTo>
                  <a:pt x="2250" y="873"/>
                </a:lnTo>
                <a:lnTo>
                  <a:pt x="2246" y="871"/>
                </a:lnTo>
                <a:lnTo>
                  <a:pt x="2241" y="869"/>
                </a:lnTo>
                <a:lnTo>
                  <a:pt x="2238" y="869"/>
                </a:lnTo>
                <a:lnTo>
                  <a:pt x="2232" y="868"/>
                </a:lnTo>
                <a:close/>
                <a:moveTo>
                  <a:pt x="2223" y="822"/>
                </a:moveTo>
                <a:lnTo>
                  <a:pt x="2211" y="827"/>
                </a:lnTo>
                <a:lnTo>
                  <a:pt x="2222" y="836"/>
                </a:lnTo>
                <a:lnTo>
                  <a:pt x="2232" y="843"/>
                </a:lnTo>
                <a:lnTo>
                  <a:pt x="2245" y="848"/>
                </a:lnTo>
                <a:lnTo>
                  <a:pt x="2259" y="852"/>
                </a:lnTo>
                <a:lnTo>
                  <a:pt x="2253" y="841"/>
                </a:lnTo>
                <a:lnTo>
                  <a:pt x="2245" y="831"/>
                </a:lnTo>
                <a:lnTo>
                  <a:pt x="2236" y="824"/>
                </a:lnTo>
                <a:lnTo>
                  <a:pt x="2223" y="822"/>
                </a:lnTo>
                <a:close/>
                <a:moveTo>
                  <a:pt x="2158" y="756"/>
                </a:moveTo>
                <a:lnTo>
                  <a:pt x="2165" y="765"/>
                </a:lnTo>
                <a:lnTo>
                  <a:pt x="2176" y="772"/>
                </a:lnTo>
                <a:lnTo>
                  <a:pt x="2190" y="776"/>
                </a:lnTo>
                <a:lnTo>
                  <a:pt x="2199" y="776"/>
                </a:lnTo>
                <a:lnTo>
                  <a:pt x="2188" y="769"/>
                </a:lnTo>
                <a:lnTo>
                  <a:pt x="2179" y="762"/>
                </a:lnTo>
                <a:lnTo>
                  <a:pt x="2169" y="756"/>
                </a:lnTo>
                <a:lnTo>
                  <a:pt x="2158" y="756"/>
                </a:lnTo>
                <a:close/>
                <a:moveTo>
                  <a:pt x="2091" y="748"/>
                </a:moveTo>
                <a:lnTo>
                  <a:pt x="2086" y="749"/>
                </a:lnTo>
                <a:lnTo>
                  <a:pt x="2091" y="755"/>
                </a:lnTo>
                <a:lnTo>
                  <a:pt x="2100" y="760"/>
                </a:lnTo>
                <a:lnTo>
                  <a:pt x="2109" y="764"/>
                </a:lnTo>
                <a:lnTo>
                  <a:pt x="2114" y="764"/>
                </a:lnTo>
                <a:lnTo>
                  <a:pt x="2107" y="758"/>
                </a:lnTo>
                <a:lnTo>
                  <a:pt x="2100" y="751"/>
                </a:lnTo>
                <a:lnTo>
                  <a:pt x="2091" y="748"/>
                </a:lnTo>
                <a:close/>
                <a:moveTo>
                  <a:pt x="2031" y="525"/>
                </a:moveTo>
                <a:lnTo>
                  <a:pt x="2038" y="543"/>
                </a:lnTo>
                <a:lnTo>
                  <a:pt x="2050" y="557"/>
                </a:lnTo>
                <a:lnTo>
                  <a:pt x="2064" y="568"/>
                </a:lnTo>
                <a:lnTo>
                  <a:pt x="2082" y="577"/>
                </a:lnTo>
                <a:lnTo>
                  <a:pt x="2100" y="584"/>
                </a:lnTo>
                <a:lnTo>
                  <a:pt x="2119" y="591"/>
                </a:lnTo>
                <a:lnTo>
                  <a:pt x="2110" y="573"/>
                </a:lnTo>
                <a:lnTo>
                  <a:pt x="2102" y="559"/>
                </a:lnTo>
                <a:lnTo>
                  <a:pt x="2093" y="543"/>
                </a:lnTo>
                <a:lnTo>
                  <a:pt x="2079" y="543"/>
                </a:lnTo>
                <a:lnTo>
                  <a:pt x="2064" y="536"/>
                </a:lnTo>
                <a:lnTo>
                  <a:pt x="2049" y="529"/>
                </a:lnTo>
                <a:lnTo>
                  <a:pt x="2031" y="525"/>
                </a:lnTo>
                <a:close/>
                <a:moveTo>
                  <a:pt x="1614" y="0"/>
                </a:moveTo>
                <a:lnTo>
                  <a:pt x="1612" y="14"/>
                </a:lnTo>
                <a:lnTo>
                  <a:pt x="1614" y="26"/>
                </a:lnTo>
                <a:lnTo>
                  <a:pt x="1618" y="40"/>
                </a:lnTo>
                <a:lnTo>
                  <a:pt x="1621" y="42"/>
                </a:lnTo>
                <a:lnTo>
                  <a:pt x="1625" y="40"/>
                </a:lnTo>
                <a:lnTo>
                  <a:pt x="1628" y="37"/>
                </a:lnTo>
                <a:lnTo>
                  <a:pt x="1628" y="35"/>
                </a:lnTo>
                <a:lnTo>
                  <a:pt x="1630" y="32"/>
                </a:lnTo>
                <a:lnTo>
                  <a:pt x="1632" y="32"/>
                </a:lnTo>
                <a:lnTo>
                  <a:pt x="1634" y="33"/>
                </a:lnTo>
                <a:lnTo>
                  <a:pt x="1630" y="46"/>
                </a:lnTo>
                <a:lnTo>
                  <a:pt x="1626" y="60"/>
                </a:lnTo>
                <a:lnTo>
                  <a:pt x="1625" y="76"/>
                </a:lnTo>
                <a:lnTo>
                  <a:pt x="1626" y="92"/>
                </a:lnTo>
                <a:lnTo>
                  <a:pt x="1630" y="107"/>
                </a:lnTo>
                <a:lnTo>
                  <a:pt x="1637" y="118"/>
                </a:lnTo>
                <a:lnTo>
                  <a:pt x="1648" y="125"/>
                </a:lnTo>
                <a:lnTo>
                  <a:pt x="1651" y="123"/>
                </a:lnTo>
                <a:lnTo>
                  <a:pt x="1651" y="116"/>
                </a:lnTo>
                <a:lnTo>
                  <a:pt x="1649" y="113"/>
                </a:lnTo>
                <a:lnTo>
                  <a:pt x="1646" y="109"/>
                </a:lnTo>
                <a:lnTo>
                  <a:pt x="1644" y="106"/>
                </a:lnTo>
                <a:lnTo>
                  <a:pt x="1644" y="100"/>
                </a:lnTo>
                <a:lnTo>
                  <a:pt x="1648" y="99"/>
                </a:lnTo>
                <a:lnTo>
                  <a:pt x="1651" y="99"/>
                </a:lnTo>
                <a:lnTo>
                  <a:pt x="1656" y="104"/>
                </a:lnTo>
                <a:lnTo>
                  <a:pt x="1658" y="107"/>
                </a:lnTo>
                <a:lnTo>
                  <a:pt x="1658" y="109"/>
                </a:lnTo>
                <a:lnTo>
                  <a:pt x="1660" y="113"/>
                </a:lnTo>
                <a:lnTo>
                  <a:pt x="1662" y="114"/>
                </a:lnTo>
                <a:lnTo>
                  <a:pt x="1669" y="114"/>
                </a:lnTo>
                <a:lnTo>
                  <a:pt x="1667" y="99"/>
                </a:lnTo>
                <a:lnTo>
                  <a:pt x="1665" y="79"/>
                </a:lnTo>
                <a:lnTo>
                  <a:pt x="1664" y="62"/>
                </a:lnTo>
                <a:lnTo>
                  <a:pt x="1664" y="44"/>
                </a:lnTo>
                <a:lnTo>
                  <a:pt x="1667" y="28"/>
                </a:lnTo>
                <a:lnTo>
                  <a:pt x="1674" y="16"/>
                </a:lnTo>
                <a:lnTo>
                  <a:pt x="1672" y="47"/>
                </a:lnTo>
                <a:lnTo>
                  <a:pt x="1674" y="81"/>
                </a:lnTo>
                <a:lnTo>
                  <a:pt x="1679" y="116"/>
                </a:lnTo>
                <a:lnTo>
                  <a:pt x="1687" y="148"/>
                </a:lnTo>
                <a:lnTo>
                  <a:pt x="1695" y="173"/>
                </a:lnTo>
                <a:lnTo>
                  <a:pt x="1701" y="173"/>
                </a:lnTo>
                <a:lnTo>
                  <a:pt x="1704" y="174"/>
                </a:lnTo>
                <a:lnTo>
                  <a:pt x="1708" y="174"/>
                </a:lnTo>
                <a:lnTo>
                  <a:pt x="1711" y="178"/>
                </a:lnTo>
                <a:lnTo>
                  <a:pt x="1713" y="178"/>
                </a:lnTo>
                <a:lnTo>
                  <a:pt x="1717" y="180"/>
                </a:lnTo>
                <a:lnTo>
                  <a:pt x="1722" y="180"/>
                </a:lnTo>
                <a:lnTo>
                  <a:pt x="1725" y="178"/>
                </a:lnTo>
                <a:lnTo>
                  <a:pt x="1727" y="174"/>
                </a:lnTo>
                <a:lnTo>
                  <a:pt x="1725" y="173"/>
                </a:lnTo>
                <a:lnTo>
                  <a:pt x="1725" y="169"/>
                </a:lnTo>
                <a:lnTo>
                  <a:pt x="1724" y="166"/>
                </a:lnTo>
                <a:lnTo>
                  <a:pt x="1720" y="162"/>
                </a:lnTo>
                <a:lnTo>
                  <a:pt x="1720" y="160"/>
                </a:lnTo>
                <a:lnTo>
                  <a:pt x="1722" y="159"/>
                </a:lnTo>
                <a:lnTo>
                  <a:pt x="1757" y="185"/>
                </a:lnTo>
                <a:lnTo>
                  <a:pt x="1792" y="213"/>
                </a:lnTo>
                <a:lnTo>
                  <a:pt x="1830" y="240"/>
                </a:lnTo>
                <a:lnTo>
                  <a:pt x="1868" y="264"/>
                </a:lnTo>
                <a:lnTo>
                  <a:pt x="1879" y="247"/>
                </a:lnTo>
                <a:lnTo>
                  <a:pt x="1886" y="240"/>
                </a:lnTo>
                <a:lnTo>
                  <a:pt x="1895" y="234"/>
                </a:lnTo>
                <a:lnTo>
                  <a:pt x="1909" y="234"/>
                </a:lnTo>
                <a:lnTo>
                  <a:pt x="1923" y="261"/>
                </a:lnTo>
                <a:lnTo>
                  <a:pt x="1932" y="293"/>
                </a:lnTo>
                <a:lnTo>
                  <a:pt x="1943" y="323"/>
                </a:lnTo>
                <a:lnTo>
                  <a:pt x="1953" y="328"/>
                </a:lnTo>
                <a:lnTo>
                  <a:pt x="1962" y="330"/>
                </a:lnTo>
                <a:lnTo>
                  <a:pt x="1971" y="328"/>
                </a:lnTo>
                <a:lnTo>
                  <a:pt x="1981" y="331"/>
                </a:lnTo>
                <a:lnTo>
                  <a:pt x="1994" y="356"/>
                </a:lnTo>
                <a:lnTo>
                  <a:pt x="2010" y="377"/>
                </a:lnTo>
                <a:lnTo>
                  <a:pt x="2042" y="413"/>
                </a:lnTo>
                <a:lnTo>
                  <a:pt x="2063" y="444"/>
                </a:lnTo>
                <a:lnTo>
                  <a:pt x="2080" y="476"/>
                </a:lnTo>
                <a:lnTo>
                  <a:pt x="2100" y="506"/>
                </a:lnTo>
                <a:lnTo>
                  <a:pt x="2119" y="534"/>
                </a:lnTo>
                <a:lnTo>
                  <a:pt x="2144" y="555"/>
                </a:lnTo>
                <a:lnTo>
                  <a:pt x="2148" y="564"/>
                </a:lnTo>
                <a:lnTo>
                  <a:pt x="2149" y="575"/>
                </a:lnTo>
                <a:lnTo>
                  <a:pt x="2151" y="584"/>
                </a:lnTo>
                <a:lnTo>
                  <a:pt x="2195" y="635"/>
                </a:lnTo>
                <a:lnTo>
                  <a:pt x="2234" y="691"/>
                </a:lnTo>
                <a:lnTo>
                  <a:pt x="2271" y="749"/>
                </a:lnTo>
                <a:lnTo>
                  <a:pt x="2308" y="806"/>
                </a:lnTo>
                <a:lnTo>
                  <a:pt x="2347" y="861"/>
                </a:lnTo>
                <a:lnTo>
                  <a:pt x="2363" y="883"/>
                </a:lnTo>
                <a:lnTo>
                  <a:pt x="2377" y="908"/>
                </a:lnTo>
                <a:lnTo>
                  <a:pt x="2391" y="929"/>
                </a:lnTo>
                <a:lnTo>
                  <a:pt x="2450" y="988"/>
                </a:lnTo>
                <a:lnTo>
                  <a:pt x="2476" y="1018"/>
                </a:lnTo>
                <a:lnTo>
                  <a:pt x="2501" y="1051"/>
                </a:lnTo>
                <a:lnTo>
                  <a:pt x="2515" y="1076"/>
                </a:lnTo>
                <a:lnTo>
                  <a:pt x="2527" y="1100"/>
                </a:lnTo>
                <a:lnTo>
                  <a:pt x="2541" y="1125"/>
                </a:lnTo>
                <a:lnTo>
                  <a:pt x="2556" y="1148"/>
                </a:lnTo>
                <a:lnTo>
                  <a:pt x="2575" y="1167"/>
                </a:lnTo>
                <a:lnTo>
                  <a:pt x="2600" y="1183"/>
                </a:lnTo>
                <a:lnTo>
                  <a:pt x="2598" y="1171"/>
                </a:lnTo>
                <a:lnTo>
                  <a:pt x="2593" y="1162"/>
                </a:lnTo>
                <a:lnTo>
                  <a:pt x="2586" y="1153"/>
                </a:lnTo>
                <a:lnTo>
                  <a:pt x="2582" y="1145"/>
                </a:lnTo>
                <a:lnTo>
                  <a:pt x="2582" y="1136"/>
                </a:lnTo>
                <a:lnTo>
                  <a:pt x="2596" y="1148"/>
                </a:lnTo>
                <a:lnTo>
                  <a:pt x="2605" y="1166"/>
                </a:lnTo>
                <a:lnTo>
                  <a:pt x="2610" y="1189"/>
                </a:lnTo>
                <a:lnTo>
                  <a:pt x="2612" y="1210"/>
                </a:lnTo>
                <a:lnTo>
                  <a:pt x="2610" y="1231"/>
                </a:lnTo>
                <a:lnTo>
                  <a:pt x="2670" y="1337"/>
                </a:lnTo>
                <a:lnTo>
                  <a:pt x="2727" y="1450"/>
                </a:lnTo>
                <a:lnTo>
                  <a:pt x="2778" y="1568"/>
                </a:lnTo>
                <a:lnTo>
                  <a:pt x="2826" y="1690"/>
                </a:lnTo>
                <a:lnTo>
                  <a:pt x="2866" y="1817"/>
                </a:lnTo>
                <a:lnTo>
                  <a:pt x="2902" y="1944"/>
                </a:lnTo>
                <a:lnTo>
                  <a:pt x="2925" y="2032"/>
                </a:lnTo>
                <a:lnTo>
                  <a:pt x="2949" y="2116"/>
                </a:lnTo>
                <a:lnTo>
                  <a:pt x="2979" y="2201"/>
                </a:lnTo>
                <a:lnTo>
                  <a:pt x="2981" y="2213"/>
                </a:lnTo>
                <a:lnTo>
                  <a:pt x="2983" y="2224"/>
                </a:lnTo>
                <a:lnTo>
                  <a:pt x="2986" y="2235"/>
                </a:lnTo>
                <a:lnTo>
                  <a:pt x="2994" y="2240"/>
                </a:lnTo>
                <a:lnTo>
                  <a:pt x="2995" y="2226"/>
                </a:lnTo>
                <a:lnTo>
                  <a:pt x="2999" y="2210"/>
                </a:lnTo>
                <a:lnTo>
                  <a:pt x="3001" y="2194"/>
                </a:lnTo>
                <a:lnTo>
                  <a:pt x="3004" y="2180"/>
                </a:lnTo>
                <a:lnTo>
                  <a:pt x="3011" y="2171"/>
                </a:lnTo>
                <a:lnTo>
                  <a:pt x="3020" y="2168"/>
                </a:lnTo>
                <a:lnTo>
                  <a:pt x="3011" y="2189"/>
                </a:lnTo>
                <a:lnTo>
                  <a:pt x="3006" y="2215"/>
                </a:lnTo>
                <a:lnTo>
                  <a:pt x="3004" y="2243"/>
                </a:lnTo>
                <a:lnTo>
                  <a:pt x="3004" y="2272"/>
                </a:lnTo>
                <a:lnTo>
                  <a:pt x="3009" y="2296"/>
                </a:lnTo>
                <a:lnTo>
                  <a:pt x="3017" y="2314"/>
                </a:lnTo>
                <a:lnTo>
                  <a:pt x="3011" y="2335"/>
                </a:lnTo>
                <a:lnTo>
                  <a:pt x="3011" y="2344"/>
                </a:lnTo>
                <a:lnTo>
                  <a:pt x="3043" y="2453"/>
                </a:lnTo>
                <a:lnTo>
                  <a:pt x="3070" y="2566"/>
                </a:lnTo>
                <a:lnTo>
                  <a:pt x="3092" y="2679"/>
                </a:lnTo>
                <a:lnTo>
                  <a:pt x="3117" y="2794"/>
                </a:lnTo>
                <a:lnTo>
                  <a:pt x="3174" y="3023"/>
                </a:lnTo>
                <a:lnTo>
                  <a:pt x="3198" y="3138"/>
                </a:lnTo>
                <a:lnTo>
                  <a:pt x="3221" y="3254"/>
                </a:lnTo>
                <a:lnTo>
                  <a:pt x="3246" y="3369"/>
                </a:lnTo>
                <a:lnTo>
                  <a:pt x="3276" y="3482"/>
                </a:lnTo>
                <a:lnTo>
                  <a:pt x="3280" y="3448"/>
                </a:lnTo>
                <a:lnTo>
                  <a:pt x="3281" y="3413"/>
                </a:lnTo>
                <a:lnTo>
                  <a:pt x="3281" y="3376"/>
                </a:lnTo>
                <a:lnTo>
                  <a:pt x="3283" y="3339"/>
                </a:lnTo>
                <a:lnTo>
                  <a:pt x="3285" y="3305"/>
                </a:lnTo>
                <a:lnTo>
                  <a:pt x="3290" y="3273"/>
                </a:lnTo>
                <a:lnTo>
                  <a:pt x="3299" y="3247"/>
                </a:lnTo>
                <a:lnTo>
                  <a:pt x="3303" y="3346"/>
                </a:lnTo>
                <a:lnTo>
                  <a:pt x="3303" y="3543"/>
                </a:lnTo>
                <a:lnTo>
                  <a:pt x="3310" y="3640"/>
                </a:lnTo>
                <a:lnTo>
                  <a:pt x="3315" y="3669"/>
                </a:lnTo>
                <a:lnTo>
                  <a:pt x="3324" y="3695"/>
                </a:lnTo>
                <a:lnTo>
                  <a:pt x="3336" y="3720"/>
                </a:lnTo>
                <a:lnTo>
                  <a:pt x="3347" y="3670"/>
                </a:lnTo>
                <a:lnTo>
                  <a:pt x="3356" y="3623"/>
                </a:lnTo>
                <a:lnTo>
                  <a:pt x="3364" y="3573"/>
                </a:lnTo>
                <a:lnTo>
                  <a:pt x="3373" y="3536"/>
                </a:lnTo>
                <a:lnTo>
                  <a:pt x="3382" y="3501"/>
                </a:lnTo>
                <a:lnTo>
                  <a:pt x="3389" y="3464"/>
                </a:lnTo>
                <a:lnTo>
                  <a:pt x="3391" y="3427"/>
                </a:lnTo>
                <a:lnTo>
                  <a:pt x="3387" y="3404"/>
                </a:lnTo>
                <a:lnTo>
                  <a:pt x="3361" y="3325"/>
                </a:lnTo>
                <a:lnTo>
                  <a:pt x="3338" y="3243"/>
                </a:lnTo>
                <a:lnTo>
                  <a:pt x="3315" y="3164"/>
                </a:lnTo>
                <a:lnTo>
                  <a:pt x="3296" y="3085"/>
                </a:lnTo>
                <a:lnTo>
                  <a:pt x="3281" y="3005"/>
                </a:lnTo>
                <a:lnTo>
                  <a:pt x="3297" y="3025"/>
                </a:lnTo>
                <a:lnTo>
                  <a:pt x="3310" y="3046"/>
                </a:lnTo>
                <a:lnTo>
                  <a:pt x="3331" y="3092"/>
                </a:lnTo>
                <a:lnTo>
                  <a:pt x="3343" y="3111"/>
                </a:lnTo>
                <a:lnTo>
                  <a:pt x="3334" y="3069"/>
                </a:lnTo>
                <a:lnTo>
                  <a:pt x="3326" y="3028"/>
                </a:lnTo>
                <a:lnTo>
                  <a:pt x="3317" y="2986"/>
                </a:lnTo>
                <a:lnTo>
                  <a:pt x="3329" y="2991"/>
                </a:lnTo>
                <a:lnTo>
                  <a:pt x="3336" y="3002"/>
                </a:lnTo>
                <a:lnTo>
                  <a:pt x="3342" y="3016"/>
                </a:lnTo>
                <a:lnTo>
                  <a:pt x="3349" y="3028"/>
                </a:lnTo>
                <a:lnTo>
                  <a:pt x="3357" y="3037"/>
                </a:lnTo>
                <a:lnTo>
                  <a:pt x="3357" y="3032"/>
                </a:lnTo>
                <a:lnTo>
                  <a:pt x="3359" y="3030"/>
                </a:lnTo>
                <a:lnTo>
                  <a:pt x="3359" y="3026"/>
                </a:lnTo>
                <a:lnTo>
                  <a:pt x="3364" y="3026"/>
                </a:lnTo>
                <a:lnTo>
                  <a:pt x="3377" y="3055"/>
                </a:lnTo>
                <a:lnTo>
                  <a:pt x="3398" y="3118"/>
                </a:lnTo>
                <a:lnTo>
                  <a:pt x="3409" y="3148"/>
                </a:lnTo>
                <a:lnTo>
                  <a:pt x="3421" y="3176"/>
                </a:lnTo>
                <a:lnTo>
                  <a:pt x="3439" y="3199"/>
                </a:lnTo>
                <a:lnTo>
                  <a:pt x="3447" y="3169"/>
                </a:lnTo>
                <a:lnTo>
                  <a:pt x="3455" y="3139"/>
                </a:lnTo>
                <a:lnTo>
                  <a:pt x="3463" y="3109"/>
                </a:lnTo>
                <a:lnTo>
                  <a:pt x="3476" y="3083"/>
                </a:lnTo>
                <a:lnTo>
                  <a:pt x="3490" y="3060"/>
                </a:lnTo>
                <a:lnTo>
                  <a:pt x="3490" y="3115"/>
                </a:lnTo>
                <a:lnTo>
                  <a:pt x="3483" y="3171"/>
                </a:lnTo>
                <a:lnTo>
                  <a:pt x="3465" y="3277"/>
                </a:lnTo>
                <a:lnTo>
                  <a:pt x="3486" y="3321"/>
                </a:lnTo>
                <a:lnTo>
                  <a:pt x="3522" y="3413"/>
                </a:lnTo>
                <a:lnTo>
                  <a:pt x="3545" y="3453"/>
                </a:lnTo>
                <a:lnTo>
                  <a:pt x="3548" y="3381"/>
                </a:lnTo>
                <a:lnTo>
                  <a:pt x="3548" y="3310"/>
                </a:lnTo>
                <a:lnTo>
                  <a:pt x="3550" y="3240"/>
                </a:lnTo>
                <a:lnTo>
                  <a:pt x="3552" y="3198"/>
                </a:lnTo>
                <a:lnTo>
                  <a:pt x="3555" y="3155"/>
                </a:lnTo>
                <a:lnTo>
                  <a:pt x="3561" y="3113"/>
                </a:lnTo>
                <a:lnTo>
                  <a:pt x="3568" y="3071"/>
                </a:lnTo>
                <a:lnTo>
                  <a:pt x="3582" y="3034"/>
                </a:lnTo>
                <a:lnTo>
                  <a:pt x="3587" y="3048"/>
                </a:lnTo>
                <a:lnTo>
                  <a:pt x="3589" y="3064"/>
                </a:lnTo>
                <a:lnTo>
                  <a:pt x="3591" y="3081"/>
                </a:lnTo>
                <a:lnTo>
                  <a:pt x="3594" y="3095"/>
                </a:lnTo>
                <a:lnTo>
                  <a:pt x="3601" y="3108"/>
                </a:lnTo>
                <a:lnTo>
                  <a:pt x="3605" y="3079"/>
                </a:lnTo>
                <a:lnTo>
                  <a:pt x="3619" y="3030"/>
                </a:lnTo>
                <a:lnTo>
                  <a:pt x="3635" y="3046"/>
                </a:lnTo>
                <a:lnTo>
                  <a:pt x="3644" y="3065"/>
                </a:lnTo>
                <a:lnTo>
                  <a:pt x="3649" y="3088"/>
                </a:lnTo>
                <a:lnTo>
                  <a:pt x="3651" y="3113"/>
                </a:lnTo>
                <a:lnTo>
                  <a:pt x="3651" y="3136"/>
                </a:lnTo>
                <a:lnTo>
                  <a:pt x="3652" y="3159"/>
                </a:lnTo>
                <a:lnTo>
                  <a:pt x="3668" y="3312"/>
                </a:lnTo>
                <a:lnTo>
                  <a:pt x="3686" y="3467"/>
                </a:lnTo>
                <a:lnTo>
                  <a:pt x="3702" y="3626"/>
                </a:lnTo>
                <a:lnTo>
                  <a:pt x="3714" y="3787"/>
                </a:lnTo>
                <a:lnTo>
                  <a:pt x="3718" y="3790"/>
                </a:lnTo>
                <a:lnTo>
                  <a:pt x="3720" y="3788"/>
                </a:lnTo>
                <a:lnTo>
                  <a:pt x="3728" y="3788"/>
                </a:lnTo>
                <a:lnTo>
                  <a:pt x="3730" y="3790"/>
                </a:lnTo>
                <a:lnTo>
                  <a:pt x="3730" y="3794"/>
                </a:lnTo>
                <a:lnTo>
                  <a:pt x="3732" y="3813"/>
                </a:lnTo>
                <a:lnTo>
                  <a:pt x="3734" y="3834"/>
                </a:lnTo>
                <a:lnTo>
                  <a:pt x="3734" y="3859"/>
                </a:lnTo>
                <a:lnTo>
                  <a:pt x="3737" y="3884"/>
                </a:lnTo>
                <a:lnTo>
                  <a:pt x="3741" y="3907"/>
                </a:lnTo>
                <a:lnTo>
                  <a:pt x="3748" y="3926"/>
                </a:lnTo>
                <a:lnTo>
                  <a:pt x="3758" y="3940"/>
                </a:lnTo>
                <a:lnTo>
                  <a:pt x="3765" y="3905"/>
                </a:lnTo>
                <a:lnTo>
                  <a:pt x="3771" y="3871"/>
                </a:lnTo>
                <a:lnTo>
                  <a:pt x="3780" y="3840"/>
                </a:lnTo>
                <a:lnTo>
                  <a:pt x="3792" y="3810"/>
                </a:lnTo>
                <a:lnTo>
                  <a:pt x="3795" y="3817"/>
                </a:lnTo>
                <a:lnTo>
                  <a:pt x="3795" y="3827"/>
                </a:lnTo>
                <a:lnTo>
                  <a:pt x="3794" y="3838"/>
                </a:lnTo>
                <a:lnTo>
                  <a:pt x="3795" y="3847"/>
                </a:lnTo>
                <a:lnTo>
                  <a:pt x="3803" y="3852"/>
                </a:lnTo>
                <a:lnTo>
                  <a:pt x="3808" y="3820"/>
                </a:lnTo>
                <a:lnTo>
                  <a:pt x="3810" y="3788"/>
                </a:lnTo>
                <a:lnTo>
                  <a:pt x="3806" y="3725"/>
                </a:lnTo>
                <a:lnTo>
                  <a:pt x="3799" y="3626"/>
                </a:lnTo>
                <a:lnTo>
                  <a:pt x="3792" y="3522"/>
                </a:lnTo>
                <a:lnTo>
                  <a:pt x="3781" y="3416"/>
                </a:lnTo>
                <a:lnTo>
                  <a:pt x="3772" y="3307"/>
                </a:lnTo>
                <a:lnTo>
                  <a:pt x="3762" y="3199"/>
                </a:lnTo>
                <a:lnTo>
                  <a:pt x="3753" y="3118"/>
                </a:lnTo>
                <a:lnTo>
                  <a:pt x="3742" y="3035"/>
                </a:lnTo>
                <a:lnTo>
                  <a:pt x="3734" y="2952"/>
                </a:lnTo>
                <a:lnTo>
                  <a:pt x="3728" y="2871"/>
                </a:lnTo>
                <a:lnTo>
                  <a:pt x="3725" y="2815"/>
                </a:lnTo>
                <a:lnTo>
                  <a:pt x="3725" y="2757"/>
                </a:lnTo>
                <a:lnTo>
                  <a:pt x="3730" y="2732"/>
                </a:lnTo>
                <a:lnTo>
                  <a:pt x="3739" y="2711"/>
                </a:lnTo>
                <a:lnTo>
                  <a:pt x="3751" y="2697"/>
                </a:lnTo>
                <a:lnTo>
                  <a:pt x="3776" y="2896"/>
                </a:lnTo>
                <a:lnTo>
                  <a:pt x="3804" y="3092"/>
                </a:lnTo>
                <a:lnTo>
                  <a:pt x="3834" y="3284"/>
                </a:lnTo>
                <a:lnTo>
                  <a:pt x="3866" y="3474"/>
                </a:lnTo>
                <a:lnTo>
                  <a:pt x="3870" y="3476"/>
                </a:lnTo>
                <a:lnTo>
                  <a:pt x="3875" y="3476"/>
                </a:lnTo>
                <a:lnTo>
                  <a:pt x="3878" y="3478"/>
                </a:lnTo>
                <a:lnTo>
                  <a:pt x="3880" y="3480"/>
                </a:lnTo>
                <a:lnTo>
                  <a:pt x="3882" y="3483"/>
                </a:lnTo>
                <a:lnTo>
                  <a:pt x="3884" y="3489"/>
                </a:lnTo>
                <a:lnTo>
                  <a:pt x="3882" y="3545"/>
                </a:lnTo>
                <a:lnTo>
                  <a:pt x="3884" y="3598"/>
                </a:lnTo>
                <a:lnTo>
                  <a:pt x="3889" y="3651"/>
                </a:lnTo>
                <a:lnTo>
                  <a:pt x="3894" y="3702"/>
                </a:lnTo>
                <a:lnTo>
                  <a:pt x="3905" y="3840"/>
                </a:lnTo>
                <a:lnTo>
                  <a:pt x="3921" y="3981"/>
                </a:lnTo>
                <a:lnTo>
                  <a:pt x="3935" y="4122"/>
                </a:lnTo>
                <a:lnTo>
                  <a:pt x="3949" y="4261"/>
                </a:lnTo>
                <a:lnTo>
                  <a:pt x="3958" y="4397"/>
                </a:lnTo>
                <a:lnTo>
                  <a:pt x="3960" y="4432"/>
                </a:lnTo>
                <a:lnTo>
                  <a:pt x="3960" y="4466"/>
                </a:lnTo>
                <a:lnTo>
                  <a:pt x="3963" y="4497"/>
                </a:lnTo>
                <a:lnTo>
                  <a:pt x="3970" y="4524"/>
                </a:lnTo>
                <a:lnTo>
                  <a:pt x="3983" y="4547"/>
                </a:lnTo>
                <a:lnTo>
                  <a:pt x="4014" y="4360"/>
                </a:lnTo>
                <a:lnTo>
                  <a:pt x="4034" y="4268"/>
                </a:lnTo>
                <a:lnTo>
                  <a:pt x="4034" y="5649"/>
                </a:lnTo>
                <a:lnTo>
                  <a:pt x="2460" y="5649"/>
                </a:lnTo>
                <a:lnTo>
                  <a:pt x="2450" y="5605"/>
                </a:lnTo>
                <a:lnTo>
                  <a:pt x="2439" y="5563"/>
                </a:lnTo>
                <a:lnTo>
                  <a:pt x="2427" y="5519"/>
                </a:lnTo>
                <a:lnTo>
                  <a:pt x="2412" y="5480"/>
                </a:lnTo>
                <a:lnTo>
                  <a:pt x="2411" y="5535"/>
                </a:lnTo>
                <a:lnTo>
                  <a:pt x="2412" y="5591"/>
                </a:lnTo>
                <a:lnTo>
                  <a:pt x="2423" y="5649"/>
                </a:lnTo>
                <a:lnTo>
                  <a:pt x="1784" y="5649"/>
                </a:lnTo>
                <a:lnTo>
                  <a:pt x="1784" y="5637"/>
                </a:lnTo>
                <a:lnTo>
                  <a:pt x="1785" y="5621"/>
                </a:lnTo>
                <a:lnTo>
                  <a:pt x="1784" y="5609"/>
                </a:lnTo>
                <a:lnTo>
                  <a:pt x="1780" y="5598"/>
                </a:lnTo>
                <a:lnTo>
                  <a:pt x="1778" y="5626"/>
                </a:lnTo>
                <a:lnTo>
                  <a:pt x="1773" y="5649"/>
                </a:lnTo>
                <a:lnTo>
                  <a:pt x="1709" y="5649"/>
                </a:lnTo>
                <a:lnTo>
                  <a:pt x="1644" y="5651"/>
                </a:lnTo>
                <a:lnTo>
                  <a:pt x="1579" y="5649"/>
                </a:lnTo>
                <a:lnTo>
                  <a:pt x="1519" y="5646"/>
                </a:lnTo>
                <a:lnTo>
                  <a:pt x="1519" y="5595"/>
                </a:lnTo>
                <a:lnTo>
                  <a:pt x="1510" y="5543"/>
                </a:lnTo>
                <a:lnTo>
                  <a:pt x="1496" y="5492"/>
                </a:lnTo>
                <a:lnTo>
                  <a:pt x="1480" y="5443"/>
                </a:lnTo>
                <a:lnTo>
                  <a:pt x="1464" y="5395"/>
                </a:lnTo>
                <a:lnTo>
                  <a:pt x="1462" y="5457"/>
                </a:lnTo>
                <a:lnTo>
                  <a:pt x="1460" y="5522"/>
                </a:lnTo>
                <a:lnTo>
                  <a:pt x="1462" y="5588"/>
                </a:lnTo>
                <a:lnTo>
                  <a:pt x="1467" y="5649"/>
                </a:lnTo>
                <a:lnTo>
                  <a:pt x="865" y="5649"/>
                </a:lnTo>
                <a:lnTo>
                  <a:pt x="862" y="5637"/>
                </a:lnTo>
                <a:lnTo>
                  <a:pt x="860" y="5623"/>
                </a:lnTo>
                <a:lnTo>
                  <a:pt x="856" y="5610"/>
                </a:lnTo>
                <a:lnTo>
                  <a:pt x="851" y="5600"/>
                </a:lnTo>
                <a:lnTo>
                  <a:pt x="842" y="5593"/>
                </a:lnTo>
                <a:lnTo>
                  <a:pt x="844" y="5610"/>
                </a:lnTo>
                <a:lnTo>
                  <a:pt x="848" y="5628"/>
                </a:lnTo>
                <a:lnTo>
                  <a:pt x="849" y="5649"/>
                </a:lnTo>
                <a:lnTo>
                  <a:pt x="692" y="5649"/>
                </a:lnTo>
                <a:lnTo>
                  <a:pt x="685" y="5626"/>
                </a:lnTo>
                <a:lnTo>
                  <a:pt x="680" y="5605"/>
                </a:lnTo>
                <a:lnTo>
                  <a:pt x="669" y="5589"/>
                </a:lnTo>
                <a:lnTo>
                  <a:pt x="667" y="5602"/>
                </a:lnTo>
                <a:lnTo>
                  <a:pt x="669" y="5616"/>
                </a:lnTo>
                <a:lnTo>
                  <a:pt x="673" y="5633"/>
                </a:lnTo>
                <a:lnTo>
                  <a:pt x="673" y="5649"/>
                </a:lnTo>
                <a:lnTo>
                  <a:pt x="634" y="5649"/>
                </a:lnTo>
                <a:lnTo>
                  <a:pt x="595" y="5651"/>
                </a:lnTo>
                <a:lnTo>
                  <a:pt x="556" y="5649"/>
                </a:lnTo>
                <a:lnTo>
                  <a:pt x="523" y="5646"/>
                </a:lnTo>
                <a:lnTo>
                  <a:pt x="524" y="5625"/>
                </a:lnTo>
                <a:lnTo>
                  <a:pt x="528" y="5603"/>
                </a:lnTo>
                <a:lnTo>
                  <a:pt x="533" y="5582"/>
                </a:lnTo>
                <a:lnTo>
                  <a:pt x="537" y="5533"/>
                </a:lnTo>
                <a:lnTo>
                  <a:pt x="535" y="5482"/>
                </a:lnTo>
                <a:lnTo>
                  <a:pt x="531" y="5431"/>
                </a:lnTo>
                <a:lnTo>
                  <a:pt x="526" y="5376"/>
                </a:lnTo>
                <a:lnTo>
                  <a:pt x="526" y="5318"/>
                </a:lnTo>
                <a:lnTo>
                  <a:pt x="395" y="5207"/>
                </a:lnTo>
                <a:lnTo>
                  <a:pt x="263" y="5094"/>
                </a:lnTo>
                <a:lnTo>
                  <a:pt x="132" y="4988"/>
                </a:lnTo>
                <a:lnTo>
                  <a:pt x="97" y="4961"/>
                </a:lnTo>
                <a:lnTo>
                  <a:pt x="62" y="4937"/>
                </a:lnTo>
                <a:lnTo>
                  <a:pt x="28" y="4908"/>
                </a:lnTo>
                <a:lnTo>
                  <a:pt x="0" y="4877"/>
                </a:lnTo>
                <a:lnTo>
                  <a:pt x="7" y="4878"/>
                </a:lnTo>
                <a:lnTo>
                  <a:pt x="14" y="4878"/>
                </a:lnTo>
                <a:lnTo>
                  <a:pt x="17" y="4877"/>
                </a:lnTo>
                <a:lnTo>
                  <a:pt x="17" y="4875"/>
                </a:lnTo>
                <a:lnTo>
                  <a:pt x="19" y="4873"/>
                </a:lnTo>
                <a:lnTo>
                  <a:pt x="19" y="4866"/>
                </a:lnTo>
                <a:lnTo>
                  <a:pt x="70" y="4887"/>
                </a:lnTo>
                <a:lnTo>
                  <a:pt x="118" y="4912"/>
                </a:lnTo>
                <a:lnTo>
                  <a:pt x="164" y="4940"/>
                </a:lnTo>
                <a:lnTo>
                  <a:pt x="208" y="4970"/>
                </a:lnTo>
                <a:lnTo>
                  <a:pt x="254" y="4998"/>
                </a:lnTo>
                <a:lnTo>
                  <a:pt x="349" y="5055"/>
                </a:lnTo>
                <a:lnTo>
                  <a:pt x="445" y="5113"/>
                </a:lnTo>
                <a:lnTo>
                  <a:pt x="540" y="5168"/>
                </a:lnTo>
                <a:lnTo>
                  <a:pt x="545" y="5138"/>
                </a:lnTo>
                <a:lnTo>
                  <a:pt x="542" y="5106"/>
                </a:lnTo>
                <a:lnTo>
                  <a:pt x="533" y="5074"/>
                </a:lnTo>
                <a:lnTo>
                  <a:pt x="523" y="5039"/>
                </a:lnTo>
                <a:lnTo>
                  <a:pt x="508" y="4984"/>
                </a:lnTo>
                <a:lnTo>
                  <a:pt x="496" y="4930"/>
                </a:lnTo>
                <a:lnTo>
                  <a:pt x="487" y="4894"/>
                </a:lnTo>
                <a:lnTo>
                  <a:pt x="470" y="4820"/>
                </a:lnTo>
                <a:lnTo>
                  <a:pt x="462" y="4785"/>
                </a:lnTo>
                <a:lnTo>
                  <a:pt x="457" y="4751"/>
                </a:lnTo>
                <a:lnTo>
                  <a:pt x="455" y="4720"/>
                </a:lnTo>
                <a:lnTo>
                  <a:pt x="457" y="4691"/>
                </a:lnTo>
                <a:lnTo>
                  <a:pt x="464" y="4669"/>
                </a:lnTo>
                <a:lnTo>
                  <a:pt x="491" y="4684"/>
                </a:lnTo>
                <a:lnTo>
                  <a:pt x="512" y="4709"/>
                </a:lnTo>
                <a:lnTo>
                  <a:pt x="531" y="4737"/>
                </a:lnTo>
                <a:lnTo>
                  <a:pt x="549" y="4769"/>
                </a:lnTo>
                <a:lnTo>
                  <a:pt x="577" y="4836"/>
                </a:lnTo>
                <a:lnTo>
                  <a:pt x="636" y="4974"/>
                </a:lnTo>
                <a:lnTo>
                  <a:pt x="689" y="5111"/>
                </a:lnTo>
                <a:lnTo>
                  <a:pt x="740" y="5249"/>
                </a:lnTo>
                <a:lnTo>
                  <a:pt x="747" y="5270"/>
                </a:lnTo>
                <a:lnTo>
                  <a:pt x="764" y="5312"/>
                </a:lnTo>
                <a:lnTo>
                  <a:pt x="777" y="5328"/>
                </a:lnTo>
                <a:lnTo>
                  <a:pt x="752" y="5245"/>
                </a:lnTo>
                <a:lnTo>
                  <a:pt x="729" y="5159"/>
                </a:lnTo>
                <a:lnTo>
                  <a:pt x="708" y="5074"/>
                </a:lnTo>
                <a:lnTo>
                  <a:pt x="689" y="4991"/>
                </a:lnTo>
                <a:lnTo>
                  <a:pt x="710" y="5025"/>
                </a:lnTo>
                <a:lnTo>
                  <a:pt x="726" y="5062"/>
                </a:lnTo>
                <a:lnTo>
                  <a:pt x="740" y="5102"/>
                </a:lnTo>
                <a:lnTo>
                  <a:pt x="768" y="5180"/>
                </a:lnTo>
                <a:lnTo>
                  <a:pt x="787" y="5215"/>
                </a:lnTo>
                <a:lnTo>
                  <a:pt x="789" y="5169"/>
                </a:lnTo>
                <a:lnTo>
                  <a:pt x="787" y="5127"/>
                </a:lnTo>
                <a:lnTo>
                  <a:pt x="787" y="5088"/>
                </a:lnTo>
                <a:lnTo>
                  <a:pt x="789" y="5051"/>
                </a:lnTo>
                <a:lnTo>
                  <a:pt x="798" y="5018"/>
                </a:lnTo>
                <a:lnTo>
                  <a:pt x="800" y="5018"/>
                </a:lnTo>
                <a:lnTo>
                  <a:pt x="803" y="5021"/>
                </a:lnTo>
                <a:lnTo>
                  <a:pt x="803" y="5025"/>
                </a:lnTo>
                <a:lnTo>
                  <a:pt x="805" y="5027"/>
                </a:lnTo>
                <a:lnTo>
                  <a:pt x="805" y="5028"/>
                </a:lnTo>
                <a:lnTo>
                  <a:pt x="812" y="5028"/>
                </a:lnTo>
                <a:lnTo>
                  <a:pt x="816" y="5018"/>
                </a:lnTo>
                <a:lnTo>
                  <a:pt x="819" y="5005"/>
                </a:lnTo>
                <a:lnTo>
                  <a:pt x="823" y="4995"/>
                </a:lnTo>
                <a:lnTo>
                  <a:pt x="832" y="4988"/>
                </a:lnTo>
                <a:lnTo>
                  <a:pt x="832" y="5067"/>
                </a:lnTo>
                <a:lnTo>
                  <a:pt x="830" y="5143"/>
                </a:lnTo>
                <a:lnTo>
                  <a:pt x="828" y="5215"/>
                </a:lnTo>
                <a:lnTo>
                  <a:pt x="826" y="5286"/>
                </a:lnTo>
                <a:lnTo>
                  <a:pt x="828" y="5358"/>
                </a:lnTo>
                <a:lnTo>
                  <a:pt x="881" y="5399"/>
                </a:lnTo>
                <a:lnTo>
                  <a:pt x="938" y="5432"/>
                </a:lnTo>
                <a:lnTo>
                  <a:pt x="948" y="5386"/>
                </a:lnTo>
                <a:lnTo>
                  <a:pt x="953" y="5339"/>
                </a:lnTo>
                <a:lnTo>
                  <a:pt x="955" y="5288"/>
                </a:lnTo>
                <a:lnTo>
                  <a:pt x="953" y="5235"/>
                </a:lnTo>
                <a:lnTo>
                  <a:pt x="952" y="5180"/>
                </a:lnTo>
                <a:lnTo>
                  <a:pt x="948" y="5124"/>
                </a:lnTo>
                <a:lnTo>
                  <a:pt x="943" y="5032"/>
                </a:lnTo>
                <a:lnTo>
                  <a:pt x="938" y="4949"/>
                </a:lnTo>
                <a:lnTo>
                  <a:pt x="931" y="4870"/>
                </a:lnTo>
                <a:lnTo>
                  <a:pt x="920" y="4794"/>
                </a:lnTo>
                <a:lnTo>
                  <a:pt x="908" y="4718"/>
                </a:lnTo>
                <a:lnTo>
                  <a:pt x="893" y="4639"/>
                </a:lnTo>
                <a:lnTo>
                  <a:pt x="876" y="4554"/>
                </a:lnTo>
                <a:lnTo>
                  <a:pt x="840" y="4399"/>
                </a:lnTo>
                <a:lnTo>
                  <a:pt x="807" y="4247"/>
                </a:lnTo>
                <a:lnTo>
                  <a:pt x="775" y="4099"/>
                </a:lnTo>
                <a:lnTo>
                  <a:pt x="782" y="4104"/>
                </a:lnTo>
                <a:lnTo>
                  <a:pt x="787" y="4113"/>
                </a:lnTo>
                <a:lnTo>
                  <a:pt x="789" y="4124"/>
                </a:lnTo>
                <a:lnTo>
                  <a:pt x="795" y="4132"/>
                </a:lnTo>
                <a:lnTo>
                  <a:pt x="802" y="4139"/>
                </a:lnTo>
                <a:lnTo>
                  <a:pt x="800" y="4129"/>
                </a:lnTo>
                <a:lnTo>
                  <a:pt x="798" y="4115"/>
                </a:lnTo>
                <a:lnTo>
                  <a:pt x="798" y="4102"/>
                </a:lnTo>
                <a:lnTo>
                  <a:pt x="802" y="4092"/>
                </a:lnTo>
                <a:lnTo>
                  <a:pt x="817" y="4120"/>
                </a:lnTo>
                <a:lnTo>
                  <a:pt x="830" y="4150"/>
                </a:lnTo>
                <a:lnTo>
                  <a:pt x="840" y="4182"/>
                </a:lnTo>
                <a:lnTo>
                  <a:pt x="849" y="4214"/>
                </a:lnTo>
                <a:lnTo>
                  <a:pt x="892" y="4344"/>
                </a:lnTo>
                <a:lnTo>
                  <a:pt x="932" y="4473"/>
                </a:lnTo>
                <a:lnTo>
                  <a:pt x="971" y="4605"/>
                </a:lnTo>
                <a:lnTo>
                  <a:pt x="1001" y="4721"/>
                </a:lnTo>
                <a:lnTo>
                  <a:pt x="1031" y="4841"/>
                </a:lnTo>
                <a:lnTo>
                  <a:pt x="1059" y="4961"/>
                </a:lnTo>
                <a:lnTo>
                  <a:pt x="1089" y="5080"/>
                </a:lnTo>
                <a:lnTo>
                  <a:pt x="1091" y="5088"/>
                </a:lnTo>
                <a:lnTo>
                  <a:pt x="1095" y="5099"/>
                </a:lnTo>
                <a:lnTo>
                  <a:pt x="1098" y="5111"/>
                </a:lnTo>
                <a:lnTo>
                  <a:pt x="1105" y="5120"/>
                </a:lnTo>
                <a:lnTo>
                  <a:pt x="1114" y="5125"/>
                </a:lnTo>
                <a:lnTo>
                  <a:pt x="1125" y="5127"/>
                </a:lnTo>
                <a:lnTo>
                  <a:pt x="1120" y="5113"/>
                </a:lnTo>
                <a:lnTo>
                  <a:pt x="1114" y="5097"/>
                </a:lnTo>
                <a:lnTo>
                  <a:pt x="1112" y="5080"/>
                </a:lnTo>
                <a:lnTo>
                  <a:pt x="1111" y="5064"/>
                </a:lnTo>
                <a:lnTo>
                  <a:pt x="1114" y="5053"/>
                </a:lnTo>
                <a:lnTo>
                  <a:pt x="1135" y="5076"/>
                </a:lnTo>
                <a:lnTo>
                  <a:pt x="1153" y="5102"/>
                </a:lnTo>
                <a:lnTo>
                  <a:pt x="1195" y="5192"/>
                </a:lnTo>
                <a:lnTo>
                  <a:pt x="1213" y="5219"/>
                </a:lnTo>
                <a:lnTo>
                  <a:pt x="1233" y="5147"/>
                </a:lnTo>
                <a:lnTo>
                  <a:pt x="1254" y="5076"/>
                </a:lnTo>
                <a:lnTo>
                  <a:pt x="1273" y="5004"/>
                </a:lnTo>
                <a:lnTo>
                  <a:pt x="1287" y="4931"/>
                </a:lnTo>
                <a:lnTo>
                  <a:pt x="1298" y="4856"/>
                </a:lnTo>
                <a:lnTo>
                  <a:pt x="1301" y="4852"/>
                </a:lnTo>
                <a:lnTo>
                  <a:pt x="1305" y="4852"/>
                </a:lnTo>
                <a:lnTo>
                  <a:pt x="1309" y="4850"/>
                </a:lnTo>
                <a:lnTo>
                  <a:pt x="1310" y="4850"/>
                </a:lnTo>
                <a:lnTo>
                  <a:pt x="1312" y="4848"/>
                </a:lnTo>
                <a:lnTo>
                  <a:pt x="1312" y="4841"/>
                </a:lnTo>
                <a:lnTo>
                  <a:pt x="1321" y="4797"/>
                </a:lnTo>
                <a:lnTo>
                  <a:pt x="1335" y="4751"/>
                </a:lnTo>
                <a:lnTo>
                  <a:pt x="1353" y="4706"/>
                </a:lnTo>
                <a:lnTo>
                  <a:pt x="1367" y="4658"/>
                </a:lnTo>
                <a:lnTo>
                  <a:pt x="1376" y="4610"/>
                </a:lnTo>
                <a:lnTo>
                  <a:pt x="1377" y="4577"/>
                </a:lnTo>
                <a:lnTo>
                  <a:pt x="1376" y="4542"/>
                </a:lnTo>
                <a:lnTo>
                  <a:pt x="1374" y="4508"/>
                </a:lnTo>
                <a:lnTo>
                  <a:pt x="1372" y="4473"/>
                </a:lnTo>
                <a:lnTo>
                  <a:pt x="1376" y="4438"/>
                </a:lnTo>
                <a:lnTo>
                  <a:pt x="1386" y="4404"/>
                </a:lnTo>
                <a:lnTo>
                  <a:pt x="1395" y="4409"/>
                </a:lnTo>
                <a:lnTo>
                  <a:pt x="1400" y="4420"/>
                </a:lnTo>
                <a:lnTo>
                  <a:pt x="1402" y="4432"/>
                </a:lnTo>
                <a:lnTo>
                  <a:pt x="1404" y="4446"/>
                </a:lnTo>
                <a:lnTo>
                  <a:pt x="1407" y="4459"/>
                </a:lnTo>
                <a:lnTo>
                  <a:pt x="1413" y="4469"/>
                </a:lnTo>
                <a:lnTo>
                  <a:pt x="1420" y="4457"/>
                </a:lnTo>
                <a:lnTo>
                  <a:pt x="1423" y="4443"/>
                </a:lnTo>
                <a:lnTo>
                  <a:pt x="1425" y="4429"/>
                </a:lnTo>
                <a:lnTo>
                  <a:pt x="1427" y="4413"/>
                </a:lnTo>
                <a:lnTo>
                  <a:pt x="1429" y="4399"/>
                </a:lnTo>
                <a:lnTo>
                  <a:pt x="1434" y="4385"/>
                </a:lnTo>
                <a:lnTo>
                  <a:pt x="1441" y="4376"/>
                </a:lnTo>
                <a:lnTo>
                  <a:pt x="1453" y="4370"/>
                </a:lnTo>
                <a:lnTo>
                  <a:pt x="1457" y="4376"/>
                </a:lnTo>
                <a:lnTo>
                  <a:pt x="1457" y="4402"/>
                </a:lnTo>
                <a:lnTo>
                  <a:pt x="1459" y="4409"/>
                </a:lnTo>
                <a:lnTo>
                  <a:pt x="1464" y="4411"/>
                </a:lnTo>
                <a:lnTo>
                  <a:pt x="1469" y="4406"/>
                </a:lnTo>
                <a:lnTo>
                  <a:pt x="1476" y="4392"/>
                </a:lnTo>
                <a:lnTo>
                  <a:pt x="1480" y="4386"/>
                </a:lnTo>
                <a:lnTo>
                  <a:pt x="1485" y="4381"/>
                </a:lnTo>
                <a:lnTo>
                  <a:pt x="1494" y="4381"/>
                </a:lnTo>
                <a:lnTo>
                  <a:pt x="1490" y="4540"/>
                </a:lnTo>
                <a:lnTo>
                  <a:pt x="1487" y="4700"/>
                </a:lnTo>
                <a:lnTo>
                  <a:pt x="1482" y="4866"/>
                </a:lnTo>
                <a:lnTo>
                  <a:pt x="1478" y="5039"/>
                </a:lnTo>
                <a:lnTo>
                  <a:pt x="1483" y="5041"/>
                </a:lnTo>
                <a:lnTo>
                  <a:pt x="1490" y="5048"/>
                </a:lnTo>
                <a:lnTo>
                  <a:pt x="1492" y="5051"/>
                </a:lnTo>
                <a:lnTo>
                  <a:pt x="1496" y="5055"/>
                </a:lnTo>
                <a:lnTo>
                  <a:pt x="1499" y="5055"/>
                </a:lnTo>
                <a:lnTo>
                  <a:pt x="1501" y="5053"/>
                </a:lnTo>
                <a:lnTo>
                  <a:pt x="1508" y="5095"/>
                </a:lnTo>
                <a:lnTo>
                  <a:pt x="1515" y="5140"/>
                </a:lnTo>
                <a:lnTo>
                  <a:pt x="1522" y="5182"/>
                </a:lnTo>
                <a:lnTo>
                  <a:pt x="1531" y="5224"/>
                </a:lnTo>
                <a:lnTo>
                  <a:pt x="1540" y="5265"/>
                </a:lnTo>
                <a:lnTo>
                  <a:pt x="1554" y="5302"/>
                </a:lnTo>
                <a:lnTo>
                  <a:pt x="1570" y="5334"/>
                </a:lnTo>
                <a:lnTo>
                  <a:pt x="1593" y="5362"/>
                </a:lnTo>
                <a:lnTo>
                  <a:pt x="1623" y="5266"/>
                </a:lnTo>
                <a:lnTo>
                  <a:pt x="1679" y="5062"/>
                </a:lnTo>
                <a:lnTo>
                  <a:pt x="1706" y="4965"/>
                </a:lnTo>
                <a:lnTo>
                  <a:pt x="1720" y="4919"/>
                </a:lnTo>
                <a:lnTo>
                  <a:pt x="1732" y="4871"/>
                </a:lnTo>
                <a:lnTo>
                  <a:pt x="1743" y="4829"/>
                </a:lnTo>
                <a:lnTo>
                  <a:pt x="1748" y="4792"/>
                </a:lnTo>
                <a:lnTo>
                  <a:pt x="1747" y="4759"/>
                </a:lnTo>
                <a:lnTo>
                  <a:pt x="1743" y="4727"/>
                </a:lnTo>
                <a:lnTo>
                  <a:pt x="1736" y="4695"/>
                </a:lnTo>
                <a:lnTo>
                  <a:pt x="1725" y="4665"/>
                </a:lnTo>
                <a:lnTo>
                  <a:pt x="1706" y="4610"/>
                </a:lnTo>
                <a:lnTo>
                  <a:pt x="1667" y="4505"/>
                </a:lnTo>
                <a:lnTo>
                  <a:pt x="1651" y="4448"/>
                </a:lnTo>
                <a:lnTo>
                  <a:pt x="1667" y="4460"/>
                </a:lnTo>
                <a:lnTo>
                  <a:pt x="1679" y="4476"/>
                </a:lnTo>
                <a:lnTo>
                  <a:pt x="1701" y="4512"/>
                </a:lnTo>
                <a:lnTo>
                  <a:pt x="1713" y="4529"/>
                </a:lnTo>
                <a:lnTo>
                  <a:pt x="1713" y="4512"/>
                </a:lnTo>
                <a:lnTo>
                  <a:pt x="1708" y="4492"/>
                </a:lnTo>
                <a:lnTo>
                  <a:pt x="1702" y="4471"/>
                </a:lnTo>
                <a:lnTo>
                  <a:pt x="1701" y="4448"/>
                </a:lnTo>
                <a:lnTo>
                  <a:pt x="1702" y="4429"/>
                </a:lnTo>
                <a:lnTo>
                  <a:pt x="1718" y="4446"/>
                </a:lnTo>
                <a:lnTo>
                  <a:pt x="1731" y="4467"/>
                </a:lnTo>
                <a:lnTo>
                  <a:pt x="1741" y="4492"/>
                </a:lnTo>
                <a:lnTo>
                  <a:pt x="1754" y="4515"/>
                </a:lnTo>
                <a:lnTo>
                  <a:pt x="1766" y="4536"/>
                </a:lnTo>
                <a:lnTo>
                  <a:pt x="1770" y="4452"/>
                </a:lnTo>
                <a:lnTo>
                  <a:pt x="1771" y="4369"/>
                </a:lnTo>
                <a:lnTo>
                  <a:pt x="1775" y="4286"/>
                </a:lnTo>
                <a:lnTo>
                  <a:pt x="1787" y="4205"/>
                </a:lnTo>
                <a:lnTo>
                  <a:pt x="1800" y="4249"/>
                </a:lnTo>
                <a:lnTo>
                  <a:pt x="1807" y="4296"/>
                </a:lnTo>
                <a:lnTo>
                  <a:pt x="1810" y="4346"/>
                </a:lnTo>
                <a:lnTo>
                  <a:pt x="1810" y="4411"/>
                </a:lnTo>
                <a:lnTo>
                  <a:pt x="1808" y="4473"/>
                </a:lnTo>
                <a:lnTo>
                  <a:pt x="1807" y="4529"/>
                </a:lnTo>
                <a:lnTo>
                  <a:pt x="1808" y="4586"/>
                </a:lnTo>
                <a:lnTo>
                  <a:pt x="1817" y="4642"/>
                </a:lnTo>
                <a:lnTo>
                  <a:pt x="1821" y="4642"/>
                </a:lnTo>
                <a:lnTo>
                  <a:pt x="1828" y="4635"/>
                </a:lnTo>
                <a:lnTo>
                  <a:pt x="1831" y="4633"/>
                </a:lnTo>
                <a:lnTo>
                  <a:pt x="1833" y="4633"/>
                </a:lnTo>
                <a:lnTo>
                  <a:pt x="1838" y="4635"/>
                </a:lnTo>
                <a:lnTo>
                  <a:pt x="1845" y="4591"/>
                </a:lnTo>
                <a:lnTo>
                  <a:pt x="1847" y="4547"/>
                </a:lnTo>
                <a:lnTo>
                  <a:pt x="1847" y="4503"/>
                </a:lnTo>
                <a:lnTo>
                  <a:pt x="1849" y="4457"/>
                </a:lnTo>
                <a:lnTo>
                  <a:pt x="1854" y="4413"/>
                </a:lnTo>
                <a:lnTo>
                  <a:pt x="1865" y="4370"/>
                </a:lnTo>
                <a:lnTo>
                  <a:pt x="1884" y="4457"/>
                </a:lnTo>
                <a:lnTo>
                  <a:pt x="1900" y="4545"/>
                </a:lnTo>
                <a:lnTo>
                  <a:pt x="1937" y="4815"/>
                </a:lnTo>
                <a:lnTo>
                  <a:pt x="1946" y="4857"/>
                </a:lnTo>
                <a:lnTo>
                  <a:pt x="1957" y="4894"/>
                </a:lnTo>
                <a:lnTo>
                  <a:pt x="1969" y="4928"/>
                </a:lnTo>
                <a:lnTo>
                  <a:pt x="1985" y="4960"/>
                </a:lnTo>
                <a:lnTo>
                  <a:pt x="1999" y="4991"/>
                </a:lnTo>
                <a:lnTo>
                  <a:pt x="2015" y="5025"/>
                </a:lnTo>
                <a:lnTo>
                  <a:pt x="2036" y="5072"/>
                </a:lnTo>
                <a:lnTo>
                  <a:pt x="2056" y="5117"/>
                </a:lnTo>
                <a:lnTo>
                  <a:pt x="2079" y="5157"/>
                </a:lnTo>
                <a:lnTo>
                  <a:pt x="2080" y="5145"/>
                </a:lnTo>
                <a:lnTo>
                  <a:pt x="2080" y="5129"/>
                </a:lnTo>
                <a:lnTo>
                  <a:pt x="2079" y="5113"/>
                </a:lnTo>
                <a:lnTo>
                  <a:pt x="2080" y="5097"/>
                </a:lnTo>
                <a:lnTo>
                  <a:pt x="2082" y="5085"/>
                </a:lnTo>
                <a:lnTo>
                  <a:pt x="2089" y="5076"/>
                </a:lnTo>
                <a:lnTo>
                  <a:pt x="2098" y="5117"/>
                </a:lnTo>
                <a:lnTo>
                  <a:pt x="2105" y="5157"/>
                </a:lnTo>
                <a:lnTo>
                  <a:pt x="2112" y="5199"/>
                </a:lnTo>
                <a:lnTo>
                  <a:pt x="2121" y="5240"/>
                </a:lnTo>
                <a:lnTo>
                  <a:pt x="2133" y="5277"/>
                </a:lnTo>
                <a:lnTo>
                  <a:pt x="2142" y="5270"/>
                </a:lnTo>
                <a:lnTo>
                  <a:pt x="2148" y="5261"/>
                </a:lnTo>
                <a:lnTo>
                  <a:pt x="2151" y="5251"/>
                </a:lnTo>
                <a:lnTo>
                  <a:pt x="2158" y="5233"/>
                </a:lnTo>
                <a:lnTo>
                  <a:pt x="2167" y="5229"/>
                </a:lnTo>
                <a:lnTo>
                  <a:pt x="2179" y="5231"/>
                </a:lnTo>
                <a:lnTo>
                  <a:pt x="2188" y="5238"/>
                </a:lnTo>
                <a:lnTo>
                  <a:pt x="2193" y="5252"/>
                </a:lnTo>
                <a:lnTo>
                  <a:pt x="2195" y="5270"/>
                </a:lnTo>
                <a:lnTo>
                  <a:pt x="2195" y="5291"/>
                </a:lnTo>
                <a:lnTo>
                  <a:pt x="2188" y="5383"/>
                </a:lnTo>
                <a:lnTo>
                  <a:pt x="2190" y="5404"/>
                </a:lnTo>
                <a:lnTo>
                  <a:pt x="2192" y="5420"/>
                </a:lnTo>
                <a:lnTo>
                  <a:pt x="2197" y="5432"/>
                </a:lnTo>
                <a:lnTo>
                  <a:pt x="2206" y="5439"/>
                </a:lnTo>
                <a:lnTo>
                  <a:pt x="2211" y="5323"/>
                </a:lnTo>
                <a:lnTo>
                  <a:pt x="2213" y="5205"/>
                </a:lnTo>
                <a:lnTo>
                  <a:pt x="2215" y="5083"/>
                </a:lnTo>
                <a:lnTo>
                  <a:pt x="2216" y="5050"/>
                </a:lnTo>
                <a:lnTo>
                  <a:pt x="2222" y="5014"/>
                </a:lnTo>
                <a:lnTo>
                  <a:pt x="2225" y="4979"/>
                </a:lnTo>
                <a:lnTo>
                  <a:pt x="2227" y="4945"/>
                </a:lnTo>
                <a:lnTo>
                  <a:pt x="2225" y="4914"/>
                </a:lnTo>
                <a:lnTo>
                  <a:pt x="2218" y="4887"/>
                </a:lnTo>
                <a:lnTo>
                  <a:pt x="2206" y="4861"/>
                </a:lnTo>
                <a:lnTo>
                  <a:pt x="2181" y="4804"/>
                </a:lnTo>
                <a:lnTo>
                  <a:pt x="2080" y="4542"/>
                </a:lnTo>
                <a:lnTo>
                  <a:pt x="1980" y="4282"/>
                </a:lnTo>
                <a:lnTo>
                  <a:pt x="1883" y="4025"/>
                </a:lnTo>
                <a:lnTo>
                  <a:pt x="1900" y="4046"/>
                </a:lnTo>
                <a:lnTo>
                  <a:pt x="1943" y="4120"/>
                </a:lnTo>
                <a:lnTo>
                  <a:pt x="1936" y="4095"/>
                </a:lnTo>
                <a:lnTo>
                  <a:pt x="1928" y="4069"/>
                </a:lnTo>
                <a:lnTo>
                  <a:pt x="1923" y="4041"/>
                </a:lnTo>
                <a:lnTo>
                  <a:pt x="1921" y="4014"/>
                </a:lnTo>
                <a:lnTo>
                  <a:pt x="1923" y="3991"/>
                </a:lnTo>
                <a:lnTo>
                  <a:pt x="1964" y="4078"/>
                </a:lnTo>
                <a:lnTo>
                  <a:pt x="2001" y="4169"/>
                </a:lnTo>
                <a:lnTo>
                  <a:pt x="2036" y="4263"/>
                </a:lnTo>
                <a:lnTo>
                  <a:pt x="2070" y="4356"/>
                </a:lnTo>
                <a:lnTo>
                  <a:pt x="2119" y="4499"/>
                </a:lnTo>
                <a:lnTo>
                  <a:pt x="2170" y="4639"/>
                </a:lnTo>
                <a:lnTo>
                  <a:pt x="2183" y="4669"/>
                </a:lnTo>
                <a:lnTo>
                  <a:pt x="2195" y="4700"/>
                </a:lnTo>
                <a:lnTo>
                  <a:pt x="2211" y="4727"/>
                </a:lnTo>
                <a:lnTo>
                  <a:pt x="2222" y="4720"/>
                </a:lnTo>
                <a:lnTo>
                  <a:pt x="2225" y="4709"/>
                </a:lnTo>
                <a:lnTo>
                  <a:pt x="2223" y="4699"/>
                </a:lnTo>
                <a:lnTo>
                  <a:pt x="2220" y="4686"/>
                </a:lnTo>
                <a:lnTo>
                  <a:pt x="2215" y="4676"/>
                </a:lnTo>
                <a:lnTo>
                  <a:pt x="2211" y="4665"/>
                </a:lnTo>
                <a:lnTo>
                  <a:pt x="2174" y="4540"/>
                </a:lnTo>
                <a:lnTo>
                  <a:pt x="2137" y="4418"/>
                </a:lnTo>
                <a:lnTo>
                  <a:pt x="2096" y="4300"/>
                </a:lnTo>
                <a:lnTo>
                  <a:pt x="2080" y="4251"/>
                </a:lnTo>
                <a:lnTo>
                  <a:pt x="2066" y="4199"/>
                </a:lnTo>
                <a:lnTo>
                  <a:pt x="2049" y="4154"/>
                </a:lnTo>
                <a:lnTo>
                  <a:pt x="2031" y="4120"/>
                </a:lnTo>
                <a:lnTo>
                  <a:pt x="2006" y="4087"/>
                </a:lnTo>
                <a:lnTo>
                  <a:pt x="1985" y="4051"/>
                </a:lnTo>
                <a:lnTo>
                  <a:pt x="1932" y="3967"/>
                </a:lnTo>
                <a:lnTo>
                  <a:pt x="1875" y="3882"/>
                </a:lnTo>
                <a:lnTo>
                  <a:pt x="1821" y="3801"/>
                </a:lnTo>
                <a:lnTo>
                  <a:pt x="1803" y="3776"/>
                </a:lnTo>
                <a:lnTo>
                  <a:pt x="1798" y="3762"/>
                </a:lnTo>
                <a:lnTo>
                  <a:pt x="1798" y="3746"/>
                </a:lnTo>
                <a:lnTo>
                  <a:pt x="1847" y="3801"/>
                </a:lnTo>
                <a:lnTo>
                  <a:pt x="1897" y="3857"/>
                </a:lnTo>
                <a:lnTo>
                  <a:pt x="1943" y="3912"/>
                </a:lnTo>
                <a:lnTo>
                  <a:pt x="1948" y="3919"/>
                </a:lnTo>
                <a:lnTo>
                  <a:pt x="1955" y="3928"/>
                </a:lnTo>
                <a:lnTo>
                  <a:pt x="1962" y="3933"/>
                </a:lnTo>
                <a:lnTo>
                  <a:pt x="1971" y="3933"/>
                </a:lnTo>
                <a:lnTo>
                  <a:pt x="1959" y="3884"/>
                </a:lnTo>
                <a:lnTo>
                  <a:pt x="1927" y="3795"/>
                </a:lnTo>
                <a:lnTo>
                  <a:pt x="1913" y="3750"/>
                </a:lnTo>
                <a:lnTo>
                  <a:pt x="1921" y="3757"/>
                </a:lnTo>
                <a:lnTo>
                  <a:pt x="1927" y="3767"/>
                </a:lnTo>
                <a:lnTo>
                  <a:pt x="1930" y="3778"/>
                </a:lnTo>
                <a:lnTo>
                  <a:pt x="1937" y="3787"/>
                </a:lnTo>
                <a:lnTo>
                  <a:pt x="1946" y="3794"/>
                </a:lnTo>
                <a:lnTo>
                  <a:pt x="1944" y="3780"/>
                </a:lnTo>
                <a:lnTo>
                  <a:pt x="1941" y="3764"/>
                </a:lnTo>
                <a:lnTo>
                  <a:pt x="1939" y="3750"/>
                </a:lnTo>
                <a:lnTo>
                  <a:pt x="1939" y="3739"/>
                </a:lnTo>
                <a:lnTo>
                  <a:pt x="1964" y="3773"/>
                </a:lnTo>
                <a:lnTo>
                  <a:pt x="1987" y="3811"/>
                </a:lnTo>
                <a:lnTo>
                  <a:pt x="2004" y="3850"/>
                </a:lnTo>
                <a:lnTo>
                  <a:pt x="2022" y="3893"/>
                </a:lnTo>
                <a:lnTo>
                  <a:pt x="2036" y="3937"/>
                </a:lnTo>
                <a:lnTo>
                  <a:pt x="2064" y="4028"/>
                </a:lnTo>
                <a:lnTo>
                  <a:pt x="2082" y="4069"/>
                </a:lnTo>
                <a:lnTo>
                  <a:pt x="2098" y="4094"/>
                </a:lnTo>
                <a:lnTo>
                  <a:pt x="2140" y="4139"/>
                </a:lnTo>
                <a:lnTo>
                  <a:pt x="2162" y="4161"/>
                </a:lnTo>
                <a:lnTo>
                  <a:pt x="2188" y="4192"/>
                </a:lnTo>
                <a:lnTo>
                  <a:pt x="2213" y="4221"/>
                </a:lnTo>
                <a:lnTo>
                  <a:pt x="2243" y="4245"/>
                </a:lnTo>
                <a:lnTo>
                  <a:pt x="2245" y="4226"/>
                </a:lnTo>
                <a:lnTo>
                  <a:pt x="2245" y="4180"/>
                </a:lnTo>
                <a:lnTo>
                  <a:pt x="2246" y="4159"/>
                </a:lnTo>
                <a:lnTo>
                  <a:pt x="2253" y="4143"/>
                </a:lnTo>
                <a:lnTo>
                  <a:pt x="2266" y="4164"/>
                </a:lnTo>
                <a:lnTo>
                  <a:pt x="2273" y="4187"/>
                </a:lnTo>
                <a:lnTo>
                  <a:pt x="2278" y="4214"/>
                </a:lnTo>
                <a:lnTo>
                  <a:pt x="2280" y="4242"/>
                </a:lnTo>
                <a:lnTo>
                  <a:pt x="2287" y="4302"/>
                </a:lnTo>
                <a:lnTo>
                  <a:pt x="2358" y="4381"/>
                </a:lnTo>
                <a:lnTo>
                  <a:pt x="2427" y="4460"/>
                </a:lnTo>
                <a:lnTo>
                  <a:pt x="2501" y="4536"/>
                </a:lnTo>
                <a:lnTo>
                  <a:pt x="2504" y="4496"/>
                </a:lnTo>
                <a:lnTo>
                  <a:pt x="2513" y="4459"/>
                </a:lnTo>
                <a:lnTo>
                  <a:pt x="2520" y="4422"/>
                </a:lnTo>
                <a:lnTo>
                  <a:pt x="2520" y="4385"/>
                </a:lnTo>
                <a:lnTo>
                  <a:pt x="2515" y="4348"/>
                </a:lnTo>
                <a:lnTo>
                  <a:pt x="2504" y="4312"/>
                </a:lnTo>
                <a:lnTo>
                  <a:pt x="2494" y="4275"/>
                </a:lnTo>
                <a:lnTo>
                  <a:pt x="2483" y="4242"/>
                </a:lnTo>
                <a:lnTo>
                  <a:pt x="2473" y="4205"/>
                </a:lnTo>
                <a:lnTo>
                  <a:pt x="2464" y="4169"/>
                </a:lnTo>
                <a:lnTo>
                  <a:pt x="2457" y="4134"/>
                </a:lnTo>
                <a:lnTo>
                  <a:pt x="2457" y="4099"/>
                </a:lnTo>
                <a:lnTo>
                  <a:pt x="2474" y="4143"/>
                </a:lnTo>
                <a:lnTo>
                  <a:pt x="2492" y="4189"/>
                </a:lnTo>
                <a:lnTo>
                  <a:pt x="2508" y="4235"/>
                </a:lnTo>
                <a:lnTo>
                  <a:pt x="2527" y="4279"/>
                </a:lnTo>
                <a:lnTo>
                  <a:pt x="2524" y="4238"/>
                </a:lnTo>
                <a:lnTo>
                  <a:pt x="2517" y="4203"/>
                </a:lnTo>
                <a:lnTo>
                  <a:pt x="2506" y="4171"/>
                </a:lnTo>
                <a:lnTo>
                  <a:pt x="2492" y="4139"/>
                </a:lnTo>
                <a:lnTo>
                  <a:pt x="2480" y="4109"/>
                </a:lnTo>
                <a:lnTo>
                  <a:pt x="2467" y="4078"/>
                </a:lnTo>
                <a:lnTo>
                  <a:pt x="2478" y="4090"/>
                </a:lnTo>
                <a:lnTo>
                  <a:pt x="2485" y="4106"/>
                </a:lnTo>
                <a:lnTo>
                  <a:pt x="2492" y="4120"/>
                </a:lnTo>
                <a:lnTo>
                  <a:pt x="2501" y="4132"/>
                </a:lnTo>
                <a:lnTo>
                  <a:pt x="2503" y="4129"/>
                </a:lnTo>
                <a:lnTo>
                  <a:pt x="2503" y="4124"/>
                </a:lnTo>
                <a:lnTo>
                  <a:pt x="2508" y="4113"/>
                </a:lnTo>
                <a:lnTo>
                  <a:pt x="2511" y="4134"/>
                </a:lnTo>
                <a:lnTo>
                  <a:pt x="2517" y="4155"/>
                </a:lnTo>
                <a:lnTo>
                  <a:pt x="2524" y="4175"/>
                </a:lnTo>
                <a:lnTo>
                  <a:pt x="2533" y="4192"/>
                </a:lnTo>
                <a:lnTo>
                  <a:pt x="2543" y="4203"/>
                </a:lnTo>
                <a:lnTo>
                  <a:pt x="2556" y="4210"/>
                </a:lnTo>
                <a:lnTo>
                  <a:pt x="2563" y="4154"/>
                </a:lnTo>
                <a:lnTo>
                  <a:pt x="2559" y="4104"/>
                </a:lnTo>
                <a:lnTo>
                  <a:pt x="2550" y="4055"/>
                </a:lnTo>
                <a:lnTo>
                  <a:pt x="2540" y="4004"/>
                </a:lnTo>
                <a:lnTo>
                  <a:pt x="2531" y="3954"/>
                </a:lnTo>
                <a:lnTo>
                  <a:pt x="2525" y="3903"/>
                </a:lnTo>
                <a:lnTo>
                  <a:pt x="2525" y="3852"/>
                </a:lnTo>
                <a:lnTo>
                  <a:pt x="2534" y="3801"/>
                </a:lnTo>
                <a:lnTo>
                  <a:pt x="2545" y="3806"/>
                </a:lnTo>
                <a:lnTo>
                  <a:pt x="2552" y="3817"/>
                </a:lnTo>
                <a:lnTo>
                  <a:pt x="2563" y="3841"/>
                </a:lnTo>
                <a:lnTo>
                  <a:pt x="2568" y="3852"/>
                </a:lnTo>
                <a:lnTo>
                  <a:pt x="2568" y="3806"/>
                </a:lnTo>
                <a:lnTo>
                  <a:pt x="2557" y="3711"/>
                </a:lnTo>
                <a:lnTo>
                  <a:pt x="2552" y="3665"/>
                </a:lnTo>
                <a:lnTo>
                  <a:pt x="2548" y="3619"/>
                </a:lnTo>
                <a:lnTo>
                  <a:pt x="2550" y="3575"/>
                </a:lnTo>
                <a:lnTo>
                  <a:pt x="2559" y="3533"/>
                </a:lnTo>
                <a:lnTo>
                  <a:pt x="2580" y="3582"/>
                </a:lnTo>
                <a:lnTo>
                  <a:pt x="2596" y="3637"/>
                </a:lnTo>
                <a:lnTo>
                  <a:pt x="2607" y="3693"/>
                </a:lnTo>
                <a:lnTo>
                  <a:pt x="2616" y="3753"/>
                </a:lnTo>
                <a:lnTo>
                  <a:pt x="2626" y="3813"/>
                </a:lnTo>
                <a:lnTo>
                  <a:pt x="2640" y="3889"/>
                </a:lnTo>
                <a:lnTo>
                  <a:pt x="2651" y="3963"/>
                </a:lnTo>
                <a:lnTo>
                  <a:pt x="2661" y="4042"/>
                </a:lnTo>
                <a:lnTo>
                  <a:pt x="2672" y="4115"/>
                </a:lnTo>
                <a:lnTo>
                  <a:pt x="2686" y="4182"/>
                </a:lnTo>
                <a:lnTo>
                  <a:pt x="2704" y="4245"/>
                </a:lnTo>
                <a:lnTo>
                  <a:pt x="2704" y="4226"/>
                </a:lnTo>
                <a:lnTo>
                  <a:pt x="2700" y="4184"/>
                </a:lnTo>
                <a:lnTo>
                  <a:pt x="2700" y="4143"/>
                </a:lnTo>
                <a:lnTo>
                  <a:pt x="2706" y="4125"/>
                </a:lnTo>
                <a:lnTo>
                  <a:pt x="2714" y="4113"/>
                </a:lnTo>
                <a:lnTo>
                  <a:pt x="2723" y="4178"/>
                </a:lnTo>
                <a:lnTo>
                  <a:pt x="2741" y="4312"/>
                </a:lnTo>
                <a:lnTo>
                  <a:pt x="2750" y="4376"/>
                </a:lnTo>
                <a:lnTo>
                  <a:pt x="2762" y="4438"/>
                </a:lnTo>
                <a:lnTo>
                  <a:pt x="2780" y="4496"/>
                </a:lnTo>
                <a:lnTo>
                  <a:pt x="2780" y="4475"/>
                </a:lnTo>
                <a:lnTo>
                  <a:pt x="2782" y="4455"/>
                </a:lnTo>
                <a:lnTo>
                  <a:pt x="2789" y="4441"/>
                </a:lnTo>
                <a:lnTo>
                  <a:pt x="2796" y="4446"/>
                </a:lnTo>
                <a:lnTo>
                  <a:pt x="2799" y="4453"/>
                </a:lnTo>
                <a:lnTo>
                  <a:pt x="2801" y="4462"/>
                </a:lnTo>
                <a:lnTo>
                  <a:pt x="2806" y="4469"/>
                </a:lnTo>
                <a:lnTo>
                  <a:pt x="2813" y="4473"/>
                </a:lnTo>
                <a:lnTo>
                  <a:pt x="2799" y="4367"/>
                </a:lnTo>
                <a:lnTo>
                  <a:pt x="2787" y="4256"/>
                </a:lnTo>
                <a:lnTo>
                  <a:pt x="2775" y="4143"/>
                </a:lnTo>
                <a:lnTo>
                  <a:pt x="2764" y="4028"/>
                </a:lnTo>
                <a:lnTo>
                  <a:pt x="2752" y="3915"/>
                </a:lnTo>
                <a:lnTo>
                  <a:pt x="2748" y="3875"/>
                </a:lnTo>
                <a:lnTo>
                  <a:pt x="2746" y="3834"/>
                </a:lnTo>
                <a:lnTo>
                  <a:pt x="2745" y="3795"/>
                </a:lnTo>
                <a:lnTo>
                  <a:pt x="2743" y="3760"/>
                </a:lnTo>
                <a:lnTo>
                  <a:pt x="2736" y="3728"/>
                </a:lnTo>
                <a:lnTo>
                  <a:pt x="2722" y="3700"/>
                </a:lnTo>
                <a:lnTo>
                  <a:pt x="2702" y="3670"/>
                </a:lnTo>
                <a:lnTo>
                  <a:pt x="2683" y="3642"/>
                </a:lnTo>
                <a:lnTo>
                  <a:pt x="2665" y="3614"/>
                </a:lnTo>
                <a:lnTo>
                  <a:pt x="2654" y="3584"/>
                </a:lnTo>
                <a:lnTo>
                  <a:pt x="2667" y="3594"/>
                </a:lnTo>
                <a:lnTo>
                  <a:pt x="2677" y="3607"/>
                </a:lnTo>
                <a:lnTo>
                  <a:pt x="2686" y="3621"/>
                </a:lnTo>
                <a:lnTo>
                  <a:pt x="2697" y="3631"/>
                </a:lnTo>
                <a:lnTo>
                  <a:pt x="2707" y="3637"/>
                </a:lnTo>
                <a:lnTo>
                  <a:pt x="2693" y="3603"/>
                </a:lnTo>
                <a:lnTo>
                  <a:pt x="2684" y="3563"/>
                </a:lnTo>
                <a:lnTo>
                  <a:pt x="2695" y="3564"/>
                </a:lnTo>
                <a:lnTo>
                  <a:pt x="2702" y="3571"/>
                </a:lnTo>
                <a:lnTo>
                  <a:pt x="2713" y="3586"/>
                </a:lnTo>
                <a:lnTo>
                  <a:pt x="2722" y="3589"/>
                </a:lnTo>
                <a:lnTo>
                  <a:pt x="2704" y="3439"/>
                </a:lnTo>
                <a:lnTo>
                  <a:pt x="2688" y="3284"/>
                </a:lnTo>
                <a:lnTo>
                  <a:pt x="2676" y="3127"/>
                </a:lnTo>
                <a:lnTo>
                  <a:pt x="2667" y="2972"/>
                </a:lnTo>
                <a:lnTo>
                  <a:pt x="2665" y="2924"/>
                </a:lnTo>
                <a:lnTo>
                  <a:pt x="2661" y="2878"/>
                </a:lnTo>
                <a:lnTo>
                  <a:pt x="2660" y="2832"/>
                </a:lnTo>
                <a:lnTo>
                  <a:pt x="2660" y="2788"/>
                </a:lnTo>
                <a:lnTo>
                  <a:pt x="2663" y="2764"/>
                </a:lnTo>
                <a:lnTo>
                  <a:pt x="2669" y="2751"/>
                </a:lnTo>
                <a:lnTo>
                  <a:pt x="2677" y="2744"/>
                </a:lnTo>
                <a:lnTo>
                  <a:pt x="2706" y="2806"/>
                </a:lnTo>
                <a:lnTo>
                  <a:pt x="2729" y="2871"/>
                </a:lnTo>
                <a:lnTo>
                  <a:pt x="2746" y="2938"/>
                </a:lnTo>
                <a:lnTo>
                  <a:pt x="2762" y="3007"/>
                </a:lnTo>
                <a:lnTo>
                  <a:pt x="2776" y="3078"/>
                </a:lnTo>
                <a:lnTo>
                  <a:pt x="2801" y="3192"/>
                </a:lnTo>
                <a:lnTo>
                  <a:pt x="2831" y="3309"/>
                </a:lnTo>
                <a:lnTo>
                  <a:pt x="2861" y="3427"/>
                </a:lnTo>
                <a:lnTo>
                  <a:pt x="2903" y="3603"/>
                </a:lnTo>
                <a:lnTo>
                  <a:pt x="2944" y="3780"/>
                </a:lnTo>
                <a:lnTo>
                  <a:pt x="2983" y="3952"/>
                </a:lnTo>
                <a:lnTo>
                  <a:pt x="2997" y="4034"/>
                </a:lnTo>
                <a:lnTo>
                  <a:pt x="3004" y="4072"/>
                </a:lnTo>
                <a:lnTo>
                  <a:pt x="3013" y="4109"/>
                </a:lnTo>
                <a:lnTo>
                  <a:pt x="3027" y="4143"/>
                </a:lnTo>
                <a:lnTo>
                  <a:pt x="3045" y="4169"/>
                </a:lnTo>
                <a:lnTo>
                  <a:pt x="3052" y="4148"/>
                </a:lnTo>
                <a:lnTo>
                  <a:pt x="3055" y="4143"/>
                </a:lnTo>
                <a:lnTo>
                  <a:pt x="3055" y="4173"/>
                </a:lnTo>
                <a:lnTo>
                  <a:pt x="3061" y="4199"/>
                </a:lnTo>
                <a:lnTo>
                  <a:pt x="3070" y="4221"/>
                </a:lnTo>
                <a:lnTo>
                  <a:pt x="3080" y="4240"/>
                </a:lnTo>
                <a:lnTo>
                  <a:pt x="3105" y="4275"/>
                </a:lnTo>
                <a:lnTo>
                  <a:pt x="3110" y="4258"/>
                </a:lnTo>
                <a:lnTo>
                  <a:pt x="3114" y="4238"/>
                </a:lnTo>
                <a:lnTo>
                  <a:pt x="3119" y="4217"/>
                </a:lnTo>
                <a:lnTo>
                  <a:pt x="3112" y="4196"/>
                </a:lnTo>
                <a:lnTo>
                  <a:pt x="3107" y="4168"/>
                </a:lnTo>
                <a:lnTo>
                  <a:pt x="3105" y="4138"/>
                </a:lnTo>
                <a:lnTo>
                  <a:pt x="3107" y="4106"/>
                </a:lnTo>
                <a:lnTo>
                  <a:pt x="3112" y="4078"/>
                </a:lnTo>
                <a:lnTo>
                  <a:pt x="3103" y="4042"/>
                </a:lnTo>
                <a:lnTo>
                  <a:pt x="3100" y="4005"/>
                </a:lnTo>
                <a:lnTo>
                  <a:pt x="3098" y="3967"/>
                </a:lnTo>
                <a:lnTo>
                  <a:pt x="3100" y="3931"/>
                </a:lnTo>
                <a:lnTo>
                  <a:pt x="3103" y="3901"/>
                </a:lnTo>
                <a:lnTo>
                  <a:pt x="3091" y="3801"/>
                </a:lnTo>
                <a:lnTo>
                  <a:pt x="3080" y="3695"/>
                </a:lnTo>
                <a:lnTo>
                  <a:pt x="3073" y="3587"/>
                </a:lnTo>
                <a:lnTo>
                  <a:pt x="3071" y="3478"/>
                </a:lnTo>
                <a:lnTo>
                  <a:pt x="3075" y="3490"/>
                </a:lnTo>
                <a:lnTo>
                  <a:pt x="3075" y="3503"/>
                </a:lnTo>
                <a:lnTo>
                  <a:pt x="3077" y="3515"/>
                </a:lnTo>
                <a:lnTo>
                  <a:pt x="3082" y="3526"/>
                </a:lnTo>
                <a:lnTo>
                  <a:pt x="3080" y="3420"/>
                </a:lnTo>
                <a:lnTo>
                  <a:pt x="3078" y="3323"/>
                </a:lnTo>
                <a:lnTo>
                  <a:pt x="3075" y="3231"/>
                </a:lnTo>
                <a:lnTo>
                  <a:pt x="3071" y="3141"/>
                </a:lnTo>
                <a:lnTo>
                  <a:pt x="3066" y="3051"/>
                </a:lnTo>
                <a:lnTo>
                  <a:pt x="3062" y="2958"/>
                </a:lnTo>
                <a:lnTo>
                  <a:pt x="3059" y="2857"/>
                </a:lnTo>
                <a:lnTo>
                  <a:pt x="3050" y="2848"/>
                </a:lnTo>
                <a:lnTo>
                  <a:pt x="3038" y="2841"/>
                </a:lnTo>
                <a:lnTo>
                  <a:pt x="3027" y="2836"/>
                </a:lnTo>
                <a:lnTo>
                  <a:pt x="3017" y="2827"/>
                </a:lnTo>
                <a:lnTo>
                  <a:pt x="3024" y="2820"/>
                </a:lnTo>
                <a:lnTo>
                  <a:pt x="3031" y="2806"/>
                </a:lnTo>
                <a:lnTo>
                  <a:pt x="3034" y="2802"/>
                </a:lnTo>
                <a:lnTo>
                  <a:pt x="3041" y="2806"/>
                </a:lnTo>
                <a:lnTo>
                  <a:pt x="3052" y="2827"/>
                </a:lnTo>
                <a:lnTo>
                  <a:pt x="3055" y="2829"/>
                </a:lnTo>
                <a:lnTo>
                  <a:pt x="3061" y="2829"/>
                </a:lnTo>
                <a:lnTo>
                  <a:pt x="3055" y="2778"/>
                </a:lnTo>
                <a:lnTo>
                  <a:pt x="3047" y="2732"/>
                </a:lnTo>
                <a:lnTo>
                  <a:pt x="3036" y="2688"/>
                </a:lnTo>
                <a:lnTo>
                  <a:pt x="3024" y="2644"/>
                </a:lnTo>
                <a:lnTo>
                  <a:pt x="3015" y="2594"/>
                </a:lnTo>
                <a:lnTo>
                  <a:pt x="3008" y="2541"/>
                </a:lnTo>
                <a:lnTo>
                  <a:pt x="3008" y="2538"/>
                </a:lnTo>
                <a:lnTo>
                  <a:pt x="3004" y="2534"/>
                </a:lnTo>
                <a:lnTo>
                  <a:pt x="3002" y="2534"/>
                </a:lnTo>
                <a:lnTo>
                  <a:pt x="3001" y="2533"/>
                </a:lnTo>
                <a:lnTo>
                  <a:pt x="2999" y="2533"/>
                </a:lnTo>
                <a:lnTo>
                  <a:pt x="2997" y="2531"/>
                </a:lnTo>
                <a:lnTo>
                  <a:pt x="2997" y="2527"/>
                </a:lnTo>
                <a:lnTo>
                  <a:pt x="3002" y="2522"/>
                </a:lnTo>
                <a:lnTo>
                  <a:pt x="2999" y="2508"/>
                </a:lnTo>
                <a:lnTo>
                  <a:pt x="2994" y="2501"/>
                </a:lnTo>
                <a:lnTo>
                  <a:pt x="2990" y="2494"/>
                </a:lnTo>
                <a:lnTo>
                  <a:pt x="2983" y="2496"/>
                </a:lnTo>
                <a:lnTo>
                  <a:pt x="2972" y="2499"/>
                </a:lnTo>
                <a:lnTo>
                  <a:pt x="2964" y="2501"/>
                </a:lnTo>
                <a:lnTo>
                  <a:pt x="2960" y="2501"/>
                </a:lnTo>
                <a:lnTo>
                  <a:pt x="2937" y="2519"/>
                </a:lnTo>
                <a:lnTo>
                  <a:pt x="2912" y="2538"/>
                </a:lnTo>
                <a:lnTo>
                  <a:pt x="2884" y="2554"/>
                </a:lnTo>
                <a:lnTo>
                  <a:pt x="2854" y="2566"/>
                </a:lnTo>
                <a:lnTo>
                  <a:pt x="2822" y="2575"/>
                </a:lnTo>
                <a:lnTo>
                  <a:pt x="2792" y="2575"/>
                </a:lnTo>
                <a:lnTo>
                  <a:pt x="2808" y="2564"/>
                </a:lnTo>
                <a:lnTo>
                  <a:pt x="2847" y="2550"/>
                </a:lnTo>
                <a:lnTo>
                  <a:pt x="2865" y="2540"/>
                </a:lnTo>
                <a:lnTo>
                  <a:pt x="2879" y="2527"/>
                </a:lnTo>
                <a:lnTo>
                  <a:pt x="2889" y="2524"/>
                </a:lnTo>
                <a:lnTo>
                  <a:pt x="2902" y="2522"/>
                </a:lnTo>
                <a:lnTo>
                  <a:pt x="2911" y="2517"/>
                </a:lnTo>
                <a:lnTo>
                  <a:pt x="2918" y="2510"/>
                </a:lnTo>
                <a:lnTo>
                  <a:pt x="2921" y="2497"/>
                </a:lnTo>
                <a:lnTo>
                  <a:pt x="2907" y="2497"/>
                </a:lnTo>
                <a:lnTo>
                  <a:pt x="2895" y="2501"/>
                </a:lnTo>
                <a:lnTo>
                  <a:pt x="2884" y="2506"/>
                </a:lnTo>
                <a:lnTo>
                  <a:pt x="2872" y="2508"/>
                </a:lnTo>
                <a:lnTo>
                  <a:pt x="2877" y="2501"/>
                </a:lnTo>
                <a:lnTo>
                  <a:pt x="2875" y="2497"/>
                </a:lnTo>
                <a:lnTo>
                  <a:pt x="2865" y="2492"/>
                </a:lnTo>
                <a:lnTo>
                  <a:pt x="2858" y="2490"/>
                </a:lnTo>
                <a:lnTo>
                  <a:pt x="2852" y="2487"/>
                </a:lnTo>
                <a:lnTo>
                  <a:pt x="2850" y="2480"/>
                </a:lnTo>
                <a:lnTo>
                  <a:pt x="2877" y="2483"/>
                </a:lnTo>
                <a:lnTo>
                  <a:pt x="2928" y="2483"/>
                </a:lnTo>
                <a:lnTo>
                  <a:pt x="2951" y="2478"/>
                </a:lnTo>
                <a:lnTo>
                  <a:pt x="2969" y="2467"/>
                </a:lnTo>
                <a:lnTo>
                  <a:pt x="2967" y="2411"/>
                </a:lnTo>
                <a:lnTo>
                  <a:pt x="2960" y="2358"/>
                </a:lnTo>
                <a:lnTo>
                  <a:pt x="2935" y="2263"/>
                </a:lnTo>
                <a:lnTo>
                  <a:pt x="2907" y="2168"/>
                </a:lnTo>
                <a:lnTo>
                  <a:pt x="2898" y="2116"/>
                </a:lnTo>
                <a:lnTo>
                  <a:pt x="2865" y="2090"/>
                </a:lnTo>
                <a:lnTo>
                  <a:pt x="2826" y="2071"/>
                </a:lnTo>
                <a:lnTo>
                  <a:pt x="2783" y="2053"/>
                </a:lnTo>
                <a:lnTo>
                  <a:pt x="2737" y="2039"/>
                </a:lnTo>
                <a:lnTo>
                  <a:pt x="2688" y="2028"/>
                </a:lnTo>
                <a:lnTo>
                  <a:pt x="2688" y="2026"/>
                </a:lnTo>
                <a:lnTo>
                  <a:pt x="2693" y="2021"/>
                </a:lnTo>
                <a:lnTo>
                  <a:pt x="2695" y="2021"/>
                </a:lnTo>
                <a:lnTo>
                  <a:pt x="2693" y="2019"/>
                </a:lnTo>
                <a:lnTo>
                  <a:pt x="2688" y="2019"/>
                </a:lnTo>
                <a:lnTo>
                  <a:pt x="2658" y="2009"/>
                </a:lnTo>
                <a:lnTo>
                  <a:pt x="2626" y="2002"/>
                </a:lnTo>
                <a:lnTo>
                  <a:pt x="2623" y="2016"/>
                </a:lnTo>
                <a:lnTo>
                  <a:pt x="2623" y="2049"/>
                </a:lnTo>
                <a:lnTo>
                  <a:pt x="2624" y="2067"/>
                </a:lnTo>
                <a:lnTo>
                  <a:pt x="2624" y="2079"/>
                </a:lnTo>
                <a:lnTo>
                  <a:pt x="2619" y="2090"/>
                </a:lnTo>
                <a:lnTo>
                  <a:pt x="2612" y="2074"/>
                </a:lnTo>
                <a:lnTo>
                  <a:pt x="2610" y="2058"/>
                </a:lnTo>
                <a:lnTo>
                  <a:pt x="2610" y="2039"/>
                </a:lnTo>
                <a:lnTo>
                  <a:pt x="2612" y="2019"/>
                </a:lnTo>
                <a:lnTo>
                  <a:pt x="2610" y="2002"/>
                </a:lnTo>
                <a:lnTo>
                  <a:pt x="2564" y="1981"/>
                </a:lnTo>
                <a:lnTo>
                  <a:pt x="2557" y="1982"/>
                </a:lnTo>
                <a:lnTo>
                  <a:pt x="2545" y="1995"/>
                </a:lnTo>
                <a:lnTo>
                  <a:pt x="2540" y="1996"/>
                </a:lnTo>
                <a:lnTo>
                  <a:pt x="2534" y="1991"/>
                </a:lnTo>
                <a:lnTo>
                  <a:pt x="2548" y="1973"/>
                </a:lnTo>
                <a:lnTo>
                  <a:pt x="2557" y="1958"/>
                </a:lnTo>
                <a:lnTo>
                  <a:pt x="2561" y="1942"/>
                </a:lnTo>
                <a:lnTo>
                  <a:pt x="2554" y="1926"/>
                </a:lnTo>
                <a:lnTo>
                  <a:pt x="2538" y="1910"/>
                </a:lnTo>
                <a:lnTo>
                  <a:pt x="2556" y="1905"/>
                </a:lnTo>
                <a:lnTo>
                  <a:pt x="2571" y="1896"/>
                </a:lnTo>
                <a:lnTo>
                  <a:pt x="2586" y="1887"/>
                </a:lnTo>
                <a:lnTo>
                  <a:pt x="2584" y="1894"/>
                </a:lnTo>
                <a:lnTo>
                  <a:pt x="2580" y="1901"/>
                </a:lnTo>
                <a:lnTo>
                  <a:pt x="2578" y="1910"/>
                </a:lnTo>
                <a:lnTo>
                  <a:pt x="2578" y="1921"/>
                </a:lnTo>
                <a:lnTo>
                  <a:pt x="2601" y="1929"/>
                </a:lnTo>
                <a:lnTo>
                  <a:pt x="2621" y="1936"/>
                </a:lnTo>
                <a:lnTo>
                  <a:pt x="2642" y="1944"/>
                </a:lnTo>
                <a:lnTo>
                  <a:pt x="2667" y="1951"/>
                </a:lnTo>
                <a:lnTo>
                  <a:pt x="2693" y="1965"/>
                </a:lnTo>
                <a:lnTo>
                  <a:pt x="2716" y="1982"/>
                </a:lnTo>
                <a:lnTo>
                  <a:pt x="2741" y="1998"/>
                </a:lnTo>
                <a:lnTo>
                  <a:pt x="2764" y="2014"/>
                </a:lnTo>
                <a:lnTo>
                  <a:pt x="2790" y="2028"/>
                </a:lnTo>
                <a:lnTo>
                  <a:pt x="2820" y="2039"/>
                </a:lnTo>
                <a:lnTo>
                  <a:pt x="2854" y="2046"/>
                </a:lnTo>
                <a:lnTo>
                  <a:pt x="2858" y="2049"/>
                </a:lnTo>
                <a:lnTo>
                  <a:pt x="2863" y="2053"/>
                </a:lnTo>
                <a:lnTo>
                  <a:pt x="2866" y="2056"/>
                </a:lnTo>
                <a:lnTo>
                  <a:pt x="2872" y="2060"/>
                </a:lnTo>
                <a:lnTo>
                  <a:pt x="2879" y="2063"/>
                </a:lnTo>
                <a:lnTo>
                  <a:pt x="2873" y="2037"/>
                </a:lnTo>
                <a:lnTo>
                  <a:pt x="2866" y="2012"/>
                </a:lnTo>
                <a:lnTo>
                  <a:pt x="2856" y="1963"/>
                </a:lnTo>
                <a:lnTo>
                  <a:pt x="2854" y="1933"/>
                </a:lnTo>
                <a:lnTo>
                  <a:pt x="2840" y="1908"/>
                </a:lnTo>
                <a:lnTo>
                  <a:pt x="2829" y="1878"/>
                </a:lnTo>
                <a:lnTo>
                  <a:pt x="2824" y="1845"/>
                </a:lnTo>
                <a:lnTo>
                  <a:pt x="2803" y="1825"/>
                </a:lnTo>
                <a:lnTo>
                  <a:pt x="2782" y="1804"/>
                </a:lnTo>
                <a:lnTo>
                  <a:pt x="2760" y="1785"/>
                </a:lnTo>
                <a:lnTo>
                  <a:pt x="2737" y="1765"/>
                </a:lnTo>
                <a:lnTo>
                  <a:pt x="2713" y="1748"/>
                </a:lnTo>
                <a:lnTo>
                  <a:pt x="2684" y="1734"/>
                </a:lnTo>
                <a:lnTo>
                  <a:pt x="2654" y="1727"/>
                </a:lnTo>
                <a:lnTo>
                  <a:pt x="2619" y="1723"/>
                </a:lnTo>
                <a:lnTo>
                  <a:pt x="2621" y="1721"/>
                </a:lnTo>
                <a:lnTo>
                  <a:pt x="2624" y="1720"/>
                </a:lnTo>
                <a:lnTo>
                  <a:pt x="2626" y="1718"/>
                </a:lnTo>
                <a:lnTo>
                  <a:pt x="2628" y="1714"/>
                </a:lnTo>
                <a:lnTo>
                  <a:pt x="2630" y="1712"/>
                </a:lnTo>
                <a:lnTo>
                  <a:pt x="2630" y="1704"/>
                </a:lnTo>
                <a:lnTo>
                  <a:pt x="2616" y="1700"/>
                </a:lnTo>
                <a:lnTo>
                  <a:pt x="2603" y="1695"/>
                </a:lnTo>
                <a:lnTo>
                  <a:pt x="2589" y="1691"/>
                </a:lnTo>
                <a:lnTo>
                  <a:pt x="2577" y="1690"/>
                </a:lnTo>
                <a:lnTo>
                  <a:pt x="2564" y="1697"/>
                </a:lnTo>
                <a:lnTo>
                  <a:pt x="2547" y="1686"/>
                </a:lnTo>
                <a:lnTo>
                  <a:pt x="2524" y="1677"/>
                </a:lnTo>
                <a:lnTo>
                  <a:pt x="2495" y="1674"/>
                </a:lnTo>
                <a:lnTo>
                  <a:pt x="2467" y="1675"/>
                </a:lnTo>
                <a:lnTo>
                  <a:pt x="2462" y="1670"/>
                </a:lnTo>
                <a:lnTo>
                  <a:pt x="2462" y="1658"/>
                </a:lnTo>
                <a:lnTo>
                  <a:pt x="2460" y="1654"/>
                </a:lnTo>
                <a:lnTo>
                  <a:pt x="2457" y="1652"/>
                </a:lnTo>
                <a:lnTo>
                  <a:pt x="2441" y="1651"/>
                </a:lnTo>
                <a:lnTo>
                  <a:pt x="2430" y="1652"/>
                </a:lnTo>
                <a:lnTo>
                  <a:pt x="2421" y="1649"/>
                </a:lnTo>
                <a:lnTo>
                  <a:pt x="2412" y="1638"/>
                </a:lnTo>
                <a:lnTo>
                  <a:pt x="2391" y="1640"/>
                </a:lnTo>
                <a:lnTo>
                  <a:pt x="2370" y="1633"/>
                </a:lnTo>
                <a:lnTo>
                  <a:pt x="2351" y="1621"/>
                </a:lnTo>
                <a:lnTo>
                  <a:pt x="2331" y="1605"/>
                </a:lnTo>
                <a:lnTo>
                  <a:pt x="2314" y="1587"/>
                </a:lnTo>
                <a:lnTo>
                  <a:pt x="2296" y="1571"/>
                </a:lnTo>
                <a:lnTo>
                  <a:pt x="2294" y="1571"/>
                </a:lnTo>
                <a:lnTo>
                  <a:pt x="2294" y="1575"/>
                </a:lnTo>
                <a:lnTo>
                  <a:pt x="2296" y="1578"/>
                </a:lnTo>
                <a:lnTo>
                  <a:pt x="2296" y="1585"/>
                </a:lnTo>
                <a:lnTo>
                  <a:pt x="2294" y="1587"/>
                </a:lnTo>
                <a:lnTo>
                  <a:pt x="2291" y="1587"/>
                </a:lnTo>
                <a:lnTo>
                  <a:pt x="2285" y="1577"/>
                </a:lnTo>
                <a:lnTo>
                  <a:pt x="2280" y="1564"/>
                </a:lnTo>
                <a:lnTo>
                  <a:pt x="2276" y="1552"/>
                </a:lnTo>
                <a:lnTo>
                  <a:pt x="2280" y="1540"/>
                </a:lnTo>
                <a:lnTo>
                  <a:pt x="2285" y="1538"/>
                </a:lnTo>
                <a:lnTo>
                  <a:pt x="2306" y="1548"/>
                </a:lnTo>
                <a:lnTo>
                  <a:pt x="2312" y="1550"/>
                </a:lnTo>
                <a:lnTo>
                  <a:pt x="2317" y="1543"/>
                </a:lnTo>
                <a:lnTo>
                  <a:pt x="2310" y="1533"/>
                </a:lnTo>
                <a:lnTo>
                  <a:pt x="2299" y="1504"/>
                </a:lnTo>
                <a:lnTo>
                  <a:pt x="2299" y="1492"/>
                </a:lnTo>
                <a:lnTo>
                  <a:pt x="2310" y="1503"/>
                </a:lnTo>
                <a:lnTo>
                  <a:pt x="2317" y="1517"/>
                </a:lnTo>
                <a:lnTo>
                  <a:pt x="2328" y="1548"/>
                </a:lnTo>
                <a:lnTo>
                  <a:pt x="2335" y="1561"/>
                </a:lnTo>
                <a:lnTo>
                  <a:pt x="2352" y="1555"/>
                </a:lnTo>
                <a:lnTo>
                  <a:pt x="2372" y="1550"/>
                </a:lnTo>
                <a:lnTo>
                  <a:pt x="2367" y="1536"/>
                </a:lnTo>
                <a:lnTo>
                  <a:pt x="2363" y="1518"/>
                </a:lnTo>
                <a:lnTo>
                  <a:pt x="2365" y="1503"/>
                </a:lnTo>
                <a:lnTo>
                  <a:pt x="2382" y="1506"/>
                </a:lnTo>
                <a:lnTo>
                  <a:pt x="2400" y="1511"/>
                </a:lnTo>
                <a:lnTo>
                  <a:pt x="2420" y="1513"/>
                </a:lnTo>
                <a:lnTo>
                  <a:pt x="2442" y="1552"/>
                </a:lnTo>
                <a:lnTo>
                  <a:pt x="2473" y="1584"/>
                </a:lnTo>
                <a:lnTo>
                  <a:pt x="2506" y="1612"/>
                </a:lnTo>
                <a:lnTo>
                  <a:pt x="2543" y="1637"/>
                </a:lnTo>
                <a:lnTo>
                  <a:pt x="2624" y="1679"/>
                </a:lnTo>
                <a:lnTo>
                  <a:pt x="2667" y="1698"/>
                </a:lnTo>
                <a:lnTo>
                  <a:pt x="2707" y="1720"/>
                </a:lnTo>
                <a:lnTo>
                  <a:pt x="2702" y="1709"/>
                </a:lnTo>
                <a:lnTo>
                  <a:pt x="2692" y="1700"/>
                </a:lnTo>
                <a:lnTo>
                  <a:pt x="2679" y="1693"/>
                </a:lnTo>
                <a:lnTo>
                  <a:pt x="2670" y="1684"/>
                </a:lnTo>
                <a:lnTo>
                  <a:pt x="2667" y="1675"/>
                </a:lnTo>
                <a:lnTo>
                  <a:pt x="2697" y="1688"/>
                </a:lnTo>
                <a:lnTo>
                  <a:pt x="2722" y="1704"/>
                </a:lnTo>
                <a:lnTo>
                  <a:pt x="2764" y="1742"/>
                </a:lnTo>
                <a:lnTo>
                  <a:pt x="2783" y="1764"/>
                </a:lnTo>
                <a:lnTo>
                  <a:pt x="2806" y="1781"/>
                </a:lnTo>
                <a:lnTo>
                  <a:pt x="2775" y="1686"/>
                </a:lnTo>
                <a:lnTo>
                  <a:pt x="2737" y="1594"/>
                </a:lnTo>
                <a:lnTo>
                  <a:pt x="2660" y="1414"/>
                </a:lnTo>
                <a:lnTo>
                  <a:pt x="2646" y="1407"/>
                </a:lnTo>
                <a:lnTo>
                  <a:pt x="2635" y="1400"/>
                </a:lnTo>
                <a:lnTo>
                  <a:pt x="2621" y="1393"/>
                </a:lnTo>
                <a:lnTo>
                  <a:pt x="2603" y="1391"/>
                </a:lnTo>
                <a:lnTo>
                  <a:pt x="2600" y="1391"/>
                </a:lnTo>
                <a:lnTo>
                  <a:pt x="2594" y="1397"/>
                </a:lnTo>
                <a:lnTo>
                  <a:pt x="2593" y="1400"/>
                </a:lnTo>
                <a:lnTo>
                  <a:pt x="2593" y="1402"/>
                </a:lnTo>
                <a:lnTo>
                  <a:pt x="2591" y="1406"/>
                </a:lnTo>
                <a:lnTo>
                  <a:pt x="2589" y="1407"/>
                </a:lnTo>
                <a:lnTo>
                  <a:pt x="2582" y="1407"/>
                </a:lnTo>
                <a:lnTo>
                  <a:pt x="2582" y="1400"/>
                </a:lnTo>
                <a:lnTo>
                  <a:pt x="2578" y="1399"/>
                </a:lnTo>
                <a:lnTo>
                  <a:pt x="2577" y="1397"/>
                </a:lnTo>
                <a:lnTo>
                  <a:pt x="2573" y="1397"/>
                </a:lnTo>
                <a:lnTo>
                  <a:pt x="2566" y="1393"/>
                </a:lnTo>
                <a:lnTo>
                  <a:pt x="2564" y="1391"/>
                </a:lnTo>
                <a:lnTo>
                  <a:pt x="2564" y="1388"/>
                </a:lnTo>
                <a:lnTo>
                  <a:pt x="2577" y="1388"/>
                </a:lnTo>
                <a:lnTo>
                  <a:pt x="2584" y="1386"/>
                </a:lnTo>
                <a:lnTo>
                  <a:pt x="2586" y="1381"/>
                </a:lnTo>
                <a:lnTo>
                  <a:pt x="2586" y="1369"/>
                </a:lnTo>
                <a:lnTo>
                  <a:pt x="2587" y="1363"/>
                </a:lnTo>
                <a:lnTo>
                  <a:pt x="2596" y="1360"/>
                </a:lnTo>
                <a:lnTo>
                  <a:pt x="2598" y="1358"/>
                </a:lnTo>
                <a:lnTo>
                  <a:pt x="2600" y="1358"/>
                </a:lnTo>
                <a:lnTo>
                  <a:pt x="2610" y="1369"/>
                </a:lnTo>
                <a:lnTo>
                  <a:pt x="2612" y="1372"/>
                </a:lnTo>
                <a:lnTo>
                  <a:pt x="2617" y="1372"/>
                </a:lnTo>
                <a:lnTo>
                  <a:pt x="2619" y="1370"/>
                </a:lnTo>
                <a:lnTo>
                  <a:pt x="2600" y="1349"/>
                </a:lnTo>
                <a:lnTo>
                  <a:pt x="2582" y="1326"/>
                </a:lnTo>
                <a:lnTo>
                  <a:pt x="2552" y="1316"/>
                </a:lnTo>
                <a:lnTo>
                  <a:pt x="2524" y="1300"/>
                </a:lnTo>
                <a:lnTo>
                  <a:pt x="2494" y="1284"/>
                </a:lnTo>
                <a:lnTo>
                  <a:pt x="2460" y="1268"/>
                </a:lnTo>
                <a:lnTo>
                  <a:pt x="2435" y="1259"/>
                </a:lnTo>
                <a:lnTo>
                  <a:pt x="2382" y="1245"/>
                </a:lnTo>
                <a:lnTo>
                  <a:pt x="2358" y="1238"/>
                </a:lnTo>
                <a:lnTo>
                  <a:pt x="2335" y="1226"/>
                </a:lnTo>
                <a:lnTo>
                  <a:pt x="2317" y="1208"/>
                </a:lnTo>
                <a:lnTo>
                  <a:pt x="2319" y="1206"/>
                </a:lnTo>
                <a:lnTo>
                  <a:pt x="2322" y="1204"/>
                </a:lnTo>
                <a:lnTo>
                  <a:pt x="2326" y="1208"/>
                </a:lnTo>
                <a:lnTo>
                  <a:pt x="2329" y="1210"/>
                </a:lnTo>
                <a:lnTo>
                  <a:pt x="2331" y="1213"/>
                </a:lnTo>
                <a:lnTo>
                  <a:pt x="2333" y="1215"/>
                </a:lnTo>
                <a:lnTo>
                  <a:pt x="2335" y="1215"/>
                </a:lnTo>
                <a:lnTo>
                  <a:pt x="2338" y="1208"/>
                </a:lnTo>
                <a:lnTo>
                  <a:pt x="2335" y="1196"/>
                </a:lnTo>
                <a:lnTo>
                  <a:pt x="2324" y="1187"/>
                </a:lnTo>
                <a:lnTo>
                  <a:pt x="2312" y="1180"/>
                </a:lnTo>
                <a:lnTo>
                  <a:pt x="2296" y="1173"/>
                </a:lnTo>
                <a:lnTo>
                  <a:pt x="2282" y="1167"/>
                </a:lnTo>
                <a:lnTo>
                  <a:pt x="2266" y="1162"/>
                </a:lnTo>
                <a:lnTo>
                  <a:pt x="2253" y="1153"/>
                </a:lnTo>
                <a:lnTo>
                  <a:pt x="2243" y="1143"/>
                </a:lnTo>
                <a:lnTo>
                  <a:pt x="2239" y="1127"/>
                </a:lnTo>
                <a:lnTo>
                  <a:pt x="2209" y="1122"/>
                </a:lnTo>
                <a:lnTo>
                  <a:pt x="2186" y="1111"/>
                </a:lnTo>
                <a:lnTo>
                  <a:pt x="2167" y="1097"/>
                </a:lnTo>
                <a:lnTo>
                  <a:pt x="2149" y="1079"/>
                </a:lnTo>
                <a:lnTo>
                  <a:pt x="2133" y="1058"/>
                </a:lnTo>
                <a:lnTo>
                  <a:pt x="2135" y="1048"/>
                </a:lnTo>
                <a:lnTo>
                  <a:pt x="2140" y="1039"/>
                </a:lnTo>
                <a:lnTo>
                  <a:pt x="2148" y="1030"/>
                </a:lnTo>
                <a:lnTo>
                  <a:pt x="2151" y="1021"/>
                </a:lnTo>
                <a:lnTo>
                  <a:pt x="2148" y="1000"/>
                </a:lnTo>
                <a:lnTo>
                  <a:pt x="2140" y="980"/>
                </a:lnTo>
                <a:lnTo>
                  <a:pt x="2135" y="961"/>
                </a:lnTo>
                <a:lnTo>
                  <a:pt x="2137" y="943"/>
                </a:lnTo>
                <a:lnTo>
                  <a:pt x="2140" y="952"/>
                </a:lnTo>
                <a:lnTo>
                  <a:pt x="2144" y="963"/>
                </a:lnTo>
                <a:lnTo>
                  <a:pt x="2146" y="973"/>
                </a:lnTo>
                <a:lnTo>
                  <a:pt x="2149" y="982"/>
                </a:lnTo>
                <a:lnTo>
                  <a:pt x="2158" y="988"/>
                </a:lnTo>
                <a:lnTo>
                  <a:pt x="2162" y="956"/>
                </a:lnTo>
                <a:lnTo>
                  <a:pt x="2163" y="921"/>
                </a:lnTo>
                <a:lnTo>
                  <a:pt x="2163" y="885"/>
                </a:lnTo>
                <a:lnTo>
                  <a:pt x="2162" y="852"/>
                </a:lnTo>
                <a:lnTo>
                  <a:pt x="2158" y="818"/>
                </a:lnTo>
                <a:lnTo>
                  <a:pt x="2148" y="790"/>
                </a:lnTo>
                <a:lnTo>
                  <a:pt x="2116" y="778"/>
                </a:lnTo>
                <a:lnTo>
                  <a:pt x="2086" y="760"/>
                </a:lnTo>
                <a:lnTo>
                  <a:pt x="2026" y="721"/>
                </a:lnTo>
                <a:lnTo>
                  <a:pt x="1994" y="702"/>
                </a:lnTo>
                <a:lnTo>
                  <a:pt x="1960" y="688"/>
                </a:lnTo>
                <a:lnTo>
                  <a:pt x="1966" y="681"/>
                </a:lnTo>
                <a:lnTo>
                  <a:pt x="1964" y="674"/>
                </a:lnTo>
                <a:lnTo>
                  <a:pt x="1959" y="667"/>
                </a:lnTo>
                <a:lnTo>
                  <a:pt x="1951" y="658"/>
                </a:lnTo>
                <a:lnTo>
                  <a:pt x="1948" y="649"/>
                </a:lnTo>
                <a:lnTo>
                  <a:pt x="1950" y="640"/>
                </a:lnTo>
                <a:lnTo>
                  <a:pt x="1957" y="649"/>
                </a:lnTo>
                <a:lnTo>
                  <a:pt x="1971" y="663"/>
                </a:lnTo>
                <a:lnTo>
                  <a:pt x="1981" y="668"/>
                </a:lnTo>
                <a:lnTo>
                  <a:pt x="1978" y="652"/>
                </a:lnTo>
                <a:lnTo>
                  <a:pt x="1973" y="635"/>
                </a:lnTo>
                <a:lnTo>
                  <a:pt x="1971" y="617"/>
                </a:lnTo>
                <a:lnTo>
                  <a:pt x="1974" y="600"/>
                </a:lnTo>
                <a:lnTo>
                  <a:pt x="1974" y="628"/>
                </a:lnTo>
                <a:lnTo>
                  <a:pt x="1980" y="628"/>
                </a:lnTo>
                <a:lnTo>
                  <a:pt x="1983" y="624"/>
                </a:lnTo>
                <a:lnTo>
                  <a:pt x="1983" y="622"/>
                </a:lnTo>
                <a:lnTo>
                  <a:pt x="1985" y="621"/>
                </a:lnTo>
                <a:lnTo>
                  <a:pt x="1985" y="619"/>
                </a:lnTo>
                <a:lnTo>
                  <a:pt x="1987" y="617"/>
                </a:lnTo>
                <a:lnTo>
                  <a:pt x="1990" y="617"/>
                </a:lnTo>
                <a:lnTo>
                  <a:pt x="1992" y="644"/>
                </a:lnTo>
                <a:lnTo>
                  <a:pt x="1999" y="663"/>
                </a:lnTo>
                <a:lnTo>
                  <a:pt x="2010" y="679"/>
                </a:lnTo>
                <a:lnTo>
                  <a:pt x="2026" y="691"/>
                </a:lnTo>
                <a:lnTo>
                  <a:pt x="2027" y="679"/>
                </a:lnTo>
                <a:lnTo>
                  <a:pt x="2026" y="665"/>
                </a:lnTo>
                <a:lnTo>
                  <a:pt x="2022" y="633"/>
                </a:lnTo>
                <a:lnTo>
                  <a:pt x="2026" y="621"/>
                </a:lnTo>
                <a:lnTo>
                  <a:pt x="2026" y="631"/>
                </a:lnTo>
                <a:lnTo>
                  <a:pt x="2027" y="635"/>
                </a:lnTo>
                <a:lnTo>
                  <a:pt x="2031" y="638"/>
                </a:lnTo>
                <a:lnTo>
                  <a:pt x="2033" y="638"/>
                </a:lnTo>
                <a:lnTo>
                  <a:pt x="2036" y="637"/>
                </a:lnTo>
                <a:lnTo>
                  <a:pt x="2038" y="637"/>
                </a:lnTo>
                <a:lnTo>
                  <a:pt x="2040" y="635"/>
                </a:lnTo>
                <a:lnTo>
                  <a:pt x="2042" y="635"/>
                </a:lnTo>
                <a:lnTo>
                  <a:pt x="2043" y="665"/>
                </a:lnTo>
                <a:lnTo>
                  <a:pt x="2050" y="689"/>
                </a:lnTo>
                <a:lnTo>
                  <a:pt x="2063" y="709"/>
                </a:lnTo>
                <a:lnTo>
                  <a:pt x="2079" y="725"/>
                </a:lnTo>
                <a:lnTo>
                  <a:pt x="2098" y="737"/>
                </a:lnTo>
                <a:lnTo>
                  <a:pt x="2121" y="748"/>
                </a:lnTo>
                <a:lnTo>
                  <a:pt x="2144" y="756"/>
                </a:lnTo>
                <a:lnTo>
                  <a:pt x="2146" y="744"/>
                </a:lnTo>
                <a:lnTo>
                  <a:pt x="2142" y="735"/>
                </a:lnTo>
                <a:lnTo>
                  <a:pt x="2135" y="730"/>
                </a:lnTo>
                <a:lnTo>
                  <a:pt x="2126" y="727"/>
                </a:lnTo>
                <a:lnTo>
                  <a:pt x="2121" y="721"/>
                </a:lnTo>
                <a:lnTo>
                  <a:pt x="2117" y="716"/>
                </a:lnTo>
                <a:lnTo>
                  <a:pt x="2119" y="705"/>
                </a:lnTo>
                <a:lnTo>
                  <a:pt x="2132" y="714"/>
                </a:lnTo>
                <a:lnTo>
                  <a:pt x="2140" y="723"/>
                </a:lnTo>
                <a:lnTo>
                  <a:pt x="2149" y="734"/>
                </a:lnTo>
                <a:lnTo>
                  <a:pt x="2162" y="742"/>
                </a:lnTo>
                <a:lnTo>
                  <a:pt x="2181" y="744"/>
                </a:lnTo>
                <a:lnTo>
                  <a:pt x="2197" y="751"/>
                </a:lnTo>
                <a:lnTo>
                  <a:pt x="2225" y="776"/>
                </a:lnTo>
                <a:lnTo>
                  <a:pt x="2239" y="785"/>
                </a:lnTo>
                <a:lnTo>
                  <a:pt x="2255" y="790"/>
                </a:lnTo>
                <a:lnTo>
                  <a:pt x="2232" y="749"/>
                </a:lnTo>
                <a:lnTo>
                  <a:pt x="2208" y="712"/>
                </a:lnTo>
                <a:lnTo>
                  <a:pt x="2181" y="679"/>
                </a:lnTo>
                <a:lnTo>
                  <a:pt x="2172" y="663"/>
                </a:lnTo>
                <a:lnTo>
                  <a:pt x="2167" y="647"/>
                </a:lnTo>
                <a:lnTo>
                  <a:pt x="2162" y="635"/>
                </a:lnTo>
                <a:lnTo>
                  <a:pt x="2151" y="624"/>
                </a:lnTo>
                <a:lnTo>
                  <a:pt x="2119" y="600"/>
                </a:lnTo>
                <a:lnTo>
                  <a:pt x="2107" y="594"/>
                </a:lnTo>
                <a:lnTo>
                  <a:pt x="2087" y="589"/>
                </a:lnTo>
                <a:lnTo>
                  <a:pt x="2068" y="587"/>
                </a:lnTo>
                <a:lnTo>
                  <a:pt x="2050" y="584"/>
                </a:lnTo>
                <a:lnTo>
                  <a:pt x="2034" y="573"/>
                </a:lnTo>
                <a:lnTo>
                  <a:pt x="2026" y="561"/>
                </a:lnTo>
                <a:lnTo>
                  <a:pt x="2015" y="529"/>
                </a:lnTo>
                <a:lnTo>
                  <a:pt x="2008" y="511"/>
                </a:lnTo>
                <a:lnTo>
                  <a:pt x="2006" y="510"/>
                </a:lnTo>
                <a:lnTo>
                  <a:pt x="2003" y="510"/>
                </a:lnTo>
                <a:lnTo>
                  <a:pt x="1999" y="508"/>
                </a:lnTo>
                <a:lnTo>
                  <a:pt x="1996" y="508"/>
                </a:lnTo>
                <a:lnTo>
                  <a:pt x="1994" y="506"/>
                </a:lnTo>
                <a:lnTo>
                  <a:pt x="1990" y="506"/>
                </a:lnTo>
                <a:lnTo>
                  <a:pt x="1990" y="502"/>
                </a:lnTo>
                <a:lnTo>
                  <a:pt x="1989" y="501"/>
                </a:lnTo>
                <a:lnTo>
                  <a:pt x="1990" y="495"/>
                </a:lnTo>
                <a:lnTo>
                  <a:pt x="1971" y="487"/>
                </a:lnTo>
                <a:lnTo>
                  <a:pt x="1925" y="473"/>
                </a:lnTo>
                <a:lnTo>
                  <a:pt x="1906" y="464"/>
                </a:lnTo>
                <a:lnTo>
                  <a:pt x="1890" y="451"/>
                </a:lnTo>
                <a:lnTo>
                  <a:pt x="1898" y="451"/>
                </a:lnTo>
                <a:lnTo>
                  <a:pt x="1909" y="455"/>
                </a:lnTo>
                <a:lnTo>
                  <a:pt x="1920" y="462"/>
                </a:lnTo>
                <a:lnTo>
                  <a:pt x="1930" y="464"/>
                </a:lnTo>
                <a:lnTo>
                  <a:pt x="1934" y="464"/>
                </a:lnTo>
                <a:lnTo>
                  <a:pt x="1937" y="462"/>
                </a:lnTo>
                <a:lnTo>
                  <a:pt x="1941" y="458"/>
                </a:lnTo>
                <a:lnTo>
                  <a:pt x="1943" y="458"/>
                </a:lnTo>
                <a:lnTo>
                  <a:pt x="1944" y="457"/>
                </a:lnTo>
                <a:lnTo>
                  <a:pt x="1946" y="457"/>
                </a:lnTo>
                <a:lnTo>
                  <a:pt x="1950" y="458"/>
                </a:lnTo>
                <a:lnTo>
                  <a:pt x="1971" y="473"/>
                </a:lnTo>
                <a:lnTo>
                  <a:pt x="1992" y="483"/>
                </a:lnTo>
                <a:lnTo>
                  <a:pt x="2015" y="492"/>
                </a:lnTo>
                <a:lnTo>
                  <a:pt x="2038" y="504"/>
                </a:lnTo>
                <a:lnTo>
                  <a:pt x="2038" y="499"/>
                </a:lnTo>
                <a:lnTo>
                  <a:pt x="2033" y="492"/>
                </a:lnTo>
                <a:lnTo>
                  <a:pt x="2026" y="485"/>
                </a:lnTo>
                <a:lnTo>
                  <a:pt x="2020" y="478"/>
                </a:lnTo>
                <a:lnTo>
                  <a:pt x="2022" y="471"/>
                </a:lnTo>
                <a:lnTo>
                  <a:pt x="2033" y="478"/>
                </a:lnTo>
                <a:lnTo>
                  <a:pt x="2042" y="487"/>
                </a:lnTo>
                <a:lnTo>
                  <a:pt x="2050" y="497"/>
                </a:lnTo>
                <a:lnTo>
                  <a:pt x="2059" y="504"/>
                </a:lnTo>
                <a:lnTo>
                  <a:pt x="2070" y="504"/>
                </a:lnTo>
                <a:lnTo>
                  <a:pt x="2064" y="485"/>
                </a:lnTo>
                <a:lnTo>
                  <a:pt x="2056" y="469"/>
                </a:lnTo>
                <a:lnTo>
                  <a:pt x="2042" y="453"/>
                </a:lnTo>
                <a:lnTo>
                  <a:pt x="2026" y="441"/>
                </a:lnTo>
                <a:lnTo>
                  <a:pt x="1994" y="413"/>
                </a:lnTo>
                <a:lnTo>
                  <a:pt x="1978" y="395"/>
                </a:lnTo>
                <a:lnTo>
                  <a:pt x="1962" y="376"/>
                </a:lnTo>
                <a:lnTo>
                  <a:pt x="1944" y="358"/>
                </a:lnTo>
                <a:lnTo>
                  <a:pt x="1923" y="346"/>
                </a:lnTo>
                <a:lnTo>
                  <a:pt x="1911" y="347"/>
                </a:lnTo>
                <a:lnTo>
                  <a:pt x="1897" y="349"/>
                </a:lnTo>
                <a:lnTo>
                  <a:pt x="1884" y="347"/>
                </a:lnTo>
                <a:lnTo>
                  <a:pt x="1874" y="346"/>
                </a:lnTo>
                <a:lnTo>
                  <a:pt x="1867" y="340"/>
                </a:lnTo>
                <a:lnTo>
                  <a:pt x="1865" y="331"/>
                </a:lnTo>
                <a:lnTo>
                  <a:pt x="1877" y="338"/>
                </a:lnTo>
                <a:lnTo>
                  <a:pt x="1890" y="338"/>
                </a:lnTo>
                <a:lnTo>
                  <a:pt x="1900" y="333"/>
                </a:lnTo>
                <a:lnTo>
                  <a:pt x="1913" y="326"/>
                </a:lnTo>
                <a:lnTo>
                  <a:pt x="1884" y="301"/>
                </a:lnTo>
                <a:lnTo>
                  <a:pt x="1856" y="278"/>
                </a:lnTo>
                <a:lnTo>
                  <a:pt x="1824" y="259"/>
                </a:lnTo>
                <a:lnTo>
                  <a:pt x="1791" y="241"/>
                </a:lnTo>
                <a:lnTo>
                  <a:pt x="1752" y="229"/>
                </a:lnTo>
                <a:lnTo>
                  <a:pt x="1709" y="220"/>
                </a:lnTo>
                <a:lnTo>
                  <a:pt x="1701" y="203"/>
                </a:lnTo>
                <a:lnTo>
                  <a:pt x="1658" y="166"/>
                </a:lnTo>
                <a:lnTo>
                  <a:pt x="1653" y="166"/>
                </a:lnTo>
                <a:lnTo>
                  <a:pt x="1648" y="164"/>
                </a:lnTo>
                <a:lnTo>
                  <a:pt x="1642" y="164"/>
                </a:lnTo>
                <a:lnTo>
                  <a:pt x="1639" y="166"/>
                </a:lnTo>
                <a:lnTo>
                  <a:pt x="1637" y="169"/>
                </a:lnTo>
                <a:lnTo>
                  <a:pt x="1630" y="155"/>
                </a:lnTo>
                <a:lnTo>
                  <a:pt x="1618" y="146"/>
                </a:lnTo>
                <a:lnTo>
                  <a:pt x="1603" y="139"/>
                </a:lnTo>
                <a:lnTo>
                  <a:pt x="1591" y="130"/>
                </a:lnTo>
                <a:lnTo>
                  <a:pt x="1582" y="118"/>
                </a:lnTo>
                <a:lnTo>
                  <a:pt x="1582" y="100"/>
                </a:lnTo>
                <a:lnTo>
                  <a:pt x="1586" y="83"/>
                </a:lnTo>
                <a:lnTo>
                  <a:pt x="1586" y="67"/>
                </a:lnTo>
                <a:lnTo>
                  <a:pt x="1581" y="51"/>
                </a:lnTo>
                <a:lnTo>
                  <a:pt x="1591" y="46"/>
                </a:lnTo>
                <a:lnTo>
                  <a:pt x="1600" y="35"/>
                </a:lnTo>
                <a:lnTo>
                  <a:pt x="1603" y="25"/>
                </a:lnTo>
                <a:lnTo>
                  <a:pt x="1614" y="0"/>
                </a:lnTo>
                <a:close/>
              </a:path>
            </a:pathLst>
          </a:custGeom>
          <a:solidFill>
            <a:srgbClr val="DCD3BE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59"/>
          <p:cNvSpPr>
            <a:spLocks noEditPoints="1"/>
          </p:cNvSpPr>
          <p:nvPr userDrawn="1"/>
        </p:nvSpPr>
        <p:spPr bwMode="auto">
          <a:xfrm>
            <a:off x="0" y="3429000"/>
            <a:ext cx="2987675" cy="1874838"/>
          </a:xfrm>
          <a:custGeom>
            <a:avLst/>
            <a:gdLst>
              <a:gd name="T0" fmla="*/ 802029 w 5733"/>
              <a:gd name="T1" fmla="*/ 749310 h 3598"/>
              <a:gd name="T2" fmla="*/ 2013671 w 5733"/>
              <a:gd name="T3" fmla="*/ 510135 h 3598"/>
              <a:gd name="T4" fmla="*/ 1872443 w 5733"/>
              <a:gd name="T5" fmla="*/ 452817 h 3598"/>
              <a:gd name="T6" fmla="*/ 1821372 w 5733"/>
              <a:gd name="T7" fmla="*/ 441353 h 3598"/>
              <a:gd name="T8" fmla="*/ 1961036 w 5733"/>
              <a:gd name="T9" fmla="*/ 413736 h 3598"/>
              <a:gd name="T10" fmla="*/ 2121025 w 5733"/>
              <a:gd name="T11" fmla="*/ 410088 h 3598"/>
              <a:gd name="T12" fmla="*/ 2093405 w 5733"/>
              <a:gd name="T13" fmla="*/ 396540 h 3598"/>
              <a:gd name="T14" fmla="*/ 2100701 w 5733"/>
              <a:gd name="T15" fmla="*/ 338701 h 3598"/>
              <a:gd name="T16" fmla="*/ 1940191 w 5733"/>
              <a:gd name="T17" fmla="*/ 387682 h 3598"/>
              <a:gd name="T18" fmla="*/ 2056404 w 5733"/>
              <a:gd name="T19" fmla="*/ 322547 h 3598"/>
              <a:gd name="T20" fmla="*/ 2059010 w 5733"/>
              <a:gd name="T21" fmla="*/ 327758 h 3598"/>
              <a:gd name="T22" fmla="*/ 1970417 w 5733"/>
              <a:gd name="T23" fmla="*/ 285551 h 3598"/>
              <a:gd name="T24" fmla="*/ 2038164 w 5733"/>
              <a:gd name="T25" fmla="*/ 266271 h 3598"/>
              <a:gd name="T26" fmla="*/ 1626988 w 5733"/>
              <a:gd name="T27" fmla="*/ 228232 h 3598"/>
              <a:gd name="T28" fmla="*/ 1640016 w 5733"/>
              <a:gd name="T29" fmla="*/ 68782 h 3598"/>
              <a:gd name="T30" fmla="*/ 1894852 w 5733"/>
              <a:gd name="T31" fmla="*/ 7295 h 3598"/>
              <a:gd name="T32" fmla="*/ 2057447 w 5733"/>
              <a:gd name="T33" fmla="*/ 57319 h 3598"/>
              <a:gd name="T34" fmla="*/ 2231506 w 5733"/>
              <a:gd name="T35" fmla="*/ 227190 h 3598"/>
              <a:gd name="T36" fmla="*/ 2338860 w 5733"/>
              <a:gd name="T37" fmla="*/ 354333 h 3598"/>
              <a:gd name="T38" fmla="*/ 2019925 w 5733"/>
              <a:gd name="T39" fmla="*/ 458548 h 3598"/>
              <a:gd name="T40" fmla="*/ 2204407 w 5733"/>
              <a:gd name="T41" fmla="*/ 501798 h 3598"/>
              <a:gd name="T42" fmla="*/ 2332085 w 5733"/>
              <a:gd name="T43" fmla="*/ 561722 h 3598"/>
              <a:gd name="T44" fmla="*/ 2416510 w 5733"/>
              <a:gd name="T45" fmla="*/ 674796 h 3598"/>
              <a:gd name="T46" fmla="*/ 2593696 w 5733"/>
              <a:gd name="T47" fmla="*/ 752436 h 3598"/>
              <a:gd name="T48" fmla="*/ 2750037 w 5733"/>
              <a:gd name="T49" fmla="*/ 961910 h 3598"/>
              <a:gd name="T50" fmla="*/ 2724501 w 5733"/>
              <a:gd name="T51" fmla="*/ 1109375 h 3598"/>
              <a:gd name="T52" fmla="*/ 2561907 w 5733"/>
              <a:gd name="T53" fmla="*/ 1022355 h 3598"/>
              <a:gd name="T54" fmla="*/ 2429538 w 5733"/>
              <a:gd name="T55" fmla="*/ 1043198 h 3598"/>
              <a:gd name="T56" fmla="*/ 2429538 w 5733"/>
              <a:gd name="T57" fmla="*/ 1079673 h 3598"/>
              <a:gd name="T58" fmla="*/ 2374819 w 5733"/>
              <a:gd name="T59" fmla="*/ 1144808 h 3598"/>
              <a:gd name="T60" fmla="*/ 2321663 w 5733"/>
              <a:gd name="T61" fmla="*/ 1068731 h 3598"/>
              <a:gd name="T62" fmla="*/ 2202322 w 5733"/>
              <a:gd name="T63" fmla="*/ 1066125 h 3598"/>
              <a:gd name="T64" fmla="*/ 2149688 w 5733"/>
              <a:gd name="T65" fmla="*/ 1185452 h 3598"/>
              <a:gd name="T66" fmla="*/ 2179914 w 5733"/>
              <a:gd name="T67" fmla="*/ 1302695 h 3598"/>
              <a:gd name="T68" fmla="*/ 2026699 w 5733"/>
              <a:gd name="T69" fmla="*/ 1240165 h 3598"/>
              <a:gd name="T70" fmla="*/ 1844302 w 5733"/>
              <a:gd name="T71" fmla="*/ 1294357 h 3598"/>
              <a:gd name="T72" fmla="*/ 1764047 w 5733"/>
              <a:gd name="T73" fmla="*/ 1274556 h 3598"/>
              <a:gd name="T74" fmla="*/ 1865147 w 5733"/>
              <a:gd name="T75" fmla="*/ 1367829 h 3598"/>
              <a:gd name="T76" fmla="*/ 1992826 w 5733"/>
              <a:gd name="T77" fmla="*/ 1678392 h 3598"/>
              <a:gd name="T78" fmla="*/ 2768798 w 5733"/>
              <a:gd name="T79" fmla="*/ 1662759 h 3598"/>
              <a:gd name="T80" fmla="*/ 1440942 w 5733"/>
              <a:gd name="T81" fmla="*/ 1540827 h 3598"/>
              <a:gd name="T82" fmla="*/ 1457619 w 5733"/>
              <a:gd name="T83" fmla="*/ 1410037 h 3598"/>
              <a:gd name="T84" fmla="*/ 1291376 w 5733"/>
              <a:gd name="T85" fmla="*/ 1316764 h 3598"/>
              <a:gd name="T86" fmla="*/ 1173599 w 5733"/>
              <a:gd name="T87" fmla="*/ 1288104 h 3598"/>
              <a:gd name="T88" fmla="*/ 915637 w 5733"/>
              <a:gd name="T89" fmla="*/ 1245376 h 3598"/>
              <a:gd name="T90" fmla="*/ 740535 w 5733"/>
              <a:gd name="T91" fmla="*/ 1229744 h 3598"/>
              <a:gd name="T92" fmla="*/ 625364 w 5733"/>
              <a:gd name="T93" fmla="*/ 1239123 h 3598"/>
              <a:gd name="T94" fmla="*/ 574292 w 5733"/>
              <a:gd name="T95" fmla="*/ 1094263 h 3598"/>
              <a:gd name="T96" fmla="*/ 363232 w 5733"/>
              <a:gd name="T97" fmla="*/ 1110417 h 3598"/>
              <a:gd name="T98" fmla="*/ 408571 w 5733"/>
              <a:gd name="T99" fmla="*/ 953572 h 3598"/>
              <a:gd name="T100" fmla="*/ 406486 w 5733"/>
              <a:gd name="T101" fmla="*/ 879579 h 3598"/>
              <a:gd name="T102" fmla="*/ 380430 w 5733"/>
              <a:gd name="T103" fmla="*/ 779011 h 3598"/>
              <a:gd name="T104" fmla="*/ 465375 w 5733"/>
              <a:gd name="T105" fmla="*/ 657600 h 3598"/>
              <a:gd name="T106" fmla="*/ 526348 w 5733"/>
              <a:gd name="T107" fmla="*/ 612266 h 3598"/>
              <a:gd name="T108" fmla="*/ 734281 w 5733"/>
              <a:gd name="T109" fmla="*/ 548174 h 3598"/>
              <a:gd name="T110" fmla="*/ 895833 w 5733"/>
              <a:gd name="T111" fmla="*/ 540879 h 3598"/>
              <a:gd name="T112" fmla="*/ 985469 w 5733"/>
              <a:gd name="T113" fmla="*/ 412173 h 3598"/>
              <a:gd name="T114" fmla="*/ 1079795 w 5733"/>
              <a:gd name="T115" fmla="*/ 223021 h 3598"/>
              <a:gd name="T116" fmla="*/ 1250727 w 5733"/>
              <a:gd name="T117" fmla="*/ 134959 h 3598"/>
              <a:gd name="T118" fmla="*/ 1409153 w 5733"/>
              <a:gd name="T119" fmla="*/ 73472 h 3598"/>
              <a:gd name="T120" fmla="*/ 1504000 w 5733"/>
              <a:gd name="T121" fmla="*/ 96920 h 3598"/>
              <a:gd name="T122" fmla="*/ 1591551 w 5733"/>
              <a:gd name="T123" fmla="*/ 177688 h 3598"/>
              <a:gd name="T124" fmla="*/ 1696820 w 5733"/>
              <a:gd name="T125" fmla="*/ 22927 h 35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733" h="3598">
                <a:moveTo>
                  <a:pt x="1478" y="1404"/>
                </a:moveTo>
                <a:lnTo>
                  <a:pt x="1480" y="1415"/>
                </a:lnTo>
                <a:lnTo>
                  <a:pt x="1485" y="1420"/>
                </a:lnTo>
                <a:lnTo>
                  <a:pt x="1492" y="1425"/>
                </a:lnTo>
                <a:lnTo>
                  <a:pt x="1499" y="1432"/>
                </a:lnTo>
                <a:lnTo>
                  <a:pt x="1503" y="1439"/>
                </a:lnTo>
                <a:lnTo>
                  <a:pt x="1503" y="1451"/>
                </a:lnTo>
                <a:lnTo>
                  <a:pt x="1485" y="1451"/>
                </a:lnTo>
                <a:lnTo>
                  <a:pt x="1484" y="1460"/>
                </a:lnTo>
                <a:lnTo>
                  <a:pt x="1485" y="1467"/>
                </a:lnTo>
                <a:lnTo>
                  <a:pt x="1485" y="1472"/>
                </a:lnTo>
                <a:lnTo>
                  <a:pt x="1482" y="1479"/>
                </a:lnTo>
                <a:lnTo>
                  <a:pt x="1472" y="1479"/>
                </a:lnTo>
                <a:lnTo>
                  <a:pt x="1463" y="1476"/>
                </a:lnTo>
                <a:lnTo>
                  <a:pt x="1456" y="1474"/>
                </a:lnTo>
                <a:lnTo>
                  <a:pt x="1449" y="1476"/>
                </a:lnTo>
                <a:lnTo>
                  <a:pt x="1456" y="1490"/>
                </a:lnTo>
                <a:lnTo>
                  <a:pt x="1465" y="1502"/>
                </a:lnTo>
                <a:lnTo>
                  <a:pt x="1478" y="1509"/>
                </a:lnTo>
                <a:lnTo>
                  <a:pt x="1487" y="1498"/>
                </a:lnTo>
                <a:lnTo>
                  <a:pt x="1494" y="1490"/>
                </a:lnTo>
                <a:lnTo>
                  <a:pt x="1503" y="1479"/>
                </a:lnTo>
                <a:lnTo>
                  <a:pt x="1513" y="1483"/>
                </a:lnTo>
                <a:lnTo>
                  <a:pt x="1522" y="1481"/>
                </a:lnTo>
                <a:lnTo>
                  <a:pt x="1532" y="1479"/>
                </a:lnTo>
                <a:lnTo>
                  <a:pt x="1532" y="1493"/>
                </a:lnTo>
                <a:lnTo>
                  <a:pt x="1536" y="1493"/>
                </a:lnTo>
                <a:lnTo>
                  <a:pt x="1539" y="1491"/>
                </a:lnTo>
                <a:lnTo>
                  <a:pt x="1543" y="1491"/>
                </a:lnTo>
                <a:lnTo>
                  <a:pt x="1545" y="1490"/>
                </a:lnTo>
                <a:lnTo>
                  <a:pt x="1553" y="1490"/>
                </a:lnTo>
                <a:lnTo>
                  <a:pt x="1576" y="1507"/>
                </a:lnTo>
                <a:lnTo>
                  <a:pt x="1602" y="1521"/>
                </a:lnTo>
                <a:lnTo>
                  <a:pt x="1627" y="1537"/>
                </a:lnTo>
                <a:lnTo>
                  <a:pt x="1627" y="1528"/>
                </a:lnTo>
                <a:lnTo>
                  <a:pt x="1635" y="1519"/>
                </a:lnTo>
                <a:lnTo>
                  <a:pt x="1639" y="1517"/>
                </a:lnTo>
                <a:lnTo>
                  <a:pt x="1640" y="1516"/>
                </a:lnTo>
                <a:lnTo>
                  <a:pt x="1632" y="1514"/>
                </a:lnTo>
                <a:lnTo>
                  <a:pt x="1628" y="1509"/>
                </a:lnTo>
                <a:lnTo>
                  <a:pt x="1630" y="1504"/>
                </a:lnTo>
                <a:lnTo>
                  <a:pt x="1633" y="1497"/>
                </a:lnTo>
                <a:lnTo>
                  <a:pt x="1637" y="1488"/>
                </a:lnTo>
                <a:lnTo>
                  <a:pt x="1637" y="1483"/>
                </a:lnTo>
                <a:lnTo>
                  <a:pt x="1632" y="1481"/>
                </a:lnTo>
                <a:lnTo>
                  <a:pt x="1628" y="1477"/>
                </a:lnTo>
                <a:lnTo>
                  <a:pt x="1623" y="1476"/>
                </a:lnTo>
                <a:lnTo>
                  <a:pt x="1621" y="1486"/>
                </a:lnTo>
                <a:lnTo>
                  <a:pt x="1616" y="1493"/>
                </a:lnTo>
                <a:lnTo>
                  <a:pt x="1607" y="1498"/>
                </a:lnTo>
                <a:lnTo>
                  <a:pt x="1599" y="1500"/>
                </a:lnTo>
                <a:lnTo>
                  <a:pt x="1590" y="1498"/>
                </a:lnTo>
                <a:lnTo>
                  <a:pt x="1583" y="1493"/>
                </a:lnTo>
                <a:lnTo>
                  <a:pt x="1579" y="1483"/>
                </a:lnTo>
                <a:lnTo>
                  <a:pt x="1588" y="1477"/>
                </a:lnTo>
                <a:lnTo>
                  <a:pt x="1592" y="1471"/>
                </a:lnTo>
                <a:lnTo>
                  <a:pt x="1592" y="1450"/>
                </a:lnTo>
                <a:lnTo>
                  <a:pt x="1595" y="1441"/>
                </a:lnTo>
                <a:lnTo>
                  <a:pt x="1604" y="1436"/>
                </a:lnTo>
                <a:lnTo>
                  <a:pt x="1593" y="1438"/>
                </a:lnTo>
                <a:lnTo>
                  <a:pt x="1586" y="1441"/>
                </a:lnTo>
                <a:lnTo>
                  <a:pt x="1573" y="1451"/>
                </a:lnTo>
                <a:lnTo>
                  <a:pt x="1564" y="1455"/>
                </a:lnTo>
                <a:lnTo>
                  <a:pt x="1557" y="1450"/>
                </a:lnTo>
                <a:lnTo>
                  <a:pt x="1546" y="1439"/>
                </a:lnTo>
                <a:lnTo>
                  <a:pt x="1539" y="1438"/>
                </a:lnTo>
                <a:lnTo>
                  <a:pt x="1529" y="1439"/>
                </a:lnTo>
                <a:lnTo>
                  <a:pt x="1529" y="1415"/>
                </a:lnTo>
                <a:lnTo>
                  <a:pt x="1512" y="1417"/>
                </a:lnTo>
                <a:lnTo>
                  <a:pt x="1498" y="1415"/>
                </a:lnTo>
                <a:lnTo>
                  <a:pt x="1489" y="1411"/>
                </a:lnTo>
                <a:lnTo>
                  <a:pt x="1478" y="1404"/>
                </a:lnTo>
                <a:close/>
                <a:moveTo>
                  <a:pt x="2833" y="1370"/>
                </a:moveTo>
                <a:lnTo>
                  <a:pt x="2826" y="1371"/>
                </a:lnTo>
                <a:lnTo>
                  <a:pt x="2819" y="1382"/>
                </a:lnTo>
                <a:lnTo>
                  <a:pt x="2830" y="1391"/>
                </a:lnTo>
                <a:lnTo>
                  <a:pt x="2840" y="1394"/>
                </a:lnTo>
                <a:lnTo>
                  <a:pt x="2852" y="1398"/>
                </a:lnTo>
                <a:lnTo>
                  <a:pt x="2863" y="1403"/>
                </a:lnTo>
                <a:lnTo>
                  <a:pt x="2872" y="1410"/>
                </a:lnTo>
                <a:lnTo>
                  <a:pt x="2877" y="1422"/>
                </a:lnTo>
                <a:lnTo>
                  <a:pt x="2880" y="1415"/>
                </a:lnTo>
                <a:lnTo>
                  <a:pt x="2880" y="1410"/>
                </a:lnTo>
                <a:lnTo>
                  <a:pt x="2877" y="1403"/>
                </a:lnTo>
                <a:lnTo>
                  <a:pt x="2877" y="1394"/>
                </a:lnTo>
                <a:lnTo>
                  <a:pt x="2868" y="1392"/>
                </a:lnTo>
                <a:lnTo>
                  <a:pt x="2858" y="1385"/>
                </a:lnTo>
                <a:lnTo>
                  <a:pt x="2849" y="1378"/>
                </a:lnTo>
                <a:lnTo>
                  <a:pt x="2842" y="1371"/>
                </a:lnTo>
                <a:lnTo>
                  <a:pt x="2833" y="1370"/>
                </a:lnTo>
                <a:close/>
                <a:moveTo>
                  <a:pt x="3687" y="935"/>
                </a:moveTo>
                <a:lnTo>
                  <a:pt x="3678" y="939"/>
                </a:lnTo>
                <a:lnTo>
                  <a:pt x="3669" y="946"/>
                </a:lnTo>
                <a:lnTo>
                  <a:pt x="3662" y="956"/>
                </a:lnTo>
                <a:lnTo>
                  <a:pt x="3678" y="954"/>
                </a:lnTo>
                <a:lnTo>
                  <a:pt x="3690" y="949"/>
                </a:lnTo>
                <a:lnTo>
                  <a:pt x="3697" y="940"/>
                </a:lnTo>
                <a:lnTo>
                  <a:pt x="3687" y="935"/>
                </a:lnTo>
                <a:close/>
                <a:moveTo>
                  <a:pt x="3849" y="933"/>
                </a:moveTo>
                <a:lnTo>
                  <a:pt x="3849" y="947"/>
                </a:lnTo>
                <a:lnTo>
                  <a:pt x="3847" y="953"/>
                </a:lnTo>
                <a:lnTo>
                  <a:pt x="3845" y="956"/>
                </a:lnTo>
                <a:lnTo>
                  <a:pt x="3842" y="960"/>
                </a:lnTo>
                <a:lnTo>
                  <a:pt x="3838" y="958"/>
                </a:lnTo>
                <a:lnTo>
                  <a:pt x="3836" y="956"/>
                </a:lnTo>
                <a:lnTo>
                  <a:pt x="3833" y="956"/>
                </a:lnTo>
                <a:lnTo>
                  <a:pt x="3829" y="958"/>
                </a:lnTo>
                <a:lnTo>
                  <a:pt x="3826" y="958"/>
                </a:lnTo>
                <a:lnTo>
                  <a:pt x="3822" y="960"/>
                </a:lnTo>
                <a:lnTo>
                  <a:pt x="3821" y="960"/>
                </a:lnTo>
                <a:lnTo>
                  <a:pt x="3817" y="958"/>
                </a:lnTo>
                <a:lnTo>
                  <a:pt x="3817" y="956"/>
                </a:lnTo>
                <a:lnTo>
                  <a:pt x="3815" y="953"/>
                </a:lnTo>
                <a:lnTo>
                  <a:pt x="3809" y="953"/>
                </a:lnTo>
                <a:lnTo>
                  <a:pt x="3807" y="954"/>
                </a:lnTo>
                <a:lnTo>
                  <a:pt x="3803" y="956"/>
                </a:lnTo>
                <a:lnTo>
                  <a:pt x="3795" y="956"/>
                </a:lnTo>
                <a:lnTo>
                  <a:pt x="3798" y="965"/>
                </a:lnTo>
                <a:lnTo>
                  <a:pt x="3805" y="972"/>
                </a:lnTo>
                <a:lnTo>
                  <a:pt x="3812" y="977"/>
                </a:lnTo>
                <a:lnTo>
                  <a:pt x="3815" y="984"/>
                </a:lnTo>
                <a:lnTo>
                  <a:pt x="3815" y="991"/>
                </a:lnTo>
                <a:lnTo>
                  <a:pt x="3822" y="982"/>
                </a:lnTo>
                <a:lnTo>
                  <a:pt x="3831" y="979"/>
                </a:lnTo>
                <a:lnTo>
                  <a:pt x="3845" y="977"/>
                </a:lnTo>
                <a:lnTo>
                  <a:pt x="3845" y="984"/>
                </a:lnTo>
                <a:lnTo>
                  <a:pt x="3842" y="991"/>
                </a:lnTo>
                <a:lnTo>
                  <a:pt x="3842" y="994"/>
                </a:lnTo>
                <a:lnTo>
                  <a:pt x="3849" y="998"/>
                </a:lnTo>
                <a:lnTo>
                  <a:pt x="3854" y="993"/>
                </a:lnTo>
                <a:lnTo>
                  <a:pt x="3859" y="984"/>
                </a:lnTo>
                <a:lnTo>
                  <a:pt x="3864" y="979"/>
                </a:lnTo>
                <a:lnTo>
                  <a:pt x="3871" y="977"/>
                </a:lnTo>
                <a:lnTo>
                  <a:pt x="3878" y="984"/>
                </a:lnTo>
                <a:lnTo>
                  <a:pt x="3880" y="977"/>
                </a:lnTo>
                <a:lnTo>
                  <a:pt x="3878" y="972"/>
                </a:lnTo>
                <a:lnTo>
                  <a:pt x="3873" y="966"/>
                </a:lnTo>
                <a:lnTo>
                  <a:pt x="3869" y="961"/>
                </a:lnTo>
                <a:lnTo>
                  <a:pt x="3873" y="953"/>
                </a:lnTo>
                <a:lnTo>
                  <a:pt x="3868" y="954"/>
                </a:lnTo>
                <a:lnTo>
                  <a:pt x="3864" y="954"/>
                </a:lnTo>
                <a:lnTo>
                  <a:pt x="3861" y="953"/>
                </a:lnTo>
                <a:lnTo>
                  <a:pt x="3859" y="949"/>
                </a:lnTo>
                <a:lnTo>
                  <a:pt x="3857" y="947"/>
                </a:lnTo>
                <a:lnTo>
                  <a:pt x="3854" y="940"/>
                </a:lnTo>
                <a:lnTo>
                  <a:pt x="3854" y="937"/>
                </a:lnTo>
                <a:lnTo>
                  <a:pt x="3852" y="935"/>
                </a:lnTo>
                <a:lnTo>
                  <a:pt x="3849" y="933"/>
                </a:lnTo>
                <a:close/>
                <a:moveTo>
                  <a:pt x="3791" y="920"/>
                </a:moveTo>
                <a:lnTo>
                  <a:pt x="3777" y="923"/>
                </a:lnTo>
                <a:lnTo>
                  <a:pt x="3767" y="930"/>
                </a:lnTo>
                <a:lnTo>
                  <a:pt x="3758" y="937"/>
                </a:lnTo>
                <a:lnTo>
                  <a:pt x="3748" y="944"/>
                </a:lnTo>
                <a:lnTo>
                  <a:pt x="3751" y="946"/>
                </a:lnTo>
                <a:lnTo>
                  <a:pt x="3756" y="947"/>
                </a:lnTo>
                <a:lnTo>
                  <a:pt x="3763" y="951"/>
                </a:lnTo>
                <a:lnTo>
                  <a:pt x="3767" y="951"/>
                </a:lnTo>
                <a:lnTo>
                  <a:pt x="3770" y="949"/>
                </a:lnTo>
                <a:lnTo>
                  <a:pt x="3774" y="944"/>
                </a:lnTo>
                <a:lnTo>
                  <a:pt x="3770" y="940"/>
                </a:lnTo>
                <a:lnTo>
                  <a:pt x="3770" y="935"/>
                </a:lnTo>
                <a:lnTo>
                  <a:pt x="3772" y="932"/>
                </a:lnTo>
                <a:lnTo>
                  <a:pt x="3786" y="925"/>
                </a:lnTo>
                <a:lnTo>
                  <a:pt x="3791" y="920"/>
                </a:lnTo>
                <a:close/>
                <a:moveTo>
                  <a:pt x="3593" y="869"/>
                </a:moveTo>
                <a:lnTo>
                  <a:pt x="3586" y="874"/>
                </a:lnTo>
                <a:lnTo>
                  <a:pt x="3568" y="885"/>
                </a:lnTo>
                <a:lnTo>
                  <a:pt x="3561" y="892"/>
                </a:lnTo>
                <a:lnTo>
                  <a:pt x="3558" y="902"/>
                </a:lnTo>
                <a:lnTo>
                  <a:pt x="3566" y="907"/>
                </a:lnTo>
                <a:lnTo>
                  <a:pt x="3575" y="914"/>
                </a:lnTo>
                <a:lnTo>
                  <a:pt x="3580" y="925"/>
                </a:lnTo>
                <a:lnTo>
                  <a:pt x="3582" y="935"/>
                </a:lnTo>
                <a:lnTo>
                  <a:pt x="3575" y="944"/>
                </a:lnTo>
                <a:lnTo>
                  <a:pt x="3577" y="947"/>
                </a:lnTo>
                <a:lnTo>
                  <a:pt x="3584" y="954"/>
                </a:lnTo>
                <a:lnTo>
                  <a:pt x="3586" y="958"/>
                </a:lnTo>
                <a:lnTo>
                  <a:pt x="3591" y="960"/>
                </a:lnTo>
                <a:lnTo>
                  <a:pt x="3596" y="960"/>
                </a:lnTo>
                <a:lnTo>
                  <a:pt x="3598" y="954"/>
                </a:lnTo>
                <a:lnTo>
                  <a:pt x="3598" y="944"/>
                </a:lnTo>
                <a:lnTo>
                  <a:pt x="3596" y="939"/>
                </a:lnTo>
                <a:lnTo>
                  <a:pt x="3596" y="933"/>
                </a:lnTo>
                <a:lnTo>
                  <a:pt x="3607" y="928"/>
                </a:lnTo>
                <a:lnTo>
                  <a:pt x="3615" y="923"/>
                </a:lnTo>
                <a:lnTo>
                  <a:pt x="3624" y="916"/>
                </a:lnTo>
                <a:lnTo>
                  <a:pt x="3629" y="906"/>
                </a:lnTo>
                <a:lnTo>
                  <a:pt x="3617" y="904"/>
                </a:lnTo>
                <a:lnTo>
                  <a:pt x="3607" y="899"/>
                </a:lnTo>
                <a:lnTo>
                  <a:pt x="3598" y="893"/>
                </a:lnTo>
                <a:lnTo>
                  <a:pt x="3589" y="887"/>
                </a:lnTo>
                <a:lnTo>
                  <a:pt x="3587" y="883"/>
                </a:lnTo>
                <a:lnTo>
                  <a:pt x="3587" y="881"/>
                </a:lnTo>
                <a:lnTo>
                  <a:pt x="3591" y="878"/>
                </a:lnTo>
                <a:lnTo>
                  <a:pt x="3594" y="876"/>
                </a:lnTo>
                <a:lnTo>
                  <a:pt x="3596" y="874"/>
                </a:lnTo>
                <a:lnTo>
                  <a:pt x="3596" y="871"/>
                </a:lnTo>
                <a:lnTo>
                  <a:pt x="3593" y="869"/>
                </a:lnTo>
                <a:close/>
                <a:moveTo>
                  <a:pt x="3906" y="819"/>
                </a:moveTo>
                <a:lnTo>
                  <a:pt x="3899" y="820"/>
                </a:lnTo>
                <a:lnTo>
                  <a:pt x="3896" y="824"/>
                </a:lnTo>
                <a:lnTo>
                  <a:pt x="3896" y="833"/>
                </a:lnTo>
                <a:lnTo>
                  <a:pt x="3908" y="831"/>
                </a:lnTo>
                <a:lnTo>
                  <a:pt x="3916" y="826"/>
                </a:lnTo>
                <a:lnTo>
                  <a:pt x="3923" y="819"/>
                </a:lnTo>
                <a:lnTo>
                  <a:pt x="3906" y="819"/>
                </a:lnTo>
                <a:close/>
                <a:moveTo>
                  <a:pt x="3713" y="805"/>
                </a:moveTo>
                <a:lnTo>
                  <a:pt x="3706" y="808"/>
                </a:lnTo>
                <a:lnTo>
                  <a:pt x="3701" y="815"/>
                </a:lnTo>
                <a:lnTo>
                  <a:pt x="3695" y="824"/>
                </a:lnTo>
                <a:lnTo>
                  <a:pt x="3690" y="831"/>
                </a:lnTo>
                <a:lnTo>
                  <a:pt x="3683" y="836"/>
                </a:lnTo>
                <a:lnTo>
                  <a:pt x="3683" y="840"/>
                </a:lnTo>
                <a:lnTo>
                  <a:pt x="3687" y="847"/>
                </a:lnTo>
                <a:lnTo>
                  <a:pt x="3687" y="850"/>
                </a:lnTo>
                <a:lnTo>
                  <a:pt x="3688" y="854"/>
                </a:lnTo>
                <a:lnTo>
                  <a:pt x="3687" y="859"/>
                </a:lnTo>
                <a:lnTo>
                  <a:pt x="3676" y="862"/>
                </a:lnTo>
                <a:lnTo>
                  <a:pt x="3671" y="866"/>
                </a:lnTo>
                <a:lnTo>
                  <a:pt x="3667" y="867"/>
                </a:lnTo>
                <a:lnTo>
                  <a:pt x="3662" y="869"/>
                </a:lnTo>
                <a:lnTo>
                  <a:pt x="3662" y="899"/>
                </a:lnTo>
                <a:lnTo>
                  <a:pt x="3666" y="906"/>
                </a:lnTo>
                <a:lnTo>
                  <a:pt x="3671" y="893"/>
                </a:lnTo>
                <a:lnTo>
                  <a:pt x="3678" y="888"/>
                </a:lnTo>
                <a:lnTo>
                  <a:pt x="3688" y="885"/>
                </a:lnTo>
                <a:lnTo>
                  <a:pt x="3701" y="883"/>
                </a:lnTo>
                <a:lnTo>
                  <a:pt x="3713" y="883"/>
                </a:lnTo>
                <a:lnTo>
                  <a:pt x="3727" y="880"/>
                </a:lnTo>
                <a:lnTo>
                  <a:pt x="3730" y="862"/>
                </a:lnTo>
                <a:lnTo>
                  <a:pt x="3735" y="847"/>
                </a:lnTo>
                <a:lnTo>
                  <a:pt x="3744" y="833"/>
                </a:lnTo>
                <a:lnTo>
                  <a:pt x="3741" y="824"/>
                </a:lnTo>
                <a:lnTo>
                  <a:pt x="3730" y="814"/>
                </a:lnTo>
                <a:lnTo>
                  <a:pt x="3727" y="805"/>
                </a:lnTo>
                <a:lnTo>
                  <a:pt x="3713" y="805"/>
                </a:lnTo>
                <a:close/>
                <a:moveTo>
                  <a:pt x="3605" y="794"/>
                </a:moveTo>
                <a:lnTo>
                  <a:pt x="3605" y="800"/>
                </a:lnTo>
                <a:lnTo>
                  <a:pt x="3607" y="805"/>
                </a:lnTo>
                <a:lnTo>
                  <a:pt x="3608" y="808"/>
                </a:lnTo>
                <a:lnTo>
                  <a:pt x="3612" y="812"/>
                </a:lnTo>
                <a:lnTo>
                  <a:pt x="3613" y="808"/>
                </a:lnTo>
                <a:lnTo>
                  <a:pt x="3615" y="807"/>
                </a:lnTo>
                <a:lnTo>
                  <a:pt x="3615" y="801"/>
                </a:lnTo>
                <a:lnTo>
                  <a:pt x="3613" y="798"/>
                </a:lnTo>
                <a:lnTo>
                  <a:pt x="3612" y="796"/>
                </a:lnTo>
                <a:lnTo>
                  <a:pt x="3608" y="794"/>
                </a:lnTo>
                <a:lnTo>
                  <a:pt x="3605" y="794"/>
                </a:lnTo>
                <a:close/>
                <a:moveTo>
                  <a:pt x="3467" y="779"/>
                </a:moveTo>
                <a:lnTo>
                  <a:pt x="3467" y="791"/>
                </a:lnTo>
                <a:lnTo>
                  <a:pt x="3465" y="794"/>
                </a:lnTo>
                <a:lnTo>
                  <a:pt x="3464" y="796"/>
                </a:lnTo>
                <a:lnTo>
                  <a:pt x="3464" y="805"/>
                </a:lnTo>
                <a:lnTo>
                  <a:pt x="3476" y="812"/>
                </a:lnTo>
                <a:lnTo>
                  <a:pt x="3500" y="815"/>
                </a:lnTo>
                <a:lnTo>
                  <a:pt x="3514" y="822"/>
                </a:lnTo>
                <a:lnTo>
                  <a:pt x="3514" y="841"/>
                </a:lnTo>
                <a:lnTo>
                  <a:pt x="3511" y="845"/>
                </a:lnTo>
                <a:lnTo>
                  <a:pt x="3507" y="845"/>
                </a:lnTo>
                <a:lnTo>
                  <a:pt x="3504" y="843"/>
                </a:lnTo>
                <a:lnTo>
                  <a:pt x="3500" y="840"/>
                </a:lnTo>
                <a:lnTo>
                  <a:pt x="3493" y="840"/>
                </a:lnTo>
                <a:lnTo>
                  <a:pt x="3493" y="847"/>
                </a:lnTo>
                <a:lnTo>
                  <a:pt x="3495" y="847"/>
                </a:lnTo>
                <a:lnTo>
                  <a:pt x="3499" y="848"/>
                </a:lnTo>
                <a:lnTo>
                  <a:pt x="3506" y="848"/>
                </a:lnTo>
                <a:lnTo>
                  <a:pt x="3509" y="847"/>
                </a:lnTo>
                <a:lnTo>
                  <a:pt x="3512" y="847"/>
                </a:lnTo>
                <a:lnTo>
                  <a:pt x="3514" y="848"/>
                </a:lnTo>
                <a:lnTo>
                  <a:pt x="3516" y="848"/>
                </a:lnTo>
                <a:lnTo>
                  <a:pt x="3518" y="852"/>
                </a:lnTo>
                <a:lnTo>
                  <a:pt x="3518" y="862"/>
                </a:lnTo>
                <a:lnTo>
                  <a:pt x="3511" y="862"/>
                </a:lnTo>
                <a:lnTo>
                  <a:pt x="3500" y="866"/>
                </a:lnTo>
                <a:lnTo>
                  <a:pt x="3497" y="876"/>
                </a:lnTo>
                <a:lnTo>
                  <a:pt x="3497" y="883"/>
                </a:lnTo>
                <a:lnTo>
                  <a:pt x="3500" y="885"/>
                </a:lnTo>
                <a:lnTo>
                  <a:pt x="3506" y="887"/>
                </a:lnTo>
                <a:lnTo>
                  <a:pt x="3509" y="888"/>
                </a:lnTo>
                <a:lnTo>
                  <a:pt x="3514" y="890"/>
                </a:lnTo>
                <a:lnTo>
                  <a:pt x="3523" y="874"/>
                </a:lnTo>
                <a:lnTo>
                  <a:pt x="3544" y="847"/>
                </a:lnTo>
                <a:lnTo>
                  <a:pt x="3551" y="831"/>
                </a:lnTo>
                <a:lnTo>
                  <a:pt x="3554" y="808"/>
                </a:lnTo>
                <a:lnTo>
                  <a:pt x="3539" y="801"/>
                </a:lnTo>
                <a:lnTo>
                  <a:pt x="3511" y="791"/>
                </a:lnTo>
                <a:lnTo>
                  <a:pt x="3497" y="793"/>
                </a:lnTo>
                <a:lnTo>
                  <a:pt x="3481" y="801"/>
                </a:lnTo>
                <a:lnTo>
                  <a:pt x="3481" y="796"/>
                </a:lnTo>
                <a:lnTo>
                  <a:pt x="3479" y="793"/>
                </a:lnTo>
                <a:lnTo>
                  <a:pt x="3469" y="782"/>
                </a:lnTo>
                <a:lnTo>
                  <a:pt x="3467" y="779"/>
                </a:lnTo>
                <a:close/>
                <a:moveTo>
                  <a:pt x="4024" y="777"/>
                </a:moveTo>
                <a:lnTo>
                  <a:pt x="4021" y="779"/>
                </a:lnTo>
                <a:lnTo>
                  <a:pt x="4016" y="784"/>
                </a:lnTo>
                <a:lnTo>
                  <a:pt x="4014" y="787"/>
                </a:lnTo>
                <a:lnTo>
                  <a:pt x="4031" y="787"/>
                </a:lnTo>
                <a:lnTo>
                  <a:pt x="4031" y="779"/>
                </a:lnTo>
                <a:lnTo>
                  <a:pt x="4030" y="777"/>
                </a:lnTo>
                <a:lnTo>
                  <a:pt x="4024" y="777"/>
                </a:lnTo>
                <a:close/>
                <a:moveTo>
                  <a:pt x="3887" y="774"/>
                </a:moveTo>
                <a:lnTo>
                  <a:pt x="3875" y="775"/>
                </a:lnTo>
                <a:lnTo>
                  <a:pt x="3864" y="781"/>
                </a:lnTo>
                <a:lnTo>
                  <a:pt x="3850" y="784"/>
                </a:lnTo>
                <a:lnTo>
                  <a:pt x="3835" y="787"/>
                </a:lnTo>
                <a:lnTo>
                  <a:pt x="3838" y="798"/>
                </a:lnTo>
                <a:lnTo>
                  <a:pt x="3836" y="812"/>
                </a:lnTo>
                <a:lnTo>
                  <a:pt x="3831" y="826"/>
                </a:lnTo>
                <a:lnTo>
                  <a:pt x="3828" y="836"/>
                </a:lnTo>
                <a:lnTo>
                  <a:pt x="3828" y="845"/>
                </a:lnTo>
                <a:lnTo>
                  <a:pt x="3845" y="838"/>
                </a:lnTo>
                <a:lnTo>
                  <a:pt x="3863" y="827"/>
                </a:lnTo>
                <a:lnTo>
                  <a:pt x="3878" y="814"/>
                </a:lnTo>
                <a:lnTo>
                  <a:pt x="3896" y="798"/>
                </a:lnTo>
                <a:lnTo>
                  <a:pt x="3913" y="787"/>
                </a:lnTo>
                <a:lnTo>
                  <a:pt x="3899" y="777"/>
                </a:lnTo>
                <a:lnTo>
                  <a:pt x="3887" y="774"/>
                </a:lnTo>
                <a:close/>
                <a:moveTo>
                  <a:pt x="3772" y="774"/>
                </a:moveTo>
                <a:lnTo>
                  <a:pt x="3758" y="775"/>
                </a:lnTo>
                <a:lnTo>
                  <a:pt x="3760" y="779"/>
                </a:lnTo>
                <a:lnTo>
                  <a:pt x="3760" y="782"/>
                </a:lnTo>
                <a:lnTo>
                  <a:pt x="3758" y="784"/>
                </a:lnTo>
                <a:lnTo>
                  <a:pt x="3758" y="786"/>
                </a:lnTo>
                <a:lnTo>
                  <a:pt x="3755" y="786"/>
                </a:lnTo>
                <a:lnTo>
                  <a:pt x="3753" y="787"/>
                </a:lnTo>
                <a:lnTo>
                  <a:pt x="3753" y="789"/>
                </a:lnTo>
                <a:lnTo>
                  <a:pt x="3751" y="791"/>
                </a:lnTo>
                <a:lnTo>
                  <a:pt x="3755" y="793"/>
                </a:lnTo>
                <a:lnTo>
                  <a:pt x="3760" y="793"/>
                </a:lnTo>
                <a:lnTo>
                  <a:pt x="3763" y="794"/>
                </a:lnTo>
                <a:lnTo>
                  <a:pt x="3768" y="796"/>
                </a:lnTo>
                <a:lnTo>
                  <a:pt x="3774" y="801"/>
                </a:lnTo>
                <a:lnTo>
                  <a:pt x="3774" y="812"/>
                </a:lnTo>
                <a:lnTo>
                  <a:pt x="3770" y="814"/>
                </a:lnTo>
                <a:lnTo>
                  <a:pt x="3767" y="812"/>
                </a:lnTo>
                <a:lnTo>
                  <a:pt x="3763" y="812"/>
                </a:lnTo>
                <a:lnTo>
                  <a:pt x="3756" y="808"/>
                </a:lnTo>
                <a:lnTo>
                  <a:pt x="3753" y="808"/>
                </a:lnTo>
                <a:lnTo>
                  <a:pt x="3751" y="812"/>
                </a:lnTo>
                <a:lnTo>
                  <a:pt x="3755" y="814"/>
                </a:lnTo>
                <a:lnTo>
                  <a:pt x="3762" y="820"/>
                </a:lnTo>
                <a:lnTo>
                  <a:pt x="3765" y="822"/>
                </a:lnTo>
                <a:lnTo>
                  <a:pt x="3767" y="827"/>
                </a:lnTo>
                <a:lnTo>
                  <a:pt x="3767" y="833"/>
                </a:lnTo>
                <a:lnTo>
                  <a:pt x="3758" y="848"/>
                </a:lnTo>
                <a:lnTo>
                  <a:pt x="3749" y="862"/>
                </a:lnTo>
                <a:lnTo>
                  <a:pt x="3744" y="880"/>
                </a:lnTo>
                <a:lnTo>
                  <a:pt x="3756" y="881"/>
                </a:lnTo>
                <a:lnTo>
                  <a:pt x="3774" y="878"/>
                </a:lnTo>
                <a:lnTo>
                  <a:pt x="3784" y="876"/>
                </a:lnTo>
                <a:lnTo>
                  <a:pt x="3782" y="871"/>
                </a:lnTo>
                <a:lnTo>
                  <a:pt x="3782" y="867"/>
                </a:lnTo>
                <a:lnTo>
                  <a:pt x="3784" y="864"/>
                </a:lnTo>
                <a:lnTo>
                  <a:pt x="3786" y="862"/>
                </a:lnTo>
                <a:lnTo>
                  <a:pt x="3789" y="862"/>
                </a:lnTo>
                <a:lnTo>
                  <a:pt x="3793" y="860"/>
                </a:lnTo>
                <a:lnTo>
                  <a:pt x="3796" y="860"/>
                </a:lnTo>
                <a:lnTo>
                  <a:pt x="3798" y="859"/>
                </a:lnTo>
                <a:lnTo>
                  <a:pt x="3802" y="859"/>
                </a:lnTo>
                <a:lnTo>
                  <a:pt x="3805" y="855"/>
                </a:lnTo>
                <a:lnTo>
                  <a:pt x="3803" y="836"/>
                </a:lnTo>
                <a:lnTo>
                  <a:pt x="3809" y="819"/>
                </a:lnTo>
                <a:lnTo>
                  <a:pt x="3814" y="798"/>
                </a:lnTo>
                <a:lnTo>
                  <a:pt x="3815" y="775"/>
                </a:lnTo>
                <a:lnTo>
                  <a:pt x="3800" y="775"/>
                </a:lnTo>
                <a:lnTo>
                  <a:pt x="3786" y="774"/>
                </a:lnTo>
                <a:lnTo>
                  <a:pt x="3772" y="774"/>
                </a:lnTo>
                <a:close/>
                <a:moveTo>
                  <a:pt x="3946" y="761"/>
                </a:moveTo>
                <a:lnTo>
                  <a:pt x="3946" y="765"/>
                </a:lnTo>
                <a:lnTo>
                  <a:pt x="3944" y="768"/>
                </a:lnTo>
                <a:lnTo>
                  <a:pt x="3941" y="768"/>
                </a:lnTo>
                <a:lnTo>
                  <a:pt x="3937" y="770"/>
                </a:lnTo>
                <a:lnTo>
                  <a:pt x="3936" y="772"/>
                </a:lnTo>
                <a:lnTo>
                  <a:pt x="3932" y="772"/>
                </a:lnTo>
                <a:lnTo>
                  <a:pt x="3932" y="777"/>
                </a:lnTo>
                <a:lnTo>
                  <a:pt x="3929" y="787"/>
                </a:lnTo>
                <a:lnTo>
                  <a:pt x="3927" y="791"/>
                </a:lnTo>
                <a:lnTo>
                  <a:pt x="3932" y="791"/>
                </a:lnTo>
                <a:lnTo>
                  <a:pt x="3936" y="789"/>
                </a:lnTo>
                <a:lnTo>
                  <a:pt x="3937" y="787"/>
                </a:lnTo>
                <a:lnTo>
                  <a:pt x="3941" y="786"/>
                </a:lnTo>
                <a:lnTo>
                  <a:pt x="3943" y="784"/>
                </a:lnTo>
                <a:lnTo>
                  <a:pt x="3946" y="782"/>
                </a:lnTo>
                <a:lnTo>
                  <a:pt x="3950" y="782"/>
                </a:lnTo>
                <a:lnTo>
                  <a:pt x="3948" y="779"/>
                </a:lnTo>
                <a:lnTo>
                  <a:pt x="3948" y="775"/>
                </a:lnTo>
                <a:lnTo>
                  <a:pt x="3951" y="768"/>
                </a:lnTo>
                <a:lnTo>
                  <a:pt x="3951" y="761"/>
                </a:lnTo>
                <a:lnTo>
                  <a:pt x="3946" y="761"/>
                </a:lnTo>
                <a:close/>
                <a:moveTo>
                  <a:pt x="4071" y="751"/>
                </a:moveTo>
                <a:lnTo>
                  <a:pt x="4058" y="754"/>
                </a:lnTo>
                <a:lnTo>
                  <a:pt x="4047" y="761"/>
                </a:lnTo>
                <a:lnTo>
                  <a:pt x="4040" y="772"/>
                </a:lnTo>
                <a:lnTo>
                  <a:pt x="4049" y="779"/>
                </a:lnTo>
                <a:lnTo>
                  <a:pt x="4058" y="784"/>
                </a:lnTo>
                <a:lnTo>
                  <a:pt x="4070" y="787"/>
                </a:lnTo>
                <a:lnTo>
                  <a:pt x="4085" y="787"/>
                </a:lnTo>
                <a:lnTo>
                  <a:pt x="4084" y="772"/>
                </a:lnTo>
                <a:lnTo>
                  <a:pt x="4080" y="760"/>
                </a:lnTo>
                <a:lnTo>
                  <a:pt x="4071" y="751"/>
                </a:lnTo>
                <a:close/>
                <a:moveTo>
                  <a:pt x="4129" y="744"/>
                </a:moveTo>
                <a:lnTo>
                  <a:pt x="4115" y="747"/>
                </a:lnTo>
                <a:lnTo>
                  <a:pt x="4108" y="747"/>
                </a:lnTo>
                <a:lnTo>
                  <a:pt x="4108" y="751"/>
                </a:lnTo>
                <a:lnTo>
                  <a:pt x="4106" y="753"/>
                </a:lnTo>
                <a:lnTo>
                  <a:pt x="4105" y="756"/>
                </a:lnTo>
                <a:lnTo>
                  <a:pt x="4105" y="761"/>
                </a:lnTo>
                <a:lnTo>
                  <a:pt x="4106" y="765"/>
                </a:lnTo>
                <a:lnTo>
                  <a:pt x="4110" y="768"/>
                </a:lnTo>
                <a:lnTo>
                  <a:pt x="4113" y="770"/>
                </a:lnTo>
                <a:lnTo>
                  <a:pt x="4118" y="775"/>
                </a:lnTo>
                <a:lnTo>
                  <a:pt x="4118" y="772"/>
                </a:lnTo>
                <a:lnTo>
                  <a:pt x="4122" y="770"/>
                </a:lnTo>
                <a:lnTo>
                  <a:pt x="4124" y="768"/>
                </a:lnTo>
                <a:lnTo>
                  <a:pt x="4131" y="768"/>
                </a:lnTo>
                <a:lnTo>
                  <a:pt x="4134" y="767"/>
                </a:lnTo>
                <a:lnTo>
                  <a:pt x="4136" y="765"/>
                </a:lnTo>
                <a:lnTo>
                  <a:pt x="4136" y="744"/>
                </a:lnTo>
                <a:lnTo>
                  <a:pt x="4129" y="744"/>
                </a:lnTo>
                <a:close/>
                <a:moveTo>
                  <a:pt x="3796" y="741"/>
                </a:moveTo>
                <a:lnTo>
                  <a:pt x="3791" y="742"/>
                </a:lnTo>
                <a:lnTo>
                  <a:pt x="3788" y="744"/>
                </a:lnTo>
                <a:lnTo>
                  <a:pt x="3784" y="751"/>
                </a:lnTo>
                <a:lnTo>
                  <a:pt x="3809" y="751"/>
                </a:lnTo>
                <a:lnTo>
                  <a:pt x="3807" y="746"/>
                </a:lnTo>
                <a:lnTo>
                  <a:pt x="3796" y="741"/>
                </a:lnTo>
                <a:close/>
                <a:moveTo>
                  <a:pt x="3523" y="732"/>
                </a:moveTo>
                <a:lnTo>
                  <a:pt x="3519" y="734"/>
                </a:lnTo>
                <a:lnTo>
                  <a:pt x="3518" y="737"/>
                </a:lnTo>
                <a:lnTo>
                  <a:pt x="3521" y="737"/>
                </a:lnTo>
                <a:lnTo>
                  <a:pt x="3523" y="739"/>
                </a:lnTo>
                <a:lnTo>
                  <a:pt x="3523" y="741"/>
                </a:lnTo>
                <a:lnTo>
                  <a:pt x="3525" y="744"/>
                </a:lnTo>
                <a:lnTo>
                  <a:pt x="3528" y="747"/>
                </a:lnTo>
                <a:lnTo>
                  <a:pt x="3535" y="747"/>
                </a:lnTo>
                <a:lnTo>
                  <a:pt x="3537" y="742"/>
                </a:lnTo>
                <a:lnTo>
                  <a:pt x="3533" y="735"/>
                </a:lnTo>
                <a:lnTo>
                  <a:pt x="3526" y="732"/>
                </a:lnTo>
                <a:lnTo>
                  <a:pt x="3523" y="732"/>
                </a:lnTo>
                <a:close/>
                <a:moveTo>
                  <a:pt x="4054" y="725"/>
                </a:moveTo>
                <a:lnTo>
                  <a:pt x="4047" y="732"/>
                </a:lnTo>
                <a:lnTo>
                  <a:pt x="4038" y="732"/>
                </a:lnTo>
                <a:lnTo>
                  <a:pt x="4030" y="728"/>
                </a:lnTo>
                <a:lnTo>
                  <a:pt x="4019" y="727"/>
                </a:lnTo>
                <a:lnTo>
                  <a:pt x="4007" y="728"/>
                </a:lnTo>
                <a:lnTo>
                  <a:pt x="4004" y="737"/>
                </a:lnTo>
                <a:lnTo>
                  <a:pt x="3997" y="741"/>
                </a:lnTo>
                <a:lnTo>
                  <a:pt x="3976" y="741"/>
                </a:lnTo>
                <a:lnTo>
                  <a:pt x="3967" y="742"/>
                </a:lnTo>
                <a:lnTo>
                  <a:pt x="3960" y="747"/>
                </a:lnTo>
                <a:lnTo>
                  <a:pt x="3957" y="758"/>
                </a:lnTo>
                <a:lnTo>
                  <a:pt x="3965" y="756"/>
                </a:lnTo>
                <a:lnTo>
                  <a:pt x="3970" y="760"/>
                </a:lnTo>
                <a:lnTo>
                  <a:pt x="3974" y="763"/>
                </a:lnTo>
                <a:lnTo>
                  <a:pt x="3976" y="767"/>
                </a:lnTo>
                <a:lnTo>
                  <a:pt x="3981" y="770"/>
                </a:lnTo>
                <a:lnTo>
                  <a:pt x="3986" y="772"/>
                </a:lnTo>
                <a:lnTo>
                  <a:pt x="3988" y="761"/>
                </a:lnTo>
                <a:lnTo>
                  <a:pt x="3993" y="756"/>
                </a:lnTo>
                <a:lnTo>
                  <a:pt x="4000" y="756"/>
                </a:lnTo>
                <a:lnTo>
                  <a:pt x="4009" y="760"/>
                </a:lnTo>
                <a:lnTo>
                  <a:pt x="4017" y="761"/>
                </a:lnTo>
                <a:lnTo>
                  <a:pt x="4021" y="754"/>
                </a:lnTo>
                <a:lnTo>
                  <a:pt x="4038" y="744"/>
                </a:lnTo>
                <a:lnTo>
                  <a:pt x="4049" y="741"/>
                </a:lnTo>
                <a:lnTo>
                  <a:pt x="4056" y="737"/>
                </a:lnTo>
                <a:lnTo>
                  <a:pt x="4058" y="732"/>
                </a:lnTo>
                <a:lnTo>
                  <a:pt x="4054" y="725"/>
                </a:lnTo>
                <a:close/>
                <a:moveTo>
                  <a:pt x="3910" y="714"/>
                </a:moveTo>
                <a:lnTo>
                  <a:pt x="3894" y="718"/>
                </a:lnTo>
                <a:lnTo>
                  <a:pt x="3866" y="728"/>
                </a:lnTo>
                <a:lnTo>
                  <a:pt x="3866" y="732"/>
                </a:lnTo>
                <a:lnTo>
                  <a:pt x="3868" y="735"/>
                </a:lnTo>
                <a:lnTo>
                  <a:pt x="3869" y="737"/>
                </a:lnTo>
                <a:lnTo>
                  <a:pt x="3869" y="744"/>
                </a:lnTo>
                <a:lnTo>
                  <a:pt x="3882" y="741"/>
                </a:lnTo>
                <a:lnTo>
                  <a:pt x="3889" y="735"/>
                </a:lnTo>
                <a:lnTo>
                  <a:pt x="3896" y="728"/>
                </a:lnTo>
                <a:lnTo>
                  <a:pt x="3901" y="721"/>
                </a:lnTo>
                <a:lnTo>
                  <a:pt x="3910" y="714"/>
                </a:lnTo>
                <a:close/>
                <a:moveTo>
                  <a:pt x="3941" y="713"/>
                </a:moveTo>
                <a:lnTo>
                  <a:pt x="3936" y="714"/>
                </a:lnTo>
                <a:lnTo>
                  <a:pt x="3932" y="721"/>
                </a:lnTo>
                <a:lnTo>
                  <a:pt x="3944" y="723"/>
                </a:lnTo>
                <a:lnTo>
                  <a:pt x="3955" y="723"/>
                </a:lnTo>
                <a:lnTo>
                  <a:pt x="3964" y="721"/>
                </a:lnTo>
                <a:lnTo>
                  <a:pt x="3970" y="714"/>
                </a:lnTo>
                <a:lnTo>
                  <a:pt x="3950" y="714"/>
                </a:lnTo>
                <a:lnTo>
                  <a:pt x="3941" y="713"/>
                </a:lnTo>
                <a:close/>
                <a:moveTo>
                  <a:pt x="3518" y="690"/>
                </a:moveTo>
                <a:lnTo>
                  <a:pt x="3516" y="695"/>
                </a:lnTo>
                <a:lnTo>
                  <a:pt x="3512" y="699"/>
                </a:lnTo>
                <a:lnTo>
                  <a:pt x="3511" y="704"/>
                </a:lnTo>
                <a:lnTo>
                  <a:pt x="3516" y="704"/>
                </a:lnTo>
                <a:lnTo>
                  <a:pt x="3519" y="708"/>
                </a:lnTo>
                <a:lnTo>
                  <a:pt x="3519" y="711"/>
                </a:lnTo>
                <a:lnTo>
                  <a:pt x="3523" y="714"/>
                </a:lnTo>
                <a:lnTo>
                  <a:pt x="3525" y="714"/>
                </a:lnTo>
                <a:lnTo>
                  <a:pt x="3525" y="713"/>
                </a:lnTo>
                <a:lnTo>
                  <a:pt x="3526" y="711"/>
                </a:lnTo>
                <a:lnTo>
                  <a:pt x="3539" y="711"/>
                </a:lnTo>
                <a:lnTo>
                  <a:pt x="3537" y="708"/>
                </a:lnTo>
                <a:lnTo>
                  <a:pt x="3533" y="704"/>
                </a:lnTo>
                <a:lnTo>
                  <a:pt x="3530" y="702"/>
                </a:lnTo>
                <a:lnTo>
                  <a:pt x="3526" y="699"/>
                </a:lnTo>
                <a:lnTo>
                  <a:pt x="3523" y="697"/>
                </a:lnTo>
                <a:lnTo>
                  <a:pt x="3519" y="694"/>
                </a:lnTo>
                <a:lnTo>
                  <a:pt x="3518" y="690"/>
                </a:lnTo>
                <a:close/>
                <a:moveTo>
                  <a:pt x="3974" y="687"/>
                </a:moveTo>
                <a:lnTo>
                  <a:pt x="3974" y="695"/>
                </a:lnTo>
                <a:lnTo>
                  <a:pt x="3977" y="697"/>
                </a:lnTo>
                <a:lnTo>
                  <a:pt x="3983" y="697"/>
                </a:lnTo>
                <a:lnTo>
                  <a:pt x="3986" y="695"/>
                </a:lnTo>
                <a:lnTo>
                  <a:pt x="3990" y="695"/>
                </a:lnTo>
                <a:lnTo>
                  <a:pt x="3993" y="694"/>
                </a:lnTo>
                <a:lnTo>
                  <a:pt x="3997" y="690"/>
                </a:lnTo>
                <a:lnTo>
                  <a:pt x="3990" y="690"/>
                </a:lnTo>
                <a:lnTo>
                  <a:pt x="3986" y="688"/>
                </a:lnTo>
                <a:lnTo>
                  <a:pt x="3984" y="687"/>
                </a:lnTo>
                <a:lnTo>
                  <a:pt x="3974" y="687"/>
                </a:lnTo>
                <a:close/>
                <a:moveTo>
                  <a:pt x="4051" y="636"/>
                </a:moveTo>
                <a:lnTo>
                  <a:pt x="4047" y="638"/>
                </a:lnTo>
                <a:lnTo>
                  <a:pt x="4045" y="641"/>
                </a:lnTo>
                <a:lnTo>
                  <a:pt x="4045" y="643"/>
                </a:lnTo>
                <a:lnTo>
                  <a:pt x="4044" y="645"/>
                </a:lnTo>
                <a:lnTo>
                  <a:pt x="4042" y="648"/>
                </a:lnTo>
                <a:lnTo>
                  <a:pt x="4038" y="650"/>
                </a:lnTo>
                <a:lnTo>
                  <a:pt x="4031" y="650"/>
                </a:lnTo>
                <a:lnTo>
                  <a:pt x="4031" y="668"/>
                </a:lnTo>
                <a:lnTo>
                  <a:pt x="4042" y="664"/>
                </a:lnTo>
                <a:lnTo>
                  <a:pt x="4049" y="655"/>
                </a:lnTo>
                <a:lnTo>
                  <a:pt x="4052" y="647"/>
                </a:lnTo>
                <a:lnTo>
                  <a:pt x="4058" y="636"/>
                </a:lnTo>
                <a:lnTo>
                  <a:pt x="4051" y="636"/>
                </a:lnTo>
                <a:close/>
                <a:moveTo>
                  <a:pt x="3701" y="582"/>
                </a:moveTo>
                <a:lnTo>
                  <a:pt x="3699" y="596"/>
                </a:lnTo>
                <a:lnTo>
                  <a:pt x="3692" y="608"/>
                </a:lnTo>
                <a:lnTo>
                  <a:pt x="3678" y="619"/>
                </a:lnTo>
                <a:lnTo>
                  <a:pt x="3664" y="628"/>
                </a:lnTo>
                <a:lnTo>
                  <a:pt x="3647" y="633"/>
                </a:lnTo>
                <a:lnTo>
                  <a:pt x="3641" y="626"/>
                </a:lnTo>
                <a:lnTo>
                  <a:pt x="3633" y="624"/>
                </a:lnTo>
                <a:lnTo>
                  <a:pt x="3624" y="626"/>
                </a:lnTo>
                <a:lnTo>
                  <a:pt x="3615" y="629"/>
                </a:lnTo>
                <a:lnTo>
                  <a:pt x="3612" y="636"/>
                </a:lnTo>
                <a:lnTo>
                  <a:pt x="3619" y="636"/>
                </a:lnTo>
                <a:lnTo>
                  <a:pt x="3633" y="633"/>
                </a:lnTo>
                <a:lnTo>
                  <a:pt x="3640" y="633"/>
                </a:lnTo>
                <a:lnTo>
                  <a:pt x="3640" y="636"/>
                </a:lnTo>
                <a:lnTo>
                  <a:pt x="3647" y="643"/>
                </a:lnTo>
                <a:lnTo>
                  <a:pt x="3648" y="647"/>
                </a:lnTo>
                <a:lnTo>
                  <a:pt x="3648" y="648"/>
                </a:lnTo>
                <a:lnTo>
                  <a:pt x="3647" y="654"/>
                </a:lnTo>
                <a:lnTo>
                  <a:pt x="3633" y="654"/>
                </a:lnTo>
                <a:lnTo>
                  <a:pt x="3624" y="659"/>
                </a:lnTo>
                <a:lnTo>
                  <a:pt x="3617" y="666"/>
                </a:lnTo>
                <a:lnTo>
                  <a:pt x="3610" y="674"/>
                </a:lnTo>
                <a:lnTo>
                  <a:pt x="3601" y="680"/>
                </a:lnTo>
                <a:lnTo>
                  <a:pt x="3591" y="678"/>
                </a:lnTo>
                <a:lnTo>
                  <a:pt x="3582" y="676"/>
                </a:lnTo>
                <a:lnTo>
                  <a:pt x="3575" y="678"/>
                </a:lnTo>
                <a:lnTo>
                  <a:pt x="3572" y="687"/>
                </a:lnTo>
                <a:lnTo>
                  <a:pt x="3586" y="694"/>
                </a:lnTo>
                <a:lnTo>
                  <a:pt x="3598" y="702"/>
                </a:lnTo>
                <a:lnTo>
                  <a:pt x="3610" y="708"/>
                </a:lnTo>
                <a:lnTo>
                  <a:pt x="3622" y="711"/>
                </a:lnTo>
                <a:lnTo>
                  <a:pt x="3636" y="711"/>
                </a:lnTo>
                <a:lnTo>
                  <a:pt x="3655" y="704"/>
                </a:lnTo>
                <a:lnTo>
                  <a:pt x="3659" y="720"/>
                </a:lnTo>
                <a:lnTo>
                  <a:pt x="3661" y="734"/>
                </a:lnTo>
                <a:lnTo>
                  <a:pt x="3657" y="746"/>
                </a:lnTo>
                <a:lnTo>
                  <a:pt x="3647" y="754"/>
                </a:lnTo>
                <a:lnTo>
                  <a:pt x="3631" y="751"/>
                </a:lnTo>
                <a:lnTo>
                  <a:pt x="3620" y="744"/>
                </a:lnTo>
                <a:lnTo>
                  <a:pt x="3608" y="737"/>
                </a:lnTo>
                <a:lnTo>
                  <a:pt x="3615" y="754"/>
                </a:lnTo>
                <a:lnTo>
                  <a:pt x="3619" y="772"/>
                </a:lnTo>
                <a:lnTo>
                  <a:pt x="3615" y="787"/>
                </a:lnTo>
                <a:lnTo>
                  <a:pt x="3626" y="781"/>
                </a:lnTo>
                <a:lnTo>
                  <a:pt x="3638" y="779"/>
                </a:lnTo>
                <a:lnTo>
                  <a:pt x="3652" y="784"/>
                </a:lnTo>
                <a:lnTo>
                  <a:pt x="3662" y="791"/>
                </a:lnTo>
                <a:lnTo>
                  <a:pt x="3666" y="784"/>
                </a:lnTo>
                <a:lnTo>
                  <a:pt x="3666" y="775"/>
                </a:lnTo>
                <a:lnTo>
                  <a:pt x="3667" y="767"/>
                </a:lnTo>
                <a:lnTo>
                  <a:pt x="3673" y="761"/>
                </a:lnTo>
                <a:lnTo>
                  <a:pt x="3685" y="761"/>
                </a:lnTo>
                <a:lnTo>
                  <a:pt x="3690" y="763"/>
                </a:lnTo>
                <a:lnTo>
                  <a:pt x="3694" y="765"/>
                </a:lnTo>
                <a:lnTo>
                  <a:pt x="3699" y="756"/>
                </a:lnTo>
                <a:lnTo>
                  <a:pt x="3702" y="746"/>
                </a:lnTo>
                <a:lnTo>
                  <a:pt x="3708" y="737"/>
                </a:lnTo>
                <a:lnTo>
                  <a:pt x="3716" y="741"/>
                </a:lnTo>
                <a:lnTo>
                  <a:pt x="3723" y="744"/>
                </a:lnTo>
                <a:lnTo>
                  <a:pt x="3732" y="747"/>
                </a:lnTo>
                <a:lnTo>
                  <a:pt x="3741" y="746"/>
                </a:lnTo>
                <a:lnTo>
                  <a:pt x="3748" y="741"/>
                </a:lnTo>
                <a:lnTo>
                  <a:pt x="3744" y="735"/>
                </a:lnTo>
                <a:lnTo>
                  <a:pt x="3744" y="711"/>
                </a:lnTo>
                <a:lnTo>
                  <a:pt x="3767" y="699"/>
                </a:lnTo>
                <a:lnTo>
                  <a:pt x="3782" y="680"/>
                </a:lnTo>
                <a:lnTo>
                  <a:pt x="3789" y="655"/>
                </a:lnTo>
                <a:lnTo>
                  <a:pt x="3788" y="629"/>
                </a:lnTo>
                <a:lnTo>
                  <a:pt x="3767" y="629"/>
                </a:lnTo>
                <a:lnTo>
                  <a:pt x="3767" y="631"/>
                </a:lnTo>
                <a:lnTo>
                  <a:pt x="3765" y="635"/>
                </a:lnTo>
                <a:lnTo>
                  <a:pt x="3765" y="636"/>
                </a:lnTo>
                <a:lnTo>
                  <a:pt x="3762" y="640"/>
                </a:lnTo>
                <a:lnTo>
                  <a:pt x="3758" y="638"/>
                </a:lnTo>
                <a:lnTo>
                  <a:pt x="3751" y="638"/>
                </a:lnTo>
                <a:lnTo>
                  <a:pt x="3749" y="640"/>
                </a:lnTo>
                <a:lnTo>
                  <a:pt x="3746" y="640"/>
                </a:lnTo>
                <a:lnTo>
                  <a:pt x="3744" y="638"/>
                </a:lnTo>
                <a:lnTo>
                  <a:pt x="3741" y="636"/>
                </a:lnTo>
                <a:lnTo>
                  <a:pt x="3742" y="626"/>
                </a:lnTo>
                <a:lnTo>
                  <a:pt x="3741" y="617"/>
                </a:lnTo>
                <a:lnTo>
                  <a:pt x="3741" y="596"/>
                </a:lnTo>
                <a:lnTo>
                  <a:pt x="3728" y="593"/>
                </a:lnTo>
                <a:lnTo>
                  <a:pt x="3708" y="589"/>
                </a:lnTo>
                <a:lnTo>
                  <a:pt x="3701" y="582"/>
                </a:lnTo>
                <a:close/>
                <a:moveTo>
                  <a:pt x="3861" y="568"/>
                </a:moveTo>
                <a:lnTo>
                  <a:pt x="3856" y="570"/>
                </a:lnTo>
                <a:lnTo>
                  <a:pt x="3852" y="572"/>
                </a:lnTo>
                <a:lnTo>
                  <a:pt x="3850" y="575"/>
                </a:lnTo>
                <a:lnTo>
                  <a:pt x="3849" y="581"/>
                </a:lnTo>
                <a:lnTo>
                  <a:pt x="3849" y="586"/>
                </a:lnTo>
                <a:lnTo>
                  <a:pt x="3863" y="579"/>
                </a:lnTo>
                <a:lnTo>
                  <a:pt x="3873" y="568"/>
                </a:lnTo>
                <a:lnTo>
                  <a:pt x="3861" y="568"/>
                </a:lnTo>
                <a:close/>
                <a:moveTo>
                  <a:pt x="3894" y="556"/>
                </a:moveTo>
                <a:lnTo>
                  <a:pt x="3887" y="558"/>
                </a:lnTo>
                <a:lnTo>
                  <a:pt x="3883" y="560"/>
                </a:lnTo>
                <a:lnTo>
                  <a:pt x="3880" y="563"/>
                </a:lnTo>
                <a:lnTo>
                  <a:pt x="3878" y="568"/>
                </a:lnTo>
                <a:lnTo>
                  <a:pt x="3887" y="568"/>
                </a:lnTo>
                <a:lnTo>
                  <a:pt x="3890" y="567"/>
                </a:lnTo>
                <a:lnTo>
                  <a:pt x="3894" y="567"/>
                </a:lnTo>
                <a:lnTo>
                  <a:pt x="3899" y="562"/>
                </a:lnTo>
                <a:lnTo>
                  <a:pt x="3899" y="556"/>
                </a:lnTo>
                <a:lnTo>
                  <a:pt x="3894" y="556"/>
                </a:lnTo>
                <a:close/>
                <a:moveTo>
                  <a:pt x="4005" y="549"/>
                </a:moveTo>
                <a:lnTo>
                  <a:pt x="4004" y="553"/>
                </a:lnTo>
                <a:lnTo>
                  <a:pt x="4009" y="558"/>
                </a:lnTo>
                <a:lnTo>
                  <a:pt x="4014" y="562"/>
                </a:lnTo>
                <a:lnTo>
                  <a:pt x="4024" y="572"/>
                </a:lnTo>
                <a:lnTo>
                  <a:pt x="4024" y="579"/>
                </a:lnTo>
                <a:lnTo>
                  <a:pt x="4023" y="581"/>
                </a:lnTo>
                <a:lnTo>
                  <a:pt x="4021" y="584"/>
                </a:lnTo>
                <a:lnTo>
                  <a:pt x="4019" y="586"/>
                </a:lnTo>
                <a:lnTo>
                  <a:pt x="4017" y="589"/>
                </a:lnTo>
                <a:lnTo>
                  <a:pt x="4030" y="589"/>
                </a:lnTo>
                <a:lnTo>
                  <a:pt x="4031" y="591"/>
                </a:lnTo>
                <a:lnTo>
                  <a:pt x="4031" y="596"/>
                </a:lnTo>
                <a:lnTo>
                  <a:pt x="4014" y="600"/>
                </a:lnTo>
                <a:lnTo>
                  <a:pt x="3998" y="601"/>
                </a:lnTo>
                <a:lnTo>
                  <a:pt x="3983" y="601"/>
                </a:lnTo>
                <a:lnTo>
                  <a:pt x="3969" y="605"/>
                </a:lnTo>
                <a:lnTo>
                  <a:pt x="3957" y="610"/>
                </a:lnTo>
                <a:lnTo>
                  <a:pt x="3950" y="621"/>
                </a:lnTo>
                <a:lnTo>
                  <a:pt x="3946" y="619"/>
                </a:lnTo>
                <a:lnTo>
                  <a:pt x="3943" y="619"/>
                </a:lnTo>
                <a:lnTo>
                  <a:pt x="3939" y="621"/>
                </a:lnTo>
                <a:lnTo>
                  <a:pt x="3930" y="621"/>
                </a:lnTo>
                <a:lnTo>
                  <a:pt x="3927" y="617"/>
                </a:lnTo>
                <a:lnTo>
                  <a:pt x="3927" y="610"/>
                </a:lnTo>
                <a:lnTo>
                  <a:pt x="3930" y="607"/>
                </a:lnTo>
                <a:lnTo>
                  <a:pt x="3934" y="605"/>
                </a:lnTo>
                <a:lnTo>
                  <a:pt x="3936" y="605"/>
                </a:lnTo>
                <a:lnTo>
                  <a:pt x="3939" y="603"/>
                </a:lnTo>
                <a:lnTo>
                  <a:pt x="3943" y="600"/>
                </a:lnTo>
                <a:lnTo>
                  <a:pt x="3943" y="596"/>
                </a:lnTo>
                <a:lnTo>
                  <a:pt x="3932" y="596"/>
                </a:lnTo>
                <a:lnTo>
                  <a:pt x="3925" y="598"/>
                </a:lnTo>
                <a:lnTo>
                  <a:pt x="3916" y="600"/>
                </a:lnTo>
                <a:lnTo>
                  <a:pt x="3906" y="600"/>
                </a:lnTo>
                <a:lnTo>
                  <a:pt x="3906" y="591"/>
                </a:lnTo>
                <a:lnTo>
                  <a:pt x="3903" y="588"/>
                </a:lnTo>
                <a:lnTo>
                  <a:pt x="3903" y="582"/>
                </a:lnTo>
                <a:lnTo>
                  <a:pt x="3880" y="591"/>
                </a:lnTo>
                <a:lnTo>
                  <a:pt x="3861" y="605"/>
                </a:lnTo>
                <a:lnTo>
                  <a:pt x="3847" y="622"/>
                </a:lnTo>
                <a:lnTo>
                  <a:pt x="3835" y="640"/>
                </a:lnTo>
                <a:lnTo>
                  <a:pt x="3828" y="657"/>
                </a:lnTo>
                <a:lnTo>
                  <a:pt x="3833" y="650"/>
                </a:lnTo>
                <a:lnTo>
                  <a:pt x="3843" y="640"/>
                </a:lnTo>
                <a:lnTo>
                  <a:pt x="3849" y="633"/>
                </a:lnTo>
                <a:lnTo>
                  <a:pt x="3852" y="633"/>
                </a:lnTo>
                <a:lnTo>
                  <a:pt x="3856" y="635"/>
                </a:lnTo>
                <a:lnTo>
                  <a:pt x="3859" y="635"/>
                </a:lnTo>
                <a:lnTo>
                  <a:pt x="3861" y="636"/>
                </a:lnTo>
                <a:lnTo>
                  <a:pt x="3869" y="636"/>
                </a:lnTo>
                <a:lnTo>
                  <a:pt x="3871" y="645"/>
                </a:lnTo>
                <a:lnTo>
                  <a:pt x="3878" y="655"/>
                </a:lnTo>
                <a:lnTo>
                  <a:pt x="3878" y="664"/>
                </a:lnTo>
                <a:lnTo>
                  <a:pt x="3857" y="666"/>
                </a:lnTo>
                <a:lnTo>
                  <a:pt x="3842" y="669"/>
                </a:lnTo>
                <a:lnTo>
                  <a:pt x="3828" y="674"/>
                </a:lnTo>
                <a:lnTo>
                  <a:pt x="3809" y="680"/>
                </a:lnTo>
                <a:lnTo>
                  <a:pt x="3805" y="688"/>
                </a:lnTo>
                <a:lnTo>
                  <a:pt x="3800" y="695"/>
                </a:lnTo>
                <a:lnTo>
                  <a:pt x="3793" y="701"/>
                </a:lnTo>
                <a:lnTo>
                  <a:pt x="3788" y="708"/>
                </a:lnTo>
                <a:lnTo>
                  <a:pt x="3798" y="713"/>
                </a:lnTo>
                <a:lnTo>
                  <a:pt x="3809" y="711"/>
                </a:lnTo>
                <a:lnTo>
                  <a:pt x="3815" y="704"/>
                </a:lnTo>
                <a:lnTo>
                  <a:pt x="3821" y="695"/>
                </a:lnTo>
                <a:lnTo>
                  <a:pt x="3828" y="687"/>
                </a:lnTo>
                <a:lnTo>
                  <a:pt x="3836" y="687"/>
                </a:lnTo>
                <a:lnTo>
                  <a:pt x="3840" y="688"/>
                </a:lnTo>
                <a:lnTo>
                  <a:pt x="3842" y="690"/>
                </a:lnTo>
                <a:lnTo>
                  <a:pt x="3843" y="694"/>
                </a:lnTo>
                <a:lnTo>
                  <a:pt x="3843" y="697"/>
                </a:lnTo>
                <a:lnTo>
                  <a:pt x="3847" y="704"/>
                </a:lnTo>
                <a:lnTo>
                  <a:pt x="3849" y="706"/>
                </a:lnTo>
                <a:lnTo>
                  <a:pt x="3852" y="708"/>
                </a:lnTo>
                <a:lnTo>
                  <a:pt x="3920" y="692"/>
                </a:lnTo>
                <a:lnTo>
                  <a:pt x="3941" y="685"/>
                </a:lnTo>
                <a:lnTo>
                  <a:pt x="3957" y="676"/>
                </a:lnTo>
                <a:lnTo>
                  <a:pt x="3970" y="662"/>
                </a:lnTo>
                <a:lnTo>
                  <a:pt x="3977" y="647"/>
                </a:lnTo>
                <a:lnTo>
                  <a:pt x="3972" y="652"/>
                </a:lnTo>
                <a:lnTo>
                  <a:pt x="3967" y="654"/>
                </a:lnTo>
                <a:lnTo>
                  <a:pt x="3958" y="650"/>
                </a:lnTo>
                <a:lnTo>
                  <a:pt x="3951" y="647"/>
                </a:lnTo>
                <a:lnTo>
                  <a:pt x="3946" y="643"/>
                </a:lnTo>
                <a:lnTo>
                  <a:pt x="3951" y="629"/>
                </a:lnTo>
                <a:lnTo>
                  <a:pt x="3962" y="617"/>
                </a:lnTo>
                <a:lnTo>
                  <a:pt x="3977" y="610"/>
                </a:lnTo>
                <a:lnTo>
                  <a:pt x="3995" y="607"/>
                </a:lnTo>
                <a:lnTo>
                  <a:pt x="4012" y="608"/>
                </a:lnTo>
                <a:lnTo>
                  <a:pt x="4028" y="614"/>
                </a:lnTo>
                <a:lnTo>
                  <a:pt x="4030" y="608"/>
                </a:lnTo>
                <a:lnTo>
                  <a:pt x="4037" y="605"/>
                </a:lnTo>
                <a:lnTo>
                  <a:pt x="4042" y="605"/>
                </a:lnTo>
                <a:lnTo>
                  <a:pt x="4049" y="608"/>
                </a:lnTo>
                <a:lnTo>
                  <a:pt x="4051" y="614"/>
                </a:lnTo>
                <a:lnTo>
                  <a:pt x="4052" y="608"/>
                </a:lnTo>
                <a:lnTo>
                  <a:pt x="4052" y="603"/>
                </a:lnTo>
                <a:lnTo>
                  <a:pt x="4049" y="600"/>
                </a:lnTo>
                <a:lnTo>
                  <a:pt x="4049" y="598"/>
                </a:lnTo>
                <a:lnTo>
                  <a:pt x="4047" y="595"/>
                </a:lnTo>
                <a:lnTo>
                  <a:pt x="4047" y="589"/>
                </a:lnTo>
                <a:lnTo>
                  <a:pt x="4051" y="581"/>
                </a:lnTo>
                <a:lnTo>
                  <a:pt x="4058" y="575"/>
                </a:lnTo>
                <a:lnTo>
                  <a:pt x="4075" y="568"/>
                </a:lnTo>
                <a:lnTo>
                  <a:pt x="4082" y="563"/>
                </a:lnTo>
                <a:lnTo>
                  <a:pt x="4077" y="563"/>
                </a:lnTo>
                <a:lnTo>
                  <a:pt x="4073" y="560"/>
                </a:lnTo>
                <a:lnTo>
                  <a:pt x="4073" y="558"/>
                </a:lnTo>
                <a:lnTo>
                  <a:pt x="4068" y="553"/>
                </a:lnTo>
                <a:lnTo>
                  <a:pt x="4066" y="556"/>
                </a:lnTo>
                <a:lnTo>
                  <a:pt x="4063" y="560"/>
                </a:lnTo>
                <a:lnTo>
                  <a:pt x="4056" y="560"/>
                </a:lnTo>
                <a:lnTo>
                  <a:pt x="4052" y="558"/>
                </a:lnTo>
                <a:lnTo>
                  <a:pt x="4047" y="553"/>
                </a:lnTo>
                <a:lnTo>
                  <a:pt x="4047" y="549"/>
                </a:lnTo>
                <a:lnTo>
                  <a:pt x="4045" y="556"/>
                </a:lnTo>
                <a:lnTo>
                  <a:pt x="4038" y="560"/>
                </a:lnTo>
                <a:lnTo>
                  <a:pt x="4030" y="558"/>
                </a:lnTo>
                <a:lnTo>
                  <a:pt x="4019" y="555"/>
                </a:lnTo>
                <a:lnTo>
                  <a:pt x="4011" y="551"/>
                </a:lnTo>
                <a:lnTo>
                  <a:pt x="4005" y="549"/>
                </a:lnTo>
                <a:close/>
                <a:moveTo>
                  <a:pt x="3866" y="518"/>
                </a:moveTo>
                <a:lnTo>
                  <a:pt x="3866" y="532"/>
                </a:lnTo>
                <a:lnTo>
                  <a:pt x="3871" y="532"/>
                </a:lnTo>
                <a:lnTo>
                  <a:pt x="3875" y="530"/>
                </a:lnTo>
                <a:lnTo>
                  <a:pt x="3878" y="523"/>
                </a:lnTo>
                <a:lnTo>
                  <a:pt x="3878" y="518"/>
                </a:lnTo>
                <a:lnTo>
                  <a:pt x="3866" y="518"/>
                </a:lnTo>
                <a:close/>
                <a:moveTo>
                  <a:pt x="3824" y="518"/>
                </a:moveTo>
                <a:lnTo>
                  <a:pt x="3809" y="520"/>
                </a:lnTo>
                <a:lnTo>
                  <a:pt x="3793" y="525"/>
                </a:lnTo>
                <a:lnTo>
                  <a:pt x="3781" y="534"/>
                </a:lnTo>
                <a:lnTo>
                  <a:pt x="3774" y="546"/>
                </a:lnTo>
                <a:lnTo>
                  <a:pt x="3768" y="544"/>
                </a:lnTo>
                <a:lnTo>
                  <a:pt x="3762" y="544"/>
                </a:lnTo>
                <a:lnTo>
                  <a:pt x="3751" y="549"/>
                </a:lnTo>
                <a:lnTo>
                  <a:pt x="3751" y="562"/>
                </a:lnTo>
                <a:lnTo>
                  <a:pt x="3756" y="568"/>
                </a:lnTo>
                <a:lnTo>
                  <a:pt x="3770" y="579"/>
                </a:lnTo>
                <a:lnTo>
                  <a:pt x="3775" y="586"/>
                </a:lnTo>
                <a:lnTo>
                  <a:pt x="3777" y="596"/>
                </a:lnTo>
                <a:lnTo>
                  <a:pt x="3781" y="595"/>
                </a:lnTo>
                <a:lnTo>
                  <a:pt x="3784" y="596"/>
                </a:lnTo>
                <a:lnTo>
                  <a:pt x="3786" y="598"/>
                </a:lnTo>
                <a:lnTo>
                  <a:pt x="3789" y="600"/>
                </a:lnTo>
                <a:lnTo>
                  <a:pt x="3793" y="600"/>
                </a:lnTo>
                <a:lnTo>
                  <a:pt x="3795" y="596"/>
                </a:lnTo>
                <a:lnTo>
                  <a:pt x="3789" y="579"/>
                </a:lnTo>
                <a:lnTo>
                  <a:pt x="3784" y="563"/>
                </a:lnTo>
                <a:lnTo>
                  <a:pt x="3777" y="546"/>
                </a:lnTo>
                <a:lnTo>
                  <a:pt x="3781" y="548"/>
                </a:lnTo>
                <a:lnTo>
                  <a:pt x="3784" y="544"/>
                </a:lnTo>
                <a:lnTo>
                  <a:pt x="3784" y="539"/>
                </a:lnTo>
                <a:lnTo>
                  <a:pt x="3786" y="539"/>
                </a:lnTo>
                <a:lnTo>
                  <a:pt x="3788" y="537"/>
                </a:lnTo>
                <a:lnTo>
                  <a:pt x="3795" y="541"/>
                </a:lnTo>
                <a:lnTo>
                  <a:pt x="3798" y="544"/>
                </a:lnTo>
                <a:lnTo>
                  <a:pt x="3800" y="548"/>
                </a:lnTo>
                <a:lnTo>
                  <a:pt x="3800" y="551"/>
                </a:lnTo>
                <a:lnTo>
                  <a:pt x="3802" y="556"/>
                </a:lnTo>
                <a:lnTo>
                  <a:pt x="3802" y="560"/>
                </a:lnTo>
                <a:lnTo>
                  <a:pt x="3819" y="562"/>
                </a:lnTo>
                <a:lnTo>
                  <a:pt x="3836" y="558"/>
                </a:lnTo>
                <a:lnTo>
                  <a:pt x="3847" y="551"/>
                </a:lnTo>
                <a:lnTo>
                  <a:pt x="3852" y="539"/>
                </a:lnTo>
                <a:lnTo>
                  <a:pt x="3849" y="528"/>
                </a:lnTo>
                <a:lnTo>
                  <a:pt x="3838" y="522"/>
                </a:lnTo>
                <a:lnTo>
                  <a:pt x="3824" y="518"/>
                </a:lnTo>
                <a:close/>
                <a:moveTo>
                  <a:pt x="3981" y="511"/>
                </a:moveTo>
                <a:lnTo>
                  <a:pt x="3965" y="515"/>
                </a:lnTo>
                <a:lnTo>
                  <a:pt x="3953" y="523"/>
                </a:lnTo>
                <a:lnTo>
                  <a:pt x="3941" y="535"/>
                </a:lnTo>
                <a:lnTo>
                  <a:pt x="3916" y="563"/>
                </a:lnTo>
                <a:lnTo>
                  <a:pt x="3934" y="563"/>
                </a:lnTo>
                <a:lnTo>
                  <a:pt x="3948" y="560"/>
                </a:lnTo>
                <a:lnTo>
                  <a:pt x="3962" y="558"/>
                </a:lnTo>
                <a:lnTo>
                  <a:pt x="3981" y="556"/>
                </a:lnTo>
                <a:lnTo>
                  <a:pt x="3981" y="553"/>
                </a:lnTo>
                <a:lnTo>
                  <a:pt x="3983" y="549"/>
                </a:lnTo>
                <a:lnTo>
                  <a:pt x="3983" y="546"/>
                </a:lnTo>
                <a:lnTo>
                  <a:pt x="3986" y="542"/>
                </a:lnTo>
                <a:lnTo>
                  <a:pt x="3993" y="542"/>
                </a:lnTo>
                <a:lnTo>
                  <a:pt x="3995" y="541"/>
                </a:lnTo>
                <a:lnTo>
                  <a:pt x="3993" y="539"/>
                </a:lnTo>
                <a:lnTo>
                  <a:pt x="3986" y="539"/>
                </a:lnTo>
                <a:lnTo>
                  <a:pt x="3979" y="537"/>
                </a:lnTo>
                <a:lnTo>
                  <a:pt x="3974" y="535"/>
                </a:lnTo>
                <a:lnTo>
                  <a:pt x="3970" y="532"/>
                </a:lnTo>
                <a:lnTo>
                  <a:pt x="3970" y="522"/>
                </a:lnTo>
                <a:lnTo>
                  <a:pt x="3988" y="522"/>
                </a:lnTo>
                <a:lnTo>
                  <a:pt x="3997" y="520"/>
                </a:lnTo>
                <a:lnTo>
                  <a:pt x="4000" y="515"/>
                </a:lnTo>
                <a:lnTo>
                  <a:pt x="3981" y="511"/>
                </a:lnTo>
                <a:close/>
                <a:moveTo>
                  <a:pt x="3748" y="499"/>
                </a:moveTo>
                <a:lnTo>
                  <a:pt x="3735" y="502"/>
                </a:lnTo>
                <a:lnTo>
                  <a:pt x="3728" y="509"/>
                </a:lnTo>
                <a:lnTo>
                  <a:pt x="3723" y="522"/>
                </a:lnTo>
                <a:lnTo>
                  <a:pt x="3720" y="546"/>
                </a:lnTo>
                <a:lnTo>
                  <a:pt x="3732" y="541"/>
                </a:lnTo>
                <a:lnTo>
                  <a:pt x="3742" y="534"/>
                </a:lnTo>
                <a:lnTo>
                  <a:pt x="3751" y="525"/>
                </a:lnTo>
                <a:lnTo>
                  <a:pt x="3742" y="525"/>
                </a:lnTo>
                <a:lnTo>
                  <a:pt x="3739" y="523"/>
                </a:lnTo>
                <a:lnTo>
                  <a:pt x="3737" y="522"/>
                </a:lnTo>
                <a:lnTo>
                  <a:pt x="3737" y="515"/>
                </a:lnTo>
                <a:lnTo>
                  <a:pt x="3741" y="508"/>
                </a:lnTo>
                <a:lnTo>
                  <a:pt x="3742" y="506"/>
                </a:lnTo>
                <a:lnTo>
                  <a:pt x="3744" y="502"/>
                </a:lnTo>
                <a:lnTo>
                  <a:pt x="3748" y="499"/>
                </a:lnTo>
                <a:close/>
                <a:moveTo>
                  <a:pt x="3896" y="489"/>
                </a:moveTo>
                <a:lnTo>
                  <a:pt x="3894" y="494"/>
                </a:lnTo>
                <a:lnTo>
                  <a:pt x="3897" y="501"/>
                </a:lnTo>
                <a:lnTo>
                  <a:pt x="3901" y="504"/>
                </a:lnTo>
                <a:lnTo>
                  <a:pt x="3904" y="506"/>
                </a:lnTo>
                <a:lnTo>
                  <a:pt x="3906" y="508"/>
                </a:lnTo>
                <a:lnTo>
                  <a:pt x="3910" y="515"/>
                </a:lnTo>
                <a:lnTo>
                  <a:pt x="3911" y="511"/>
                </a:lnTo>
                <a:lnTo>
                  <a:pt x="3913" y="509"/>
                </a:lnTo>
                <a:lnTo>
                  <a:pt x="3916" y="509"/>
                </a:lnTo>
                <a:lnTo>
                  <a:pt x="3920" y="508"/>
                </a:lnTo>
                <a:lnTo>
                  <a:pt x="3923" y="508"/>
                </a:lnTo>
                <a:lnTo>
                  <a:pt x="3925" y="506"/>
                </a:lnTo>
                <a:lnTo>
                  <a:pt x="3929" y="506"/>
                </a:lnTo>
                <a:lnTo>
                  <a:pt x="3932" y="504"/>
                </a:lnTo>
                <a:lnTo>
                  <a:pt x="3934" y="502"/>
                </a:lnTo>
                <a:lnTo>
                  <a:pt x="3936" y="499"/>
                </a:lnTo>
                <a:lnTo>
                  <a:pt x="3936" y="489"/>
                </a:lnTo>
                <a:lnTo>
                  <a:pt x="3922" y="497"/>
                </a:lnTo>
                <a:lnTo>
                  <a:pt x="3908" y="497"/>
                </a:lnTo>
                <a:lnTo>
                  <a:pt x="3896" y="489"/>
                </a:lnTo>
                <a:close/>
                <a:moveTo>
                  <a:pt x="3781" y="475"/>
                </a:moveTo>
                <a:lnTo>
                  <a:pt x="3777" y="482"/>
                </a:lnTo>
                <a:lnTo>
                  <a:pt x="3774" y="495"/>
                </a:lnTo>
                <a:lnTo>
                  <a:pt x="3774" y="506"/>
                </a:lnTo>
                <a:lnTo>
                  <a:pt x="3803" y="506"/>
                </a:lnTo>
                <a:lnTo>
                  <a:pt x="3833" y="499"/>
                </a:lnTo>
                <a:lnTo>
                  <a:pt x="3859" y="489"/>
                </a:lnTo>
                <a:lnTo>
                  <a:pt x="3863" y="492"/>
                </a:lnTo>
                <a:lnTo>
                  <a:pt x="3863" y="495"/>
                </a:lnTo>
                <a:lnTo>
                  <a:pt x="3864" y="499"/>
                </a:lnTo>
                <a:lnTo>
                  <a:pt x="3864" y="502"/>
                </a:lnTo>
                <a:lnTo>
                  <a:pt x="3866" y="504"/>
                </a:lnTo>
                <a:lnTo>
                  <a:pt x="3869" y="504"/>
                </a:lnTo>
                <a:lnTo>
                  <a:pt x="3873" y="502"/>
                </a:lnTo>
                <a:lnTo>
                  <a:pt x="3875" y="495"/>
                </a:lnTo>
                <a:lnTo>
                  <a:pt x="3871" y="492"/>
                </a:lnTo>
                <a:lnTo>
                  <a:pt x="3864" y="489"/>
                </a:lnTo>
                <a:lnTo>
                  <a:pt x="3847" y="482"/>
                </a:lnTo>
                <a:lnTo>
                  <a:pt x="3842" y="478"/>
                </a:lnTo>
                <a:lnTo>
                  <a:pt x="3829" y="483"/>
                </a:lnTo>
                <a:lnTo>
                  <a:pt x="3815" y="489"/>
                </a:lnTo>
                <a:lnTo>
                  <a:pt x="3800" y="490"/>
                </a:lnTo>
                <a:lnTo>
                  <a:pt x="3784" y="485"/>
                </a:lnTo>
                <a:lnTo>
                  <a:pt x="3784" y="480"/>
                </a:lnTo>
                <a:lnTo>
                  <a:pt x="3786" y="478"/>
                </a:lnTo>
                <a:lnTo>
                  <a:pt x="3786" y="476"/>
                </a:lnTo>
                <a:lnTo>
                  <a:pt x="3788" y="475"/>
                </a:lnTo>
                <a:lnTo>
                  <a:pt x="3781" y="475"/>
                </a:lnTo>
                <a:close/>
                <a:moveTo>
                  <a:pt x="4011" y="445"/>
                </a:moveTo>
                <a:lnTo>
                  <a:pt x="4005" y="447"/>
                </a:lnTo>
                <a:lnTo>
                  <a:pt x="4002" y="449"/>
                </a:lnTo>
                <a:lnTo>
                  <a:pt x="3997" y="454"/>
                </a:lnTo>
                <a:lnTo>
                  <a:pt x="3993" y="455"/>
                </a:lnTo>
                <a:lnTo>
                  <a:pt x="3997" y="457"/>
                </a:lnTo>
                <a:lnTo>
                  <a:pt x="3998" y="461"/>
                </a:lnTo>
                <a:lnTo>
                  <a:pt x="4002" y="462"/>
                </a:lnTo>
                <a:lnTo>
                  <a:pt x="4004" y="466"/>
                </a:lnTo>
                <a:lnTo>
                  <a:pt x="4004" y="475"/>
                </a:lnTo>
                <a:lnTo>
                  <a:pt x="3998" y="480"/>
                </a:lnTo>
                <a:lnTo>
                  <a:pt x="3995" y="482"/>
                </a:lnTo>
                <a:lnTo>
                  <a:pt x="3990" y="482"/>
                </a:lnTo>
                <a:lnTo>
                  <a:pt x="3986" y="483"/>
                </a:lnTo>
                <a:lnTo>
                  <a:pt x="3981" y="489"/>
                </a:lnTo>
                <a:lnTo>
                  <a:pt x="3981" y="492"/>
                </a:lnTo>
                <a:lnTo>
                  <a:pt x="3995" y="489"/>
                </a:lnTo>
                <a:lnTo>
                  <a:pt x="4026" y="471"/>
                </a:lnTo>
                <a:lnTo>
                  <a:pt x="4044" y="464"/>
                </a:lnTo>
                <a:lnTo>
                  <a:pt x="4038" y="461"/>
                </a:lnTo>
                <a:lnTo>
                  <a:pt x="4017" y="461"/>
                </a:lnTo>
                <a:lnTo>
                  <a:pt x="4012" y="459"/>
                </a:lnTo>
                <a:lnTo>
                  <a:pt x="4009" y="454"/>
                </a:lnTo>
                <a:lnTo>
                  <a:pt x="4011" y="445"/>
                </a:lnTo>
                <a:close/>
                <a:moveTo>
                  <a:pt x="3122" y="438"/>
                </a:moveTo>
                <a:lnTo>
                  <a:pt x="3122" y="449"/>
                </a:lnTo>
                <a:lnTo>
                  <a:pt x="3115" y="455"/>
                </a:lnTo>
                <a:lnTo>
                  <a:pt x="3126" y="457"/>
                </a:lnTo>
                <a:lnTo>
                  <a:pt x="3140" y="461"/>
                </a:lnTo>
                <a:lnTo>
                  <a:pt x="3154" y="461"/>
                </a:lnTo>
                <a:lnTo>
                  <a:pt x="3168" y="459"/>
                </a:lnTo>
                <a:lnTo>
                  <a:pt x="3176" y="452"/>
                </a:lnTo>
                <a:lnTo>
                  <a:pt x="3162" y="449"/>
                </a:lnTo>
                <a:lnTo>
                  <a:pt x="3138" y="442"/>
                </a:lnTo>
                <a:lnTo>
                  <a:pt x="3122" y="438"/>
                </a:lnTo>
                <a:close/>
                <a:moveTo>
                  <a:pt x="2130" y="424"/>
                </a:moveTo>
                <a:lnTo>
                  <a:pt x="2123" y="428"/>
                </a:lnTo>
                <a:lnTo>
                  <a:pt x="2121" y="429"/>
                </a:lnTo>
                <a:lnTo>
                  <a:pt x="2119" y="433"/>
                </a:lnTo>
                <a:lnTo>
                  <a:pt x="2119" y="438"/>
                </a:lnTo>
                <a:lnTo>
                  <a:pt x="2126" y="438"/>
                </a:lnTo>
                <a:lnTo>
                  <a:pt x="2130" y="440"/>
                </a:lnTo>
                <a:lnTo>
                  <a:pt x="2132" y="442"/>
                </a:lnTo>
                <a:lnTo>
                  <a:pt x="2137" y="442"/>
                </a:lnTo>
                <a:lnTo>
                  <a:pt x="2137" y="431"/>
                </a:lnTo>
                <a:lnTo>
                  <a:pt x="2135" y="428"/>
                </a:lnTo>
                <a:lnTo>
                  <a:pt x="2132" y="426"/>
                </a:lnTo>
                <a:lnTo>
                  <a:pt x="2130" y="424"/>
                </a:lnTo>
                <a:close/>
                <a:moveTo>
                  <a:pt x="3145" y="343"/>
                </a:moveTo>
                <a:lnTo>
                  <a:pt x="3143" y="344"/>
                </a:lnTo>
                <a:lnTo>
                  <a:pt x="3145" y="349"/>
                </a:lnTo>
                <a:lnTo>
                  <a:pt x="3145" y="351"/>
                </a:lnTo>
                <a:lnTo>
                  <a:pt x="3142" y="355"/>
                </a:lnTo>
                <a:lnTo>
                  <a:pt x="3135" y="355"/>
                </a:lnTo>
                <a:lnTo>
                  <a:pt x="3131" y="356"/>
                </a:lnTo>
                <a:lnTo>
                  <a:pt x="3129" y="358"/>
                </a:lnTo>
                <a:lnTo>
                  <a:pt x="3129" y="363"/>
                </a:lnTo>
                <a:lnTo>
                  <a:pt x="3147" y="363"/>
                </a:lnTo>
                <a:lnTo>
                  <a:pt x="3147" y="344"/>
                </a:lnTo>
                <a:lnTo>
                  <a:pt x="3145" y="343"/>
                </a:lnTo>
                <a:close/>
                <a:moveTo>
                  <a:pt x="2915" y="306"/>
                </a:moveTo>
                <a:lnTo>
                  <a:pt x="2908" y="309"/>
                </a:lnTo>
                <a:lnTo>
                  <a:pt x="2906" y="313"/>
                </a:lnTo>
                <a:lnTo>
                  <a:pt x="2899" y="316"/>
                </a:lnTo>
                <a:lnTo>
                  <a:pt x="2906" y="320"/>
                </a:lnTo>
                <a:lnTo>
                  <a:pt x="2908" y="322"/>
                </a:lnTo>
                <a:lnTo>
                  <a:pt x="2912" y="323"/>
                </a:lnTo>
                <a:lnTo>
                  <a:pt x="2917" y="323"/>
                </a:lnTo>
                <a:lnTo>
                  <a:pt x="2917" y="318"/>
                </a:lnTo>
                <a:lnTo>
                  <a:pt x="2924" y="311"/>
                </a:lnTo>
                <a:lnTo>
                  <a:pt x="2924" y="306"/>
                </a:lnTo>
                <a:lnTo>
                  <a:pt x="2915" y="306"/>
                </a:lnTo>
                <a:close/>
                <a:moveTo>
                  <a:pt x="3112" y="216"/>
                </a:moveTo>
                <a:lnTo>
                  <a:pt x="3108" y="217"/>
                </a:lnTo>
                <a:lnTo>
                  <a:pt x="3108" y="219"/>
                </a:lnTo>
                <a:lnTo>
                  <a:pt x="3112" y="221"/>
                </a:lnTo>
                <a:lnTo>
                  <a:pt x="3112" y="226"/>
                </a:lnTo>
                <a:lnTo>
                  <a:pt x="3110" y="228"/>
                </a:lnTo>
                <a:lnTo>
                  <a:pt x="3108" y="231"/>
                </a:lnTo>
                <a:lnTo>
                  <a:pt x="3108" y="233"/>
                </a:lnTo>
                <a:lnTo>
                  <a:pt x="3112" y="233"/>
                </a:lnTo>
                <a:lnTo>
                  <a:pt x="3115" y="228"/>
                </a:lnTo>
                <a:lnTo>
                  <a:pt x="3121" y="224"/>
                </a:lnTo>
                <a:lnTo>
                  <a:pt x="3129" y="216"/>
                </a:lnTo>
                <a:lnTo>
                  <a:pt x="3112" y="216"/>
                </a:lnTo>
                <a:close/>
                <a:moveTo>
                  <a:pt x="3150" y="122"/>
                </a:moveTo>
                <a:lnTo>
                  <a:pt x="3152" y="125"/>
                </a:lnTo>
                <a:lnTo>
                  <a:pt x="3152" y="129"/>
                </a:lnTo>
                <a:lnTo>
                  <a:pt x="3150" y="130"/>
                </a:lnTo>
                <a:lnTo>
                  <a:pt x="3150" y="132"/>
                </a:lnTo>
                <a:lnTo>
                  <a:pt x="3147" y="132"/>
                </a:lnTo>
                <a:lnTo>
                  <a:pt x="3145" y="134"/>
                </a:lnTo>
                <a:lnTo>
                  <a:pt x="3145" y="136"/>
                </a:lnTo>
                <a:lnTo>
                  <a:pt x="3143" y="137"/>
                </a:lnTo>
                <a:lnTo>
                  <a:pt x="3147" y="137"/>
                </a:lnTo>
                <a:lnTo>
                  <a:pt x="3149" y="139"/>
                </a:lnTo>
                <a:lnTo>
                  <a:pt x="3149" y="141"/>
                </a:lnTo>
                <a:lnTo>
                  <a:pt x="3150" y="143"/>
                </a:lnTo>
                <a:lnTo>
                  <a:pt x="3150" y="146"/>
                </a:lnTo>
                <a:lnTo>
                  <a:pt x="3152" y="148"/>
                </a:lnTo>
                <a:lnTo>
                  <a:pt x="3154" y="148"/>
                </a:lnTo>
                <a:lnTo>
                  <a:pt x="3154" y="141"/>
                </a:lnTo>
                <a:lnTo>
                  <a:pt x="3155" y="137"/>
                </a:lnTo>
                <a:lnTo>
                  <a:pt x="3161" y="132"/>
                </a:lnTo>
                <a:lnTo>
                  <a:pt x="3162" y="129"/>
                </a:lnTo>
                <a:lnTo>
                  <a:pt x="3162" y="125"/>
                </a:lnTo>
                <a:lnTo>
                  <a:pt x="3161" y="125"/>
                </a:lnTo>
                <a:lnTo>
                  <a:pt x="3157" y="124"/>
                </a:lnTo>
                <a:lnTo>
                  <a:pt x="3155" y="124"/>
                </a:lnTo>
                <a:lnTo>
                  <a:pt x="3154" y="122"/>
                </a:lnTo>
                <a:lnTo>
                  <a:pt x="3150" y="122"/>
                </a:lnTo>
                <a:close/>
                <a:moveTo>
                  <a:pt x="3408" y="0"/>
                </a:moveTo>
                <a:lnTo>
                  <a:pt x="3420" y="0"/>
                </a:lnTo>
                <a:lnTo>
                  <a:pt x="3420" y="12"/>
                </a:lnTo>
                <a:lnTo>
                  <a:pt x="3418" y="17"/>
                </a:lnTo>
                <a:lnTo>
                  <a:pt x="3418" y="21"/>
                </a:lnTo>
                <a:lnTo>
                  <a:pt x="3417" y="26"/>
                </a:lnTo>
                <a:lnTo>
                  <a:pt x="3422" y="26"/>
                </a:lnTo>
                <a:lnTo>
                  <a:pt x="3424" y="24"/>
                </a:lnTo>
                <a:lnTo>
                  <a:pt x="3427" y="23"/>
                </a:lnTo>
                <a:lnTo>
                  <a:pt x="3427" y="19"/>
                </a:lnTo>
                <a:lnTo>
                  <a:pt x="3429" y="16"/>
                </a:lnTo>
                <a:lnTo>
                  <a:pt x="3429" y="9"/>
                </a:lnTo>
                <a:lnTo>
                  <a:pt x="3432" y="2"/>
                </a:lnTo>
                <a:lnTo>
                  <a:pt x="3436" y="0"/>
                </a:lnTo>
                <a:lnTo>
                  <a:pt x="3450" y="0"/>
                </a:lnTo>
                <a:lnTo>
                  <a:pt x="3452" y="14"/>
                </a:lnTo>
                <a:lnTo>
                  <a:pt x="3457" y="24"/>
                </a:lnTo>
                <a:lnTo>
                  <a:pt x="3465" y="31"/>
                </a:lnTo>
                <a:lnTo>
                  <a:pt x="3474" y="40"/>
                </a:lnTo>
                <a:lnTo>
                  <a:pt x="3488" y="33"/>
                </a:lnTo>
                <a:lnTo>
                  <a:pt x="3502" y="24"/>
                </a:lnTo>
                <a:lnTo>
                  <a:pt x="3516" y="17"/>
                </a:lnTo>
                <a:lnTo>
                  <a:pt x="3535" y="14"/>
                </a:lnTo>
                <a:lnTo>
                  <a:pt x="3539" y="26"/>
                </a:lnTo>
                <a:lnTo>
                  <a:pt x="3542" y="33"/>
                </a:lnTo>
                <a:lnTo>
                  <a:pt x="3544" y="40"/>
                </a:lnTo>
                <a:lnTo>
                  <a:pt x="3542" y="47"/>
                </a:lnTo>
                <a:lnTo>
                  <a:pt x="3546" y="44"/>
                </a:lnTo>
                <a:lnTo>
                  <a:pt x="3558" y="44"/>
                </a:lnTo>
                <a:lnTo>
                  <a:pt x="3553" y="31"/>
                </a:lnTo>
                <a:lnTo>
                  <a:pt x="3547" y="21"/>
                </a:lnTo>
                <a:lnTo>
                  <a:pt x="3542" y="7"/>
                </a:lnTo>
                <a:lnTo>
                  <a:pt x="3549" y="7"/>
                </a:lnTo>
                <a:lnTo>
                  <a:pt x="3551" y="5"/>
                </a:lnTo>
                <a:lnTo>
                  <a:pt x="3551" y="4"/>
                </a:lnTo>
                <a:lnTo>
                  <a:pt x="3554" y="0"/>
                </a:lnTo>
                <a:lnTo>
                  <a:pt x="3565" y="2"/>
                </a:lnTo>
                <a:lnTo>
                  <a:pt x="3575" y="5"/>
                </a:lnTo>
                <a:lnTo>
                  <a:pt x="3582" y="11"/>
                </a:lnTo>
                <a:lnTo>
                  <a:pt x="3580" y="28"/>
                </a:lnTo>
                <a:lnTo>
                  <a:pt x="3575" y="44"/>
                </a:lnTo>
                <a:lnTo>
                  <a:pt x="3587" y="40"/>
                </a:lnTo>
                <a:lnTo>
                  <a:pt x="3596" y="33"/>
                </a:lnTo>
                <a:lnTo>
                  <a:pt x="3610" y="19"/>
                </a:lnTo>
                <a:lnTo>
                  <a:pt x="3620" y="14"/>
                </a:lnTo>
                <a:lnTo>
                  <a:pt x="3636" y="14"/>
                </a:lnTo>
                <a:lnTo>
                  <a:pt x="3640" y="26"/>
                </a:lnTo>
                <a:lnTo>
                  <a:pt x="3648" y="35"/>
                </a:lnTo>
                <a:lnTo>
                  <a:pt x="3659" y="44"/>
                </a:lnTo>
                <a:lnTo>
                  <a:pt x="3657" y="52"/>
                </a:lnTo>
                <a:lnTo>
                  <a:pt x="3657" y="70"/>
                </a:lnTo>
                <a:lnTo>
                  <a:pt x="3655" y="80"/>
                </a:lnTo>
                <a:lnTo>
                  <a:pt x="3669" y="82"/>
                </a:lnTo>
                <a:lnTo>
                  <a:pt x="3683" y="77"/>
                </a:lnTo>
                <a:lnTo>
                  <a:pt x="3694" y="70"/>
                </a:lnTo>
                <a:lnTo>
                  <a:pt x="3704" y="61"/>
                </a:lnTo>
                <a:lnTo>
                  <a:pt x="3716" y="54"/>
                </a:lnTo>
                <a:lnTo>
                  <a:pt x="3730" y="47"/>
                </a:lnTo>
                <a:lnTo>
                  <a:pt x="3748" y="47"/>
                </a:lnTo>
                <a:lnTo>
                  <a:pt x="3748" y="40"/>
                </a:lnTo>
                <a:lnTo>
                  <a:pt x="3749" y="35"/>
                </a:lnTo>
                <a:lnTo>
                  <a:pt x="3751" y="31"/>
                </a:lnTo>
                <a:lnTo>
                  <a:pt x="3755" y="28"/>
                </a:lnTo>
                <a:lnTo>
                  <a:pt x="3758" y="26"/>
                </a:lnTo>
                <a:lnTo>
                  <a:pt x="3768" y="28"/>
                </a:lnTo>
                <a:lnTo>
                  <a:pt x="3779" y="24"/>
                </a:lnTo>
                <a:lnTo>
                  <a:pt x="3789" y="19"/>
                </a:lnTo>
                <a:lnTo>
                  <a:pt x="3802" y="14"/>
                </a:lnTo>
                <a:lnTo>
                  <a:pt x="3812" y="14"/>
                </a:lnTo>
                <a:lnTo>
                  <a:pt x="3824" y="23"/>
                </a:lnTo>
                <a:lnTo>
                  <a:pt x="3824" y="30"/>
                </a:lnTo>
                <a:lnTo>
                  <a:pt x="3819" y="35"/>
                </a:lnTo>
                <a:lnTo>
                  <a:pt x="3812" y="38"/>
                </a:lnTo>
                <a:lnTo>
                  <a:pt x="3810" y="40"/>
                </a:lnTo>
                <a:lnTo>
                  <a:pt x="3810" y="42"/>
                </a:lnTo>
                <a:lnTo>
                  <a:pt x="3812" y="42"/>
                </a:lnTo>
                <a:lnTo>
                  <a:pt x="3819" y="45"/>
                </a:lnTo>
                <a:lnTo>
                  <a:pt x="3822" y="45"/>
                </a:lnTo>
                <a:lnTo>
                  <a:pt x="3828" y="35"/>
                </a:lnTo>
                <a:lnTo>
                  <a:pt x="3829" y="33"/>
                </a:lnTo>
                <a:lnTo>
                  <a:pt x="3831" y="30"/>
                </a:lnTo>
                <a:lnTo>
                  <a:pt x="3835" y="30"/>
                </a:lnTo>
                <a:lnTo>
                  <a:pt x="3843" y="33"/>
                </a:lnTo>
                <a:lnTo>
                  <a:pt x="3854" y="35"/>
                </a:lnTo>
                <a:lnTo>
                  <a:pt x="3863" y="38"/>
                </a:lnTo>
                <a:lnTo>
                  <a:pt x="3869" y="44"/>
                </a:lnTo>
                <a:lnTo>
                  <a:pt x="3871" y="47"/>
                </a:lnTo>
                <a:lnTo>
                  <a:pt x="3868" y="54"/>
                </a:lnTo>
                <a:lnTo>
                  <a:pt x="3864" y="57"/>
                </a:lnTo>
                <a:lnTo>
                  <a:pt x="3861" y="59"/>
                </a:lnTo>
                <a:lnTo>
                  <a:pt x="3859" y="61"/>
                </a:lnTo>
                <a:lnTo>
                  <a:pt x="3859" y="64"/>
                </a:lnTo>
                <a:lnTo>
                  <a:pt x="3863" y="68"/>
                </a:lnTo>
                <a:lnTo>
                  <a:pt x="3876" y="64"/>
                </a:lnTo>
                <a:lnTo>
                  <a:pt x="3885" y="66"/>
                </a:lnTo>
                <a:lnTo>
                  <a:pt x="3890" y="73"/>
                </a:lnTo>
                <a:lnTo>
                  <a:pt x="3892" y="82"/>
                </a:lnTo>
                <a:lnTo>
                  <a:pt x="3889" y="90"/>
                </a:lnTo>
                <a:lnTo>
                  <a:pt x="3882" y="97"/>
                </a:lnTo>
                <a:lnTo>
                  <a:pt x="3869" y="101"/>
                </a:lnTo>
                <a:lnTo>
                  <a:pt x="3883" y="99"/>
                </a:lnTo>
                <a:lnTo>
                  <a:pt x="3896" y="96"/>
                </a:lnTo>
                <a:lnTo>
                  <a:pt x="3906" y="90"/>
                </a:lnTo>
                <a:lnTo>
                  <a:pt x="3916" y="87"/>
                </a:lnTo>
                <a:lnTo>
                  <a:pt x="3927" y="97"/>
                </a:lnTo>
                <a:lnTo>
                  <a:pt x="3929" y="101"/>
                </a:lnTo>
                <a:lnTo>
                  <a:pt x="3929" y="104"/>
                </a:lnTo>
                <a:lnTo>
                  <a:pt x="3927" y="106"/>
                </a:lnTo>
                <a:lnTo>
                  <a:pt x="3925" y="106"/>
                </a:lnTo>
                <a:lnTo>
                  <a:pt x="3920" y="111"/>
                </a:lnTo>
                <a:lnTo>
                  <a:pt x="3936" y="110"/>
                </a:lnTo>
                <a:lnTo>
                  <a:pt x="3948" y="110"/>
                </a:lnTo>
                <a:lnTo>
                  <a:pt x="3958" y="115"/>
                </a:lnTo>
                <a:lnTo>
                  <a:pt x="3967" y="118"/>
                </a:lnTo>
                <a:lnTo>
                  <a:pt x="3977" y="120"/>
                </a:lnTo>
                <a:lnTo>
                  <a:pt x="3990" y="118"/>
                </a:lnTo>
                <a:lnTo>
                  <a:pt x="3995" y="132"/>
                </a:lnTo>
                <a:lnTo>
                  <a:pt x="4004" y="141"/>
                </a:lnTo>
                <a:lnTo>
                  <a:pt x="4016" y="144"/>
                </a:lnTo>
                <a:lnTo>
                  <a:pt x="4028" y="143"/>
                </a:lnTo>
                <a:lnTo>
                  <a:pt x="4042" y="137"/>
                </a:lnTo>
                <a:lnTo>
                  <a:pt x="4054" y="130"/>
                </a:lnTo>
                <a:lnTo>
                  <a:pt x="4065" y="122"/>
                </a:lnTo>
                <a:lnTo>
                  <a:pt x="4078" y="129"/>
                </a:lnTo>
                <a:lnTo>
                  <a:pt x="4089" y="139"/>
                </a:lnTo>
                <a:lnTo>
                  <a:pt x="4098" y="151"/>
                </a:lnTo>
                <a:lnTo>
                  <a:pt x="4108" y="162"/>
                </a:lnTo>
                <a:lnTo>
                  <a:pt x="4105" y="174"/>
                </a:lnTo>
                <a:lnTo>
                  <a:pt x="4098" y="181"/>
                </a:lnTo>
                <a:lnTo>
                  <a:pt x="4087" y="188"/>
                </a:lnTo>
                <a:lnTo>
                  <a:pt x="4075" y="191"/>
                </a:lnTo>
                <a:lnTo>
                  <a:pt x="4077" y="209"/>
                </a:lnTo>
                <a:lnTo>
                  <a:pt x="4078" y="230"/>
                </a:lnTo>
                <a:lnTo>
                  <a:pt x="4084" y="250"/>
                </a:lnTo>
                <a:lnTo>
                  <a:pt x="4092" y="266"/>
                </a:lnTo>
                <a:lnTo>
                  <a:pt x="4094" y="256"/>
                </a:lnTo>
                <a:lnTo>
                  <a:pt x="4101" y="249"/>
                </a:lnTo>
                <a:lnTo>
                  <a:pt x="4112" y="245"/>
                </a:lnTo>
                <a:lnTo>
                  <a:pt x="4122" y="247"/>
                </a:lnTo>
                <a:lnTo>
                  <a:pt x="4129" y="252"/>
                </a:lnTo>
                <a:lnTo>
                  <a:pt x="4129" y="257"/>
                </a:lnTo>
                <a:lnTo>
                  <a:pt x="4127" y="261"/>
                </a:lnTo>
                <a:lnTo>
                  <a:pt x="4125" y="263"/>
                </a:lnTo>
                <a:lnTo>
                  <a:pt x="4122" y="270"/>
                </a:lnTo>
                <a:lnTo>
                  <a:pt x="4131" y="275"/>
                </a:lnTo>
                <a:lnTo>
                  <a:pt x="4134" y="283"/>
                </a:lnTo>
                <a:lnTo>
                  <a:pt x="4136" y="294"/>
                </a:lnTo>
                <a:lnTo>
                  <a:pt x="4138" y="306"/>
                </a:lnTo>
                <a:lnTo>
                  <a:pt x="4139" y="316"/>
                </a:lnTo>
                <a:lnTo>
                  <a:pt x="4131" y="318"/>
                </a:lnTo>
                <a:lnTo>
                  <a:pt x="4127" y="325"/>
                </a:lnTo>
                <a:lnTo>
                  <a:pt x="4124" y="343"/>
                </a:lnTo>
                <a:lnTo>
                  <a:pt x="4118" y="349"/>
                </a:lnTo>
                <a:lnTo>
                  <a:pt x="4105" y="351"/>
                </a:lnTo>
                <a:lnTo>
                  <a:pt x="4098" y="348"/>
                </a:lnTo>
                <a:lnTo>
                  <a:pt x="4092" y="341"/>
                </a:lnTo>
                <a:lnTo>
                  <a:pt x="4085" y="330"/>
                </a:lnTo>
                <a:lnTo>
                  <a:pt x="4085" y="343"/>
                </a:lnTo>
                <a:lnTo>
                  <a:pt x="4091" y="351"/>
                </a:lnTo>
                <a:lnTo>
                  <a:pt x="4101" y="360"/>
                </a:lnTo>
                <a:lnTo>
                  <a:pt x="4112" y="367"/>
                </a:lnTo>
                <a:lnTo>
                  <a:pt x="4122" y="376"/>
                </a:lnTo>
                <a:lnTo>
                  <a:pt x="4131" y="382"/>
                </a:lnTo>
                <a:lnTo>
                  <a:pt x="4136" y="393"/>
                </a:lnTo>
                <a:lnTo>
                  <a:pt x="4136" y="407"/>
                </a:lnTo>
                <a:lnTo>
                  <a:pt x="4143" y="407"/>
                </a:lnTo>
                <a:lnTo>
                  <a:pt x="4146" y="405"/>
                </a:lnTo>
                <a:lnTo>
                  <a:pt x="4148" y="403"/>
                </a:lnTo>
                <a:lnTo>
                  <a:pt x="4152" y="402"/>
                </a:lnTo>
                <a:lnTo>
                  <a:pt x="4159" y="402"/>
                </a:lnTo>
                <a:lnTo>
                  <a:pt x="4171" y="421"/>
                </a:lnTo>
                <a:lnTo>
                  <a:pt x="4186" y="435"/>
                </a:lnTo>
                <a:lnTo>
                  <a:pt x="4207" y="445"/>
                </a:lnTo>
                <a:lnTo>
                  <a:pt x="4230" y="452"/>
                </a:lnTo>
                <a:lnTo>
                  <a:pt x="4240" y="440"/>
                </a:lnTo>
                <a:lnTo>
                  <a:pt x="4254" y="435"/>
                </a:lnTo>
                <a:lnTo>
                  <a:pt x="4268" y="433"/>
                </a:lnTo>
                <a:lnTo>
                  <a:pt x="4282" y="436"/>
                </a:lnTo>
                <a:lnTo>
                  <a:pt x="4293" y="445"/>
                </a:lnTo>
                <a:lnTo>
                  <a:pt x="4298" y="459"/>
                </a:lnTo>
                <a:lnTo>
                  <a:pt x="4298" y="478"/>
                </a:lnTo>
                <a:lnTo>
                  <a:pt x="4294" y="480"/>
                </a:lnTo>
                <a:lnTo>
                  <a:pt x="4289" y="482"/>
                </a:lnTo>
                <a:lnTo>
                  <a:pt x="4286" y="485"/>
                </a:lnTo>
                <a:lnTo>
                  <a:pt x="4282" y="487"/>
                </a:lnTo>
                <a:lnTo>
                  <a:pt x="4280" y="492"/>
                </a:lnTo>
                <a:lnTo>
                  <a:pt x="4293" y="487"/>
                </a:lnTo>
                <a:lnTo>
                  <a:pt x="4307" y="482"/>
                </a:lnTo>
                <a:lnTo>
                  <a:pt x="4321" y="478"/>
                </a:lnTo>
                <a:lnTo>
                  <a:pt x="4338" y="478"/>
                </a:lnTo>
                <a:lnTo>
                  <a:pt x="4340" y="490"/>
                </a:lnTo>
                <a:lnTo>
                  <a:pt x="4340" y="501"/>
                </a:lnTo>
                <a:lnTo>
                  <a:pt x="4338" y="515"/>
                </a:lnTo>
                <a:lnTo>
                  <a:pt x="4355" y="525"/>
                </a:lnTo>
                <a:lnTo>
                  <a:pt x="4362" y="532"/>
                </a:lnTo>
                <a:lnTo>
                  <a:pt x="4366" y="541"/>
                </a:lnTo>
                <a:lnTo>
                  <a:pt x="4362" y="553"/>
                </a:lnTo>
                <a:lnTo>
                  <a:pt x="4369" y="549"/>
                </a:lnTo>
                <a:lnTo>
                  <a:pt x="4376" y="544"/>
                </a:lnTo>
                <a:lnTo>
                  <a:pt x="4385" y="539"/>
                </a:lnTo>
                <a:lnTo>
                  <a:pt x="4392" y="539"/>
                </a:lnTo>
                <a:lnTo>
                  <a:pt x="4399" y="546"/>
                </a:lnTo>
                <a:lnTo>
                  <a:pt x="4409" y="537"/>
                </a:lnTo>
                <a:lnTo>
                  <a:pt x="4423" y="534"/>
                </a:lnTo>
                <a:lnTo>
                  <a:pt x="4439" y="534"/>
                </a:lnTo>
                <a:lnTo>
                  <a:pt x="4455" y="535"/>
                </a:lnTo>
                <a:lnTo>
                  <a:pt x="4470" y="535"/>
                </a:lnTo>
                <a:lnTo>
                  <a:pt x="4495" y="518"/>
                </a:lnTo>
                <a:lnTo>
                  <a:pt x="4510" y="511"/>
                </a:lnTo>
                <a:lnTo>
                  <a:pt x="4528" y="509"/>
                </a:lnTo>
                <a:lnTo>
                  <a:pt x="4531" y="528"/>
                </a:lnTo>
                <a:lnTo>
                  <a:pt x="4526" y="542"/>
                </a:lnTo>
                <a:lnTo>
                  <a:pt x="4517" y="553"/>
                </a:lnTo>
                <a:lnTo>
                  <a:pt x="4503" y="560"/>
                </a:lnTo>
                <a:lnTo>
                  <a:pt x="4503" y="581"/>
                </a:lnTo>
                <a:lnTo>
                  <a:pt x="4502" y="584"/>
                </a:lnTo>
                <a:lnTo>
                  <a:pt x="4500" y="586"/>
                </a:lnTo>
                <a:lnTo>
                  <a:pt x="4495" y="588"/>
                </a:lnTo>
                <a:lnTo>
                  <a:pt x="4491" y="588"/>
                </a:lnTo>
                <a:lnTo>
                  <a:pt x="4488" y="584"/>
                </a:lnTo>
                <a:lnTo>
                  <a:pt x="4486" y="581"/>
                </a:lnTo>
                <a:lnTo>
                  <a:pt x="4484" y="579"/>
                </a:lnTo>
                <a:lnTo>
                  <a:pt x="4484" y="575"/>
                </a:lnTo>
                <a:lnTo>
                  <a:pt x="4481" y="572"/>
                </a:lnTo>
                <a:lnTo>
                  <a:pt x="4477" y="572"/>
                </a:lnTo>
                <a:lnTo>
                  <a:pt x="4472" y="577"/>
                </a:lnTo>
                <a:lnTo>
                  <a:pt x="4463" y="582"/>
                </a:lnTo>
                <a:lnTo>
                  <a:pt x="4455" y="584"/>
                </a:lnTo>
                <a:lnTo>
                  <a:pt x="4446" y="582"/>
                </a:lnTo>
                <a:lnTo>
                  <a:pt x="4446" y="591"/>
                </a:lnTo>
                <a:lnTo>
                  <a:pt x="4439" y="605"/>
                </a:lnTo>
                <a:lnTo>
                  <a:pt x="4439" y="614"/>
                </a:lnTo>
                <a:lnTo>
                  <a:pt x="4449" y="614"/>
                </a:lnTo>
                <a:lnTo>
                  <a:pt x="4453" y="615"/>
                </a:lnTo>
                <a:lnTo>
                  <a:pt x="4456" y="619"/>
                </a:lnTo>
                <a:lnTo>
                  <a:pt x="4458" y="622"/>
                </a:lnTo>
                <a:lnTo>
                  <a:pt x="4462" y="626"/>
                </a:lnTo>
                <a:lnTo>
                  <a:pt x="4463" y="629"/>
                </a:lnTo>
                <a:lnTo>
                  <a:pt x="4463" y="640"/>
                </a:lnTo>
                <a:lnTo>
                  <a:pt x="4456" y="657"/>
                </a:lnTo>
                <a:lnTo>
                  <a:pt x="4469" y="659"/>
                </a:lnTo>
                <a:lnTo>
                  <a:pt x="4477" y="664"/>
                </a:lnTo>
                <a:lnTo>
                  <a:pt x="4482" y="673"/>
                </a:lnTo>
                <a:lnTo>
                  <a:pt x="4488" y="680"/>
                </a:lnTo>
                <a:lnTo>
                  <a:pt x="4496" y="687"/>
                </a:lnTo>
                <a:lnTo>
                  <a:pt x="4488" y="695"/>
                </a:lnTo>
                <a:lnTo>
                  <a:pt x="4484" y="702"/>
                </a:lnTo>
                <a:lnTo>
                  <a:pt x="4484" y="713"/>
                </a:lnTo>
                <a:lnTo>
                  <a:pt x="4489" y="725"/>
                </a:lnTo>
                <a:lnTo>
                  <a:pt x="4477" y="727"/>
                </a:lnTo>
                <a:lnTo>
                  <a:pt x="4460" y="737"/>
                </a:lnTo>
                <a:lnTo>
                  <a:pt x="4449" y="741"/>
                </a:lnTo>
                <a:lnTo>
                  <a:pt x="4441" y="734"/>
                </a:lnTo>
                <a:lnTo>
                  <a:pt x="4432" y="734"/>
                </a:lnTo>
                <a:lnTo>
                  <a:pt x="4395" y="739"/>
                </a:lnTo>
                <a:lnTo>
                  <a:pt x="4387" y="735"/>
                </a:lnTo>
                <a:lnTo>
                  <a:pt x="4378" y="725"/>
                </a:lnTo>
                <a:lnTo>
                  <a:pt x="4364" y="732"/>
                </a:lnTo>
                <a:lnTo>
                  <a:pt x="4345" y="735"/>
                </a:lnTo>
                <a:lnTo>
                  <a:pt x="4324" y="735"/>
                </a:lnTo>
                <a:lnTo>
                  <a:pt x="4305" y="734"/>
                </a:lnTo>
                <a:lnTo>
                  <a:pt x="4287" y="734"/>
                </a:lnTo>
                <a:lnTo>
                  <a:pt x="4277" y="775"/>
                </a:lnTo>
                <a:lnTo>
                  <a:pt x="4272" y="777"/>
                </a:lnTo>
                <a:lnTo>
                  <a:pt x="4268" y="777"/>
                </a:lnTo>
                <a:lnTo>
                  <a:pt x="4261" y="770"/>
                </a:lnTo>
                <a:lnTo>
                  <a:pt x="4260" y="767"/>
                </a:lnTo>
                <a:lnTo>
                  <a:pt x="4258" y="765"/>
                </a:lnTo>
                <a:lnTo>
                  <a:pt x="4251" y="774"/>
                </a:lnTo>
                <a:lnTo>
                  <a:pt x="4239" y="777"/>
                </a:lnTo>
                <a:lnTo>
                  <a:pt x="4228" y="782"/>
                </a:lnTo>
                <a:lnTo>
                  <a:pt x="4220" y="791"/>
                </a:lnTo>
                <a:lnTo>
                  <a:pt x="4214" y="789"/>
                </a:lnTo>
                <a:lnTo>
                  <a:pt x="4209" y="786"/>
                </a:lnTo>
                <a:lnTo>
                  <a:pt x="4207" y="782"/>
                </a:lnTo>
                <a:lnTo>
                  <a:pt x="4204" y="772"/>
                </a:lnTo>
                <a:lnTo>
                  <a:pt x="4206" y="765"/>
                </a:lnTo>
                <a:lnTo>
                  <a:pt x="4185" y="775"/>
                </a:lnTo>
                <a:lnTo>
                  <a:pt x="4176" y="781"/>
                </a:lnTo>
                <a:lnTo>
                  <a:pt x="4166" y="782"/>
                </a:lnTo>
                <a:lnTo>
                  <a:pt x="4152" y="779"/>
                </a:lnTo>
                <a:lnTo>
                  <a:pt x="4124" y="793"/>
                </a:lnTo>
                <a:lnTo>
                  <a:pt x="4092" y="801"/>
                </a:lnTo>
                <a:lnTo>
                  <a:pt x="4059" y="808"/>
                </a:lnTo>
                <a:lnTo>
                  <a:pt x="3993" y="815"/>
                </a:lnTo>
                <a:lnTo>
                  <a:pt x="3964" y="822"/>
                </a:lnTo>
                <a:lnTo>
                  <a:pt x="3962" y="817"/>
                </a:lnTo>
                <a:lnTo>
                  <a:pt x="3964" y="814"/>
                </a:lnTo>
                <a:lnTo>
                  <a:pt x="3965" y="812"/>
                </a:lnTo>
                <a:lnTo>
                  <a:pt x="3967" y="808"/>
                </a:lnTo>
                <a:lnTo>
                  <a:pt x="3970" y="805"/>
                </a:lnTo>
                <a:lnTo>
                  <a:pt x="3957" y="805"/>
                </a:lnTo>
                <a:lnTo>
                  <a:pt x="3948" y="807"/>
                </a:lnTo>
                <a:lnTo>
                  <a:pt x="3937" y="810"/>
                </a:lnTo>
                <a:lnTo>
                  <a:pt x="3927" y="812"/>
                </a:lnTo>
                <a:lnTo>
                  <a:pt x="3927" y="817"/>
                </a:lnTo>
                <a:lnTo>
                  <a:pt x="3929" y="819"/>
                </a:lnTo>
                <a:lnTo>
                  <a:pt x="3944" y="819"/>
                </a:lnTo>
                <a:lnTo>
                  <a:pt x="3946" y="820"/>
                </a:lnTo>
                <a:lnTo>
                  <a:pt x="3946" y="826"/>
                </a:lnTo>
                <a:lnTo>
                  <a:pt x="3932" y="843"/>
                </a:lnTo>
                <a:lnTo>
                  <a:pt x="3920" y="862"/>
                </a:lnTo>
                <a:lnTo>
                  <a:pt x="3897" y="857"/>
                </a:lnTo>
                <a:lnTo>
                  <a:pt x="3876" y="855"/>
                </a:lnTo>
                <a:lnTo>
                  <a:pt x="3857" y="859"/>
                </a:lnTo>
                <a:lnTo>
                  <a:pt x="3838" y="869"/>
                </a:lnTo>
                <a:lnTo>
                  <a:pt x="3847" y="871"/>
                </a:lnTo>
                <a:lnTo>
                  <a:pt x="3859" y="873"/>
                </a:lnTo>
                <a:lnTo>
                  <a:pt x="3869" y="876"/>
                </a:lnTo>
                <a:lnTo>
                  <a:pt x="3876" y="880"/>
                </a:lnTo>
                <a:lnTo>
                  <a:pt x="3880" y="885"/>
                </a:lnTo>
                <a:lnTo>
                  <a:pt x="3878" y="893"/>
                </a:lnTo>
                <a:lnTo>
                  <a:pt x="3890" y="893"/>
                </a:lnTo>
                <a:lnTo>
                  <a:pt x="3901" y="895"/>
                </a:lnTo>
                <a:lnTo>
                  <a:pt x="3906" y="902"/>
                </a:lnTo>
                <a:lnTo>
                  <a:pt x="3906" y="914"/>
                </a:lnTo>
                <a:lnTo>
                  <a:pt x="3899" y="928"/>
                </a:lnTo>
                <a:lnTo>
                  <a:pt x="3894" y="935"/>
                </a:lnTo>
                <a:lnTo>
                  <a:pt x="3892" y="944"/>
                </a:lnTo>
                <a:lnTo>
                  <a:pt x="3894" y="946"/>
                </a:lnTo>
                <a:lnTo>
                  <a:pt x="3897" y="946"/>
                </a:lnTo>
                <a:lnTo>
                  <a:pt x="3899" y="947"/>
                </a:lnTo>
                <a:lnTo>
                  <a:pt x="3899" y="953"/>
                </a:lnTo>
                <a:lnTo>
                  <a:pt x="3903" y="949"/>
                </a:lnTo>
                <a:lnTo>
                  <a:pt x="3904" y="946"/>
                </a:lnTo>
                <a:lnTo>
                  <a:pt x="3904" y="939"/>
                </a:lnTo>
                <a:lnTo>
                  <a:pt x="3906" y="935"/>
                </a:lnTo>
                <a:lnTo>
                  <a:pt x="3906" y="932"/>
                </a:lnTo>
                <a:lnTo>
                  <a:pt x="3908" y="930"/>
                </a:lnTo>
                <a:lnTo>
                  <a:pt x="3910" y="927"/>
                </a:lnTo>
                <a:lnTo>
                  <a:pt x="3913" y="927"/>
                </a:lnTo>
                <a:lnTo>
                  <a:pt x="3916" y="925"/>
                </a:lnTo>
                <a:lnTo>
                  <a:pt x="3923" y="927"/>
                </a:lnTo>
                <a:lnTo>
                  <a:pt x="3923" y="920"/>
                </a:lnTo>
                <a:lnTo>
                  <a:pt x="3922" y="918"/>
                </a:lnTo>
                <a:lnTo>
                  <a:pt x="3918" y="918"/>
                </a:lnTo>
                <a:lnTo>
                  <a:pt x="3915" y="914"/>
                </a:lnTo>
                <a:lnTo>
                  <a:pt x="3911" y="914"/>
                </a:lnTo>
                <a:lnTo>
                  <a:pt x="3908" y="911"/>
                </a:lnTo>
                <a:lnTo>
                  <a:pt x="3908" y="907"/>
                </a:lnTo>
                <a:lnTo>
                  <a:pt x="3910" y="902"/>
                </a:lnTo>
                <a:lnTo>
                  <a:pt x="3930" y="902"/>
                </a:lnTo>
                <a:lnTo>
                  <a:pt x="3950" y="909"/>
                </a:lnTo>
                <a:lnTo>
                  <a:pt x="3964" y="920"/>
                </a:lnTo>
                <a:lnTo>
                  <a:pt x="3976" y="935"/>
                </a:lnTo>
                <a:lnTo>
                  <a:pt x="3981" y="956"/>
                </a:lnTo>
                <a:lnTo>
                  <a:pt x="3984" y="944"/>
                </a:lnTo>
                <a:lnTo>
                  <a:pt x="3990" y="937"/>
                </a:lnTo>
                <a:lnTo>
                  <a:pt x="4007" y="927"/>
                </a:lnTo>
                <a:lnTo>
                  <a:pt x="4017" y="935"/>
                </a:lnTo>
                <a:lnTo>
                  <a:pt x="4031" y="940"/>
                </a:lnTo>
                <a:lnTo>
                  <a:pt x="4047" y="944"/>
                </a:lnTo>
                <a:lnTo>
                  <a:pt x="4047" y="932"/>
                </a:lnTo>
                <a:lnTo>
                  <a:pt x="4051" y="923"/>
                </a:lnTo>
                <a:lnTo>
                  <a:pt x="4056" y="918"/>
                </a:lnTo>
                <a:lnTo>
                  <a:pt x="4065" y="913"/>
                </a:lnTo>
                <a:lnTo>
                  <a:pt x="4077" y="923"/>
                </a:lnTo>
                <a:lnTo>
                  <a:pt x="4092" y="933"/>
                </a:lnTo>
                <a:lnTo>
                  <a:pt x="4108" y="940"/>
                </a:lnTo>
                <a:lnTo>
                  <a:pt x="4125" y="940"/>
                </a:lnTo>
                <a:lnTo>
                  <a:pt x="4129" y="937"/>
                </a:lnTo>
                <a:lnTo>
                  <a:pt x="4129" y="925"/>
                </a:lnTo>
                <a:lnTo>
                  <a:pt x="4131" y="923"/>
                </a:lnTo>
                <a:lnTo>
                  <a:pt x="4132" y="923"/>
                </a:lnTo>
                <a:lnTo>
                  <a:pt x="4136" y="925"/>
                </a:lnTo>
                <a:lnTo>
                  <a:pt x="4143" y="925"/>
                </a:lnTo>
                <a:lnTo>
                  <a:pt x="4143" y="923"/>
                </a:lnTo>
                <a:lnTo>
                  <a:pt x="4145" y="921"/>
                </a:lnTo>
                <a:lnTo>
                  <a:pt x="4148" y="920"/>
                </a:lnTo>
                <a:lnTo>
                  <a:pt x="4152" y="920"/>
                </a:lnTo>
                <a:lnTo>
                  <a:pt x="4162" y="927"/>
                </a:lnTo>
                <a:lnTo>
                  <a:pt x="4172" y="932"/>
                </a:lnTo>
                <a:lnTo>
                  <a:pt x="4185" y="932"/>
                </a:lnTo>
                <a:lnTo>
                  <a:pt x="4197" y="927"/>
                </a:lnTo>
                <a:lnTo>
                  <a:pt x="4220" y="949"/>
                </a:lnTo>
                <a:lnTo>
                  <a:pt x="4230" y="963"/>
                </a:lnTo>
                <a:lnTo>
                  <a:pt x="4230" y="960"/>
                </a:lnTo>
                <a:lnTo>
                  <a:pt x="4233" y="956"/>
                </a:lnTo>
                <a:lnTo>
                  <a:pt x="4240" y="956"/>
                </a:lnTo>
                <a:lnTo>
                  <a:pt x="4239" y="940"/>
                </a:lnTo>
                <a:lnTo>
                  <a:pt x="4235" y="930"/>
                </a:lnTo>
                <a:lnTo>
                  <a:pt x="4233" y="920"/>
                </a:lnTo>
                <a:lnTo>
                  <a:pt x="4233" y="906"/>
                </a:lnTo>
                <a:lnTo>
                  <a:pt x="4268" y="899"/>
                </a:lnTo>
                <a:lnTo>
                  <a:pt x="4287" y="895"/>
                </a:lnTo>
                <a:lnTo>
                  <a:pt x="4305" y="895"/>
                </a:lnTo>
                <a:lnTo>
                  <a:pt x="4321" y="902"/>
                </a:lnTo>
                <a:lnTo>
                  <a:pt x="4317" y="914"/>
                </a:lnTo>
                <a:lnTo>
                  <a:pt x="4315" y="928"/>
                </a:lnTo>
                <a:lnTo>
                  <a:pt x="4315" y="942"/>
                </a:lnTo>
                <a:lnTo>
                  <a:pt x="4317" y="953"/>
                </a:lnTo>
                <a:lnTo>
                  <a:pt x="4338" y="958"/>
                </a:lnTo>
                <a:lnTo>
                  <a:pt x="4357" y="963"/>
                </a:lnTo>
                <a:lnTo>
                  <a:pt x="4374" y="972"/>
                </a:lnTo>
                <a:lnTo>
                  <a:pt x="4388" y="984"/>
                </a:lnTo>
                <a:lnTo>
                  <a:pt x="4388" y="975"/>
                </a:lnTo>
                <a:lnTo>
                  <a:pt x="4390" y="972"/>
                </a:lnTo>
                <a:lnTo>
                  <a:pt x="4394" y="970"/>
                </a:lnTo>
                <a:lnTo>
                  <a:pt x="4399" y="970"/>
                </a:lnTo>
                <a:lnTo>
                  <a:pt x="4406" y="973"/>
                </a:lnTo>
                <a:lnTo>
                  <a:pt x="4408" y="977"/>
                </a:lnTo>
                <a:lnTo>
                  <a:pt x="4415" y="980"/>
                </a:lnTo>
                <a:lnTo>
                  <a:pt x="4425" y="980"/>
                </a:lnTo>
                <a:lnTo>
                  <a:pt x="4427" y="979"/>
                </a:lnTo>
                <a:lnTo>
                  <a:pt x="4427" y="972"/>
                </a:lnTo>
                <a:lnTo>
                  <a:pt x="4428" y="968"/>
                </a:lnTo>
                <a:lnTo>
                  <a:pt x="4430" y="966"/>
                </a:lnTo>
                <a:lnTo>
                  <a:pt x="4432" y="966"/>
                </a:lnTo>
                <a:lnTo>
                  <a:pt x="4435" y="963"/>
                </a:lnTo>
                <a:lnTo>
                  <a:pt x="4442" y="963"/>
                </a:lnTo>
                <a:lnTo>
                  <a:pt x="4449" y="970"/>
                </a:lnTo>
                <a:lnTo>
                  <a:pt x="4451" y="973"/>
                </a:lnTo>
                <a:lnTo>
                  <a:pt x="4455" y="975"/>
                </a:lnTo>
                <a:lnTo>
                  <a:pt x="4456" y="977"/>
                </a:lnTo>
                <a:lnTo>
                  <a:pt x="4456" y="972"/>
                </a:lnTo>
                <a:lnTo>
                  <a:pt x="4458" y="970"/>
                </a:lnTo>
                <a:lnTo>
                  <a:pt x="4458" y="966"/>
                </a:lnTo>
                <a:lnTo>
                  <a:pt x="4465" y="966"/>
                </a:lnTo>
                <a:lnTo>
                  <a:pt x="4470" y="968"/>
                </a:lnTo>
                <a:lnTo>
                  <a:pt x="4475" y="972"/>
                </a:lnTo>
                <a:lnTo>
                  <a:pt x="4484" y="980"/>
                </a:lnTo>
                <a:lnTo>
                  <a:pt x="4486" y="987"/>
                </a:lnTo>
                <a:lnTo>
                  <a:pt x="4469" y="994"/>
                </a:lnTo>
                <a:lnTo>
                  <a:pt x="4456" y="1006"/>
                </a:lnTo>
                <a:lnTo>
                  <a:pt x="4458" y="1006"/>
                </a:lnTo>
                <a:lnTo>
                  <a:pt x="4460" y="1010"/>
                </a:lnTo>
                <a:lnTo>
                  <a:pt x="4462" y="1012"/>
                </a:lnTo>
                <a:lnTo>
                  <a:pt x="4462" y="1017"/>
                </a:lnTo>
                <a:lnTo>
                  <a:pt x="4460" y="1020"/>
                </a:lnTo>
                <a:lnTo>
                  <a:pt x="4460" y="1031"/>
                </a:lnTo>
                <a:lnTo>
                  <a:pt x="4448" y="1031"/>
                </a:lnTo>
                <a:lnTo>
                  <a:pt x="4441" y="1034"/>
                </a:lnTo>
                <a:lnTo>
                  <a:pt x="4439" y="1038"/>
                </a:lnTo>
                <a:lnTo>
                  <a:pt x="4439" y="1046"/>
                </a:lnTo>
                <a:lnTo>
                  <a:pt x="4444" y="1052"/>
                </a:lnTo>
                <a:lnTo>
                  <a:pt x="4451" y="1057"/>
                </a:lnTo>
                <a:lnTo>
                  <a:pt x="4458" y="1060"/>
                </a:lnTo>
                <a:lnTo>
                  <a:pt x="4462" y="1066"/>
                </a:lnTo>
                <a:lnTo>
                  <a:pt x="4463" y="1073"/>
                </a:lnTo>
                <a:lnTo>
                  <a:pt x="4460" y="1081"/>
                </a:lnTo>
                <a:lnTo>
                  <a:pt x="4467" y="1079"/>
                </a:lnTo>
                <a:lnTo>
                  <a:pt x="4475" y="1078"/>
                </a:lnTo>
                <a:lnTo>
                  <a:pt x="4484" y="1079"/>
                </a:lnTo>
                <a:lnTo>
                  <a:pt x="4489" y="1085"/>
                </a:lnTo>
                <a:lnTo>
                  <a:pt x="4489" y="1078"/>
                </a:lnTo>
                <a:lnTo>
                  <a:pt x="4491" y="1074"/>
                </a:lnTo>
                <a:lnTo>
                  <a:pt x="4493" y="1073"/>
                </a:lnTo>
                <a:lnTo>
                  <a:pt x="4495" y="1073"/>
                </a:lnTo>
                <a:lnTo>
                  <a:pt x="4498" y="1071"/>
                </a:lnTo>
                <a:lnTo>
                  <a:pt x="4500" y="1071"/>
                </a:lnTo>
                <a:lnTo>
                  <a:pt x="4510" y="1078"/>
                </a:lnTo>
                <a:lnTo>
                  <a:pt x="4523" y="1081"/>
                </a:lnTo>
                <a:lnTo>
                  <a:pt x="4536" y="1085"/>
                </a:lnTo>
                <a:lnTo>
                  <a:pt x="4549" y="1090"/>
                </a:lnTo>
                <a:lnTo>
                  <a:pt x="4557" y="1099"/>
                </a:lnTo>
                <a:lnTo>
                  <a:pt x="4559" y="1097"/>
                </a:lnTo>
                <a:lnTo>
                  <a:pt x="4559" y="1095"/>
                </a:lnTo>
                <a:lnTo>
                  <a:pt x="4561" y="1092"/>
                </a:lnTo>
                <a:lnTo>
                  <a:pt x="4561" y="1086"/>
                </a:lnTo>
                <a:lnTo>
                  <a:pt x="4563" y="1085"/>
                </a:lnTo>
                <a:lnTo>
                  <a:pt x="4570" y="1085"/>
                </a:lnTo>
                <a:lnTo>
                  <a:pt x="4573" y="1086"/>
                </a:lnTo>
                <a:lnTo>
                  <a:pt x="4578" y="1086"/>
                </a:lnTo>
                <a:lnTo>
                  <a:pt x="4585" y="1090"/>
                </a:lnTo>
                <a:lnTo>
                  <a:pt x="4589" y="1093"/>
                </a:lnTo>
                <a:lnTo>
                  <a:pt x="4590" y="1097"/>
                </a:lnTo>
                <a:lnTo>
                  <a:pt x="4590" y="1102"/>
                </a:lnTo>
                <a:lnTo>
                  <a:pt x="4599" y="1095"/>
                </a:lnTo>
                <a:lnTo>
                  <a:pt x="4610" y="1093"/>
                </a:lnTo>
                <a:lnTo>
                  <a:pt x="4620" y="1095"/>
                </a:lnTo>
                <a:lnTo>
                  <a:pt x="4630" y="1100"/>
                </a:lnTo>
                <a:lnTo>
                  <a:pt x="4636" y="1109"/>
                </a:lnTo>
                <a:lnTo>
                  <a:pt x="4637" y="1102"/>
                </a:lnTo>
                <a:lnTo>
                  <a:pt x="4644" y="1095"/>
                </a:lnTo>
                <a:lnTo>
                  <a:pt x="4655" y="1092"/>
                </a:lnTo>
                <a:lnTo>
                  <a:pt x="4662" y="1092"/>
                </a:lnTo>
                <a:lnTo>
                  <a:pt x="4671" y="1099"/>
                </a:lnTo>
                <a:lnTo>
                  <a:pt x="4676" y="1109"/>
                </a:lnTo>
                <a:lnTo>
                  <a:pt x="4679" y="1119"/>
                </a:lnTo>
                <a:lnTo>
                  <a:pt x="4679" y="1135"/>
                </a:lnTo>
                <a:lnTo>
                  <a:pt x="4669" y="1140"/>
                </a:lnTo>
                <a:lnTo>
                  <a:pt x="4664" y="1149"/>
                </a:lnTo>
                <a:lnTo>
                  <a:pt x="4662" y="1159"/>
                </a:lnTo>
                <a:lnTo>
                  <a:pt x="4662" y="1182"/>
                </a:lnTo>
                <a:lnTo>
                  <a:pt x="4655" y="1182"/>
                </a:lnTo>
                <a:lnTo>
                  <a:pt x="4651" y="1185"/>
                </a:lnTo>
                <a:lnTo>
                  <a:pt x="4650" y="1192"/>
                </a:lnTo>
                <a:lnTo>
                  <a:pt x="4651" y="1199"/>
                </a:lnTo>
                <a:lnTo>
                  <a:pt x="4651" y="1213"/>
                </a:lnTo>
                <a:lnTo>
                  <a:pt x="4644" y="1213"/>
                </a:lnTo>
                <a:lnTo>
                  <a:pt x="4641" y="1215"/>
                </a:lnTo>
                <a:lnTo>
                  <a:pt x="4639" y="1217"/>
                </a:lnTo>
                <a:lnTo>
                  <a:pt x="4629" y="1217"/>
                </a:lnTo>
                <a:lnTo>
                  <a:pt x="4627" y="1213"/>
                </a:lnTo>
                <a:lnTo>
                  <a:pt x="4624" y="1210"/>
                </a:lnTo>
                <a:lnTo>
                  <a:pt x="4618" y="1208"/>
                </a:lnTo>
                <a:lnTo>
                  <a:pt x="4615" y="1205"/>
                </a:lnTo>
                <a:lnTo>
                  <a:pt x="4611" y="1203"/>
                </a:lnTo>
                <a:lnTo>
                  <a:pt x="4608" y="1199"/>
                </a:lnTo>
                <a:lnTo>
                  <a:pt x="4610" y="1215"/>
                </a:lnTo>
                <a:lnTo>
                  <a:pt x="4618" y="1227"/>
                </a:lnTo>
                <a:lnTo>
                  <a:pt x="4627" y="1241"/>
                </a:lnTo>
                <a:lnTo>
                  <a:pt x="4636" y="1252"/>
                </a:lnTo>
                <a:lnTo>
                  <a:pt x="4641" y="1265"/>
                </a:lnTo>
                <a:lnTo>
                  <a:pt x="4641" y="1278"/>
                </a:lnTo>
                <a:lnTo>
                  <a:pt x="4632" y="1293"/>
                </a:lnTo>
                <a:lnTo>
                  <a:pt x="4636" y="1293"/>
                </a:lnTo>
                <a:lnTo>
                  <a:pt x="4637" y="1295"/>
                </a:lnTo>
                <a:lnTo>
                  <a:pt x="4639" y="1298"/>
                </a:lnTo>
                <a:lnTo>
                  <a:pt x="4639" y="1307"/>
                </a:lnTo>
                <a:lnTo>
                  <a:pt x="4657" y="1302"/>
                </a:lnTo>
                <a:lnTo>
                  <a:pt x="4676" y="1302"/>
                </a:lnTo>
                <a:lnTo>
                  <a:pt x="4693" y="1305"/>
                </a:lnTo>
                <a:lnTo>
                  <a:pt x="4709" y="1314"/>
                </a:lnTo>
                <a:lnTo>
                  <a:pt x="4709" y="1274"/>
                </a:lnTo>
                <a:lnTo>
                  <a:pt x="4711" y="1272"/>
                </a:lnTo>
                <a:lnTo>
                  <a:pt x="4721" y="1267"/>
                </a:lnTo>
                <a:lnTo>
                  <a:pt x="4731" y="1267"/>
                </a:lnTo>
                <a:lnTo>
                  <a:pt x="4733" y="1271"/>
                </a:lnTo>
                <a:lnTo>
                  <a:pt x="4728" y="1279"/>
                </a:lnTo>
                <a:lnTo>
                  <a:pt x="4725" y="1292"/>
                </a:lnTo>
                <a:lnTo>
                  <a:pt x="4725" y="1302"/>
                </a:lnTo>
                <a:lnTo>
                  <a:pt x="4728" y="1311"/>
                </a:lnTo>
                <a:lnTo>
                  <a:pt x="4737" y="1318"/>
                </a:lnTo>
                <a:lnTo>
                  <a:pt x="4744" y="1316"/>
                </a:lnTo>
                <a:lnTo>
                  <a:pt x="4747" y="1311"/>
                </a:lnTo>
                <a:lnTo>
                  <a:pt x="4751" y="1304"/>
                </a:lnTo>
                <a:lnTo>
                  <a:pt x="4752" y="1297"/>
                </a:lnTo>
                <a:lnTo>
                  <a:pt x="4756" y="1290"/>
                </a:lnTo>
                <a:lnTo>
                  <a:pt x="4766" y="1292"/>
                </a:lnTo>
                <a:lnTo>
                  <a:pt x="4773" y="1295"/>
                </a:lnTo>
                <a:lnTo>
                  <a:pt x="4779" y="1302"/>
                </a:lnTo>
                <a:lnTo>
                  <a:pt x="4784" y="1307"/>
                </a:lnTo>
                <a:lnTo>
                  <a:pt x="4791" y="1309"/>
                </a:lnTo>
                <a:lnTo>
                  <a:pt x="4801" y="1307"/>
                </a:lnTo>
                <a:lnTo>
                  <a:pt x="4808" y="1319"/>
                </a:lnTo>
                <a:lnTo>
                  <a:pt x="4817" y="1328"/>
                </a:lnTo>
                <a:lnTo>
                  <a:pt x="4829" y="1335"/>
                </a:lnTo>
                <a:lnTo>
                  <a:pt x="4841" y="1340"/>
                </a:lnTo>
                <a:lnTo>
                  <a:pt x="4841" y="1354"/>
                </a:lnTo>
                <a:lnTo>
                  <a:pt x="4827" y="1371"/>
                </a:lnTo>
                <a:lnTo>
                  <a:pt x="4822" y="1378"/>
                </a:lnTo>
                <a:lnTo>
                  <a:pt x="4820" y="1385"/>
                </a:lnTo>
                <a:lnTo>
                  <a:pt x="4834" y="1373"/>
                </a:lnTo>
                <a:lnTo>
                  <a:pt x="4850" y="1365"/>
                </a:lnTo>
                <a:lnTo>
                  <a:pt x="4866" y="1358"/>
                </a:lnTo>
                <a:lnTo>
                  <a:pt x="4883" y="1352"/>
                </a:lnTo>
                <a:lnTo>
                  <a:pt x="4899" y="1344"/>
                </a:lnTo>
                <a:lnTo>
                  <a:pt x="4909" y="1349"/>
                </a:lnTo>
                <a:lnTo>
                  <a:pt x="4916" y="1358"/>
                </a:lnTo>
                <a:lnTo>
                  <a:pt x="4918" y="1370"/>
                </a:lnTo>
                <a:lnTo>
                  <a:pt x="4916" y="1385"/>
                </a:lnTo>
                <a:lnTo>
                  <a:pt x="4909" y="1391"/>
                </a:lnTo>
                <a:lnTo>
                  <a:pt x="4902" y="1389"/>
                </a:lnTo>
                <a:lnTo>
                  <a:pt x="4895" y="1385"/>
                </a:lnTo>
                <a:lnTo>
                  <a:pt x="4890" y="1385"/>
                </a:lnTo>
                <a:lnTo>
                  <a:pt x="4888" y="1391"/>
                </a:lnTo>
                <a:lnTo>
                  <a:pt x="4895" y="1399"/>
                </a:lnTo>
                <a:lnTo>
                  <a:pt x="4902" y="1404"/>
                </a:lnTo>
                <a:lnTo>
                  <a:pt x="4911" y="1411"/>
                </a:lnTo>
                <a:lnTo>
                  <a:pt x="4916" y="1420"/>
                </a:lnTo>
                <a:lnTo>
                  <a:pt x="4916" y="1432"/>
                </a:lnTo>
                <a:lnTo>
                  <a:pt x="4914" y="1436"/>
                </a:lnTo>
                <a:lnTo>
                  <a:pt x="4907" y="1436"/>
                </a:lnTo>
                <a:lnTo>
                  <a:pt x="4904" y="1434"/>
                </a:lnTo>
                <a:lnTo>
                  <a:pt x="4900" y="1434"/>
                </a:lnTo>
                <a:lnTo>
                  <a:pt x="4897" y="1432"/>
                </a:lnTo>
                <a:lnTo>
                  <a:pt x="4893" y="1434"/>
                </a:lnTo>
                <a:lnTo>
                  <a:pt x="4892" y="1436"/>
                </a:lnTo>
                <a:lnTo>
                  <a:pt x="4904" y="1439"/>
                </a:lnTo>
                <a:lnTo>
                  <a:pt x="4918" y="1441"/>
                </a:lnTo>
                <a:lnTo>
                  <a:pt x="4933" y="1439"/>
                </a:lnTo>
                <a:lnTo>
                  <a:pt x="4963" y="1439"/>
                </a:lnTo>
                <a:lnTo>
                  <a:pt x="4977" y="1444"/>
                </a:lnTo>
                <a:lnTo>
                  <a:pt x="4989" y="1455"/>
                </a:lnTo>
                <a:lnTo>
                  <a:pt x="4989" y="1469"/>
                </a:lnTo>
                <a:lnTo>
                  <a:pt x="4984" y="1479"/>
                </a:lnTo>
                <a:lnTo>
                  <a:pt x="4970" y="1493"/>
                </a:lnTo>
                <a:lnTo>
                  <a:pt x="4977" y="1497"/>
                </a:lnTo>
                <a:lnTo>
                  <a:pt x="4993" y="1512"/>
                </a:lnTo>
                <a:lnTo>
                  <a:pt x="4996" y="1519"/>
                </a:lnTo>
                <a:lnTo>
                  <a:pt x="5012" y="1516"/>
                </a:lnTo>
                <a:lnTo>
                  <a:pt x="5024" y="1519"/>
                </a:lnTo>
                <a:lnTo>
                  <a:pt x="5034" y="1526"/>
                </a:lnTo>
                <a:lnTo>
                  <a:pt x="5045" y="1538"/>
                </a:lnTo>
                <a:lnTo>
                  <a:pt x="5052" y="1550"/>
                </a:lnTo>
                <a:lnTo>
                  <a:pt x="5061" y="1563"/>
                </a:lnTo>
                <a:lnTo>
                  <a:pt x="5071" y="1573"/>
                </a:lnTo>
                <a:lnTo>
                  <a:pt x="5082" y="1580"/>
                </a:lnTo>
                <a:lnTo>
                  <a:pt x="5085" y="1580"/>
                </a:lnTo>
                <a:lnTo>
                  <a:pt x="5088" y="1577"/>
                </a:lnTo>
                <a:lnTo>
                  <a:pt x="5088" y="1570"/>
                </a:lnTo>
                <a:lnTo>
                  <a:pt x="5090" y="1568"/>
                </a:lnTo>
                <a:lnTo>
                  <a:pt x="5090" y="1564"/>
                </a:lnTo>
                <a:lnTo>
                  <a:pt x="5092" y="1563"/>
                </a:lnTo>
                <a:lnTo>
                  <a:pt x="5094" y="1563"/>
                </a:lnTo>
                <a:lnTo>
                  <a:pt x="5108" y="1566"/>
                </a:lnTo>
                <a:lnTo>
                  <a:pt x="5116" y="1573"/>
                </a:lnTo>
                <a:lnTo>
                  <a:pt x="5122" y="1582"/>
                </a:lnTo>
                <a:lnTo>
                  <a:pt x="5123" y="1594"/>
                </a:lnTo>
                <a:lnTo>
                  <a:pt x="5123" y="1617"/>
                </a:lnTo>
                <a:lnTo>
                  <a:pt x="5127" y="1629"/>
                </a:lnTo>
                <a:lnTo>
                  <a:pt x="5132" y="1637"/>
                </a:lnTo>
                <a:lnTo>
                  <a:pt x="5148" y="1637"/>
                </a:lnTo>
                <a:lnTo>
                  <a:pt x="5172" y="1634"/>
                </a:lnTo>
                <a:lnTo>
                  <a:pt x="5174" y="1639"/>
                </a:lnTo>
                <a:lnTo>
                  <a:pt x="5174" y="1643"/>
                </a:lnTo>
                <a:lnTo>
                  <a:pt x="5176" y="1648"/>
                </a:lnTo>
                <a:lnTo>
                  <a:pt x="5176" y="1651"/>
                </a:lnTo>
                <a:lnTo>
                  <a:pt x="5172" y="1658"/>
                </a:lnTo>
                <a:lnTo>
                  <a:pt x="5188" y="1663"/>
                </a:lnTo>
                <a:lnTo>
                  <a:pt x="5196" y="1674"/>
                </a:lnTo>
                <a:lnTo>
                  <a:pt x="5200" y="1686"/>
                </a:lnTo>
                <a:lnTo>
                  <a:pt x="5200" y="1702"/>
                </a:lnTo>
                <a:lnTo>
                  <a:pt x="5196" y="1717"/>
                </a:lnTo>
                <a:lnTo>
                  <a:pt x="5188" y="1730"/>
                </a:lnTo>
                <a:lnTo>
                  <a:pt x="5179" y="1738"/>
                </a:lnTo>
                <a:lnTo>
                  <a:pt x="5198" y="1745"/>
                </a:lnTo>
                <a:lnTo>
                  <a:pt x="5212" y="1756"/>
                </a:lnTo>
                <a:lnTo>
                  <a:pt x="5221" y="1771"/>
                </a:lnTo>
                <a:lnTo>
                  <a:pt x="5228" y="1790"/>
                </a:lnTo>
                <a:lnTo>
                  <a:pt x="5230" y="1813"/>
                </a:lnTo>
                <a:lnTo>
                  <a:pt x="5219" y="1813"/>
                </a:lnTo>
                <a:lnTo>
                  <a:pt x="5216" y="1816"/>
                </a:lnTo>
                <a:lnTo>
                  <a:pt x="5219" y="1823"/>
                </a:lnTo>
                <a:lnTo>
                  <a:pt x="5223" y="1825"/>
                </a:lnTo>
                <a:lnTo>
                  <a:pt x="5224" y="1827"/>
                </a:lnTo>
                <a:lnTo>
                  <a:pt x="5228" y="1829"/>
                </a:lnTo>
                <a:lnTo>
                  <a:pt x="5230" y="1832"/>
                </a:lnTo>
                <a:lnTo>
                  <a:pt x="5230" y="1836"/>
                </a:lnTo>
                <a:lnTo>
                  <a:pt x="5235" y="1836"/>
                </a:lnTo>
                <a:lnTo>
                  <a:pt x="5238" y="1834"/>
                </a:lnTo>
                <a:lnTo>
                  <a:pt x="5240" y="1832"/>
                </a:lnTo>
                <a:lnTo>
                  <a:pt x="5250" y="1827"/>
                </a:lnTo>
                <a:lnTo>
                  <a:pt x="5256" y="1827"/>
                </a:lnTo>
                <a:lnTo>
                  <a:pt x="5259" y="1832"/>
                </a:lnTo>
                <a:lnTo>
                  <a:pt x="5264" y="1836"/>
                </a:lnTo>
                <a:lnTo>
                  <a:pt x="5268" y="1837"/>
                </a:lnTo>
                <a:lnTo>
                  <a:pt x="5273" y="1841"/>
                </a:lnTo>
                <a:lnTo>
                  <a:pt x="5277" y="1846"/>
                </a:lnTo>
                <a:lnTo>
                  <a:pt x="5277" y="1849"/>
                </a:lnTo>
                <a:lnTo>
                  <a:pt x="5273" y="1856"/>
                </a:lnTo>
                <a:lnTo>
                  <a:pt x="5273" y="1858"/>
                </a:lnTo>
                <a:lnTo>
                  <a:pt x="5271" y="1862"/>
                </a:lnTo>
                <a:lnTo>
                  <a:pt x="5273" y="1867"/>
                </a:lnTo>
                <a:lnTo>
                  <a:pt x="5280" y="1870"/>
                </a:lnTo>
                <a:lnTo>
                  <a:pt x="5299" y="1870"/>
                </a:lnTo>
                <a:lnTo>
                  <a:pt x="5306" y="1874"/>
                </a:lnTo>
                <a:lnTo>
                  <a:pt x="5306" y="1882"/>
                </a:lnTo>
                <a:lnTo>
                  <a:pt x="5308" y="1889"/>
                </a:lnTo>
                <a:lnTo>
                  <a:pt x="5306" y="1896"/>
                </a:lnTo>
                <a:lnTo>
                  <a:pt x="5297" y="1903"/>
                </a:lnTo>
                <a:lnTo>
                  <a:pt x="5315" y="1903"/>
                </a:lnTo>
                <a:lnTo>
                  <a:pt x="5327" y="1907"/>
                </a:lnTo>
                <a:lnTo>
                  <a:pt x="5336" y="1914"/>
                </a:lnTo>
                <a:lnTo>
                  <a:pt x="5343" y="1922"/>
                </a:lnTo>
                <a:lnTo>
                  <a:pt x="5353" y="1943"/>
                </a:lnTo>
                <a:lnTo>
                  <a:pt x="5360" y="1954"/>
                </a:lnTo>
                <a:lnTo>
                  <a:pt x="5355" y="1968"/>
                </a:lnTo>
                <a:lnTo>
                  <a:pt x="5351" y="1982"/>
                </a:lnTo>
                <a:lnTo>
                  <a:pt x="5344" y="1992"/>
                </a:lnTo>
                <a:lnTo>
                  <a:pt x="5348" y="1997"/>
                </a:lnTo>
                <a:lnTo>
                  <a:pt x="5350" y="2002"/>
                </a:lnTo>
                <a:lnTo>
                  <a:pt x="5353" y="2008"/>
                </a:lnTo>
                <a:lnTo>
                  <a:pt x="5355" y="2015"/>
                </a:lnTo>
                <a:lnTo>
                  <a:pt x="5351" y="2028"/>
                </a:lnTo>
                <a:lnTo>
                  <a:pt x="5344" y="2039"/>
                </a:lnTo>
                <a:lnTo>
                  <a:pt x="5336" y="2049"/>
                </a:lnTo>
                <a:lnTo>
                  <a:pt x="5329" y="2060"/>
                </a:lnTo>
                <a:lnTo>
                  <a:pt x="5325" y="2072"/>
                </a:lnTo>
                <a:lnTo>
                  <a:pt x="5327" y="2086"/>
                </a:lnTo>
                <a:lnTo>
                  <a:pt x="5315" y="2086"/>
                </a:lnTo>
                <a:lnTo>
                  <a:pt x="5301" y="2093"/>
                </a:lnTo>
                <a:lnTo>
                  <a:pt x="5290" y="2093"/>
                </a:lnTo>
                <a:lnTo>
                  <a:pt x="5287" y="2086"/>
                </a:lnTo>
                <a:lnTo>
                  <a:pt x="5282" y="2081"/>
                </a:lnTo>
                <a:lnTo>
                  <a:pt x="5278" y="2074"/>
                </a:lnTo>
                <a:lnTo>
                  <a:pt x="5280" y="2062"/>
                </a:lnTo>
                <a:lnTo>
                  <a:pt x="5263" y="2062"/>
                </a:lnTo>
                <a:lnTo>
                  <a:pt x="5264" y="2051"/>
                </a:lnTo>
                <a:lnTo>
                  <a:pt x="5261" y="2044"/>
                </a:lnTo>
                <a:lnTo>
                  <a:pt x="5256" y="2037"/>
                </a:lnTo>
                <a:lnTo>
                  <a:pt x="5247" y="2032"/>
                </a:lnTo>
                <a:lnTo>
                  <a:pt x="5247" y="2046"/>
                </a:lnTo>
                <a:lnTo>
                  <a:pt x="5243" y="2055"/>
                </a:lnTo>
                <a:lnTo>
                  <a:pt x="5237" y="2060"/>
                </a:lnTo>
                <a:lnTo>
                  <a:pt x="5223" y="2062"/>
                </a:lnTo>
                <a:lnTo>
                  <a:pt x="5214" y="2051"/>
                </a:lnTo>
                <a:lnTo>
                  <a:pt x="5202" y="2044"/>
                </a:lnTo>
                <a:lnTo>
                  <a:pt x="5186" y="2039"/>
                </a:lnTo>
                <a:lnTo>
                  <a:pt x="5176" y="2039"/>
                </a:lnTo>
                <a:lnTo>
                  <a:pt x="5181" y="2051"/>
                </a:lnTo>
                <a:lnTo>
                  <a:pt x="5184" y="2062"/>
                </a:lnTo>
                <a:lnTo>
                  <a:pt x="5184" y="2072"/>
                </a:lnTo>
                <a:lnTo>
                  <a:pt x="5179" y="2082"/>
                </a:lnTo>
                <a:lnTo>
                  <a:pt x="5167" y="2082"/>
                </a:lnTo>
                <a:lnTo>
                  <a:pt x="5162" y="2081"/>
                </a:lnTo>
                <a:lnTo>
                  <a:pt x="5158" y="2079"/>
                </a:lnTo>
                <a:lnTo>
                  <a:pt x="5156" y="2088"/>
                </a:lnTo>
                <a:lnTo>
                  <a:pt x="5158" y="2093"/>
                </a:lnTo>
                <a:lnTo>
                  <a:pt x="5179" y="2108"/>
                </a:lnTo>
                <a:lnTo>
                  <a:pt x="5179" y="2119"/>
                </a:lnTo>
                <a:lnTo>
                  <a:pt x="5186" y="2121"/>
                </a:lnTo>
                <a:lnTo>
                  <a:pt x="5198" y="2124"/>
                </a:lnTo>
                <a:lnTo>
                  <a:pt x="5209" y="2126"/>
                </a:lnTo>
                <a:lnTo>
                  <a:pt x="5228" y="2129"/>
                </a:lnTo>
                <a:lnTo>
                  <a:pt x="5245" y="2136"/>
                </a:lnTo>
                <a:lnTo>
                  <a:pt x="5259" y="2143"/>
                </a:lnTo>
                <a:lnTo>
                  <a:pt x="5266" y="2150"/>
                </a:lnTo>
                <a:lnTo>
                  <a:pt x="5264" y="2157"/>
                </a:lnTo>
                <a:lnTo>
                  <a:pt x="5252" y="2166"/>
                </a:lnTo>
                <a:lnTo>
                  <a:pt x="5263" y="2166"/>
                </a:lnTo>
                <a:lnTo>
                  <a:pt x="5268" y="2171"/>
                </a:lnTo>
                <a:lnTo>
                  <a:pt x="5270" y="2178"/>
                </a:lnTo>
                <a:lnTo>
                  <a:pt x="5268" y="2187"/>
                </a:lnTo>
                <a:lnTo>
                  <a:pt x="5264" y="2195"/>
                </a:lnTo>
                <a:lnTo>
                  <a:pt x="5257" y="2202"/>
                </a:lnTo>
                <a:lnTo>
                  <a:pt x="5252" y="2204"/>
                </a:lnTo>
                <a:lnTo>
                  <a:pt x="5249" y="2204"/>
                </a:lnTo>
                <a:lnTo>
                  <a:pt x="5245" y="2201"/>
                </a:lnTo>
                <a:lnTo>
                  <a:pt x="5245" y="2194"/>
                </a:lnTo>
                <a:lnTo>
                  <a:pt x="5242" y="2190"/>
                </a:lnTo>
                <a:lnTo>
                  <a:pt x="5237" y="2190"/>
                </a:lnTo>
                <a:lnTo>
                  <a:pt x="5233" y="2195"/>
                </a:lnTo>
                <a:lnTo>
                  <a:pt x="5233" y="2201"/>
                </a:lnTo>
                <a:lnTo>
                  <a:pt x="5237" y="2209"/>
                </a:lnTo>
                <a:lnTo>
                  <a:pt x="5237" y="2214"/>
                </a:lnTo>
                <a:lnTo>
                  <a:pt x="5233" y="2220"/>
                </a:lnTo>
                <a:lnTo>
                  <a:pt x="5217" y="2214"/>
                </a:lnTo>
                <a:lnTo>
                  <a:pt x="5205" y="2206"/>
                </a:lnTo>
                <a:lnTo>
                  <a:pt x="5195" y="2195"/>
                </a:lnTo>
                <a:lnTo>
                  <a:pt x="5186" y="2183"/>
                </a:lnTo>
                <a:lnTo>
                  <a:pt x="5176" y="2173"/>
                </a:lnTo>
                <a:lnTo>
                  <a:pt x="5165" y="2181"/>
                </a:lnTo>
                <a:lnTo>
                  <a:pt x="5156" y="2181"/>
                </a:lnTo>
                <a:lnTo>
                  <a:pt x="5146" y="2178"/>
                </a:lnTo>
                <a:lnTo>
                  <a:pt x="5135" y="2173"/>
                </a:lnTo>
                <a:lnTo>
                  <a:pt x="5123" y="2171"/>
                </a:lnTo>
                <a:lnTo>
                  <a:pt x="5111" y="2176"/>
                </a:lnTo>
                <a:lnTo>
                  <a:pt x="5111" y="2168"/>
                </a:lnTo>
                <a:lnTo>
                  <a:pt x="5106" y="2162"/>
                </a:lnTo>
                <a:lnTo>
                  <a:pt x="5099" y="2161"/>
                </a:lnTo>
                <a:lnTo>
                  <a:pt x="5082" y="2157"/>
                </a:lnTo>
                <a:lnTo>
                  <a:pt x="5075" y="2154"/>
                </a:lnTo>
                <a:lnTo>
                  <a:pt x="5076" y="2143"/>
                </a:lnTo>
                <a:lnTo>
                  <a:pt x="5071" y="2135"/>
                </a:lnTo>
                <a:lnTo>
                  <a:pt x="5066" y="2129"/>
                </a:lnTo>
                <a:lnTo>
                  <a:pt x="5064" y="2124"/>
                </a:lnTo>
                <a:lnTo>
                  <a:pt x="5071" y="2119"/>
                </a:lnTo>
                <a:lnTo>
                  <a:pt x="5066" y="2101"/>
                </a:lnTo>
                <a:lnTo>
                  <a:pt x="5055" y="2089"/>
                </a:lnTo>
                <a:lnTo>
                  <a:pt x="5014" y="2063"/>
                </a:lnTo>
                <a:lnTo>
                  <a:pt x="5003" y="2051"/>
                </a:lnTo>
                <a:lnTo>
                  <a:pt x="5008" y="2046"/>
                </a:lnTo>
                <a:lnTo>
                  <a:pt x="5010" y="2046"/>
                </a:lnTo>
                <a:lnTo>
                  <a:pt x="5014" y="2044"/>
                </a:lnTo>
                <a:lnTo>
                  <a:pt x="5015" y="2044"/>
                </a:lnTo>
                <a:lnTo>
                  <a:pt x="5017" y="2042"/>
                </a:lnTo>
                <a:lnTo>
                  <a:pt x="5017" y="2035"/>
                </a:lnTo>
                <a:lnTo>
                  <a:pt x="5010" y="2037"/>
                </a:lnTo>
                <a:lnTo>
                  <a:pt x="5000" y="2039"/>
                </a:lnTo>
                <a:lnTo>
                  <a:pt x="4991" y="2041"/>
                </a:lnTo>
                <a:lnTo>
                  <a:pt x="4982" y="2039"/>
                </a:lnTo>
                <a:lnTo>
                  <a:pt x="4977" y="2034"/>
                </a:lnTo>
                <a:lnTo>
                  <a:pt x="4975" y="2025"/>
                </a:lnTo>
                <a:lnTo>
                  <a:pt x="4979" y="2022"/>
                </a:lnTo>
                <a:lnTo>
                  <a:pt x="4986" y="2022"/>
                </a:lnTo>
                <a:lnTo>
                  <a:pt x="4970" y="2004"/>
                </a:lnTo>
                <a:lnTo>
                  <a:pt x="4956" y="1985"/>
                </a:lnTo>
                <a:lnTo>
                  <a:pt x="4940" y="1968"/>
                </a:lnTo>
                <a:lnTo>
                  <a:pt x="4921" y="1954"/>
                </a:lnTo>
                <a:lnTo>
                  <a:pt x="4916" y="1962"/>
                </a:lnTo>
                <a:lnTo>
                  <a:pt x="4914" y="1975"/>
                </a:lnTo>
                <a:lnTo>
                  <a:pt x="4918" y="1995"/>
                </a:lnTo>
                <a:lnTo>
                  <a:pt x="4916" y="2004"/>
                </a:lnTo>
                <a:lnTo>
                  <a:pt x="4885" y="1990"/>
                </a:lnTo>
                <a:lnTo>
                  <a:pt x="4853" y="1983"/>
                </a:lnTo>
                <a:lnTo>
                  <a:pt x="4824" y="1978"/>
                </a:lnTo>
                <a:lnTo>
                  <a:pt x="4826" y="1969"/>
                </a:lnTo>
                <a:lnTo>
                  <a:pt x="4824" y="1962"/>
                </a:lnTo>
                <a:lnTo>
                  <a:pt x="4819" y="1959"/>
                </a:lnTo>
                <a:lnTo>
                  <a:pt x="4812" y="1955"/>
                </a:lnTo>
                <a:lnTo>
                  <a:pt x="4805" y="1950"/>
                </a:lnTo>
                <a:lnTo>
                  <a:pt x="4798" y="1962"/>
                </a:lnTo>
                <a:lnTo>
                  <a:pt x="4791" y="1976"/>
                </a:lnTo>
                <a:lnTo>
                  <a:pt x="4780" y="1985"/>
                </a:lnTo>
                <a:lnTo>
                  <a:pt x="4773" y="1983"/>
                </a:lnTo>
                <a:lnTo>
                  <a:pt x="4768" y="1978"/>
                </a:lnTo>
                <a:lnTo>
                  <a:pt x="4765" y="1973"/>
                </a:lnTo>
                <a:lnTo>
                  <a:pt x="4758" y="1969"/>
                </a:lnTo>
                <a:lnTo>
                  <a:pt x="4747" y="1971"/>
                </a:lnTo>
                <a:lnTo>
                  <a:pt x="4745" y="1973"/>
                </a:lnTo>
                <a:lnTo>
                  <a:pt x="4744" y="1976"/>
                </a:lnTo>
                <a:lnTo>
                  <a:pt x="4744" y="1980"/>
                </a:lnTo>
                <a:lnTo>
                  <a:pt x="4742" y="1983"/>
                </a:lnTo>
                <a:lnTo>
                  <a:pt x="4738" y="1987"/>
                </a:lnTo>
                <a:lnTo>
                  <a:pt x="4735" y="1989"/>
                </a:lnTo>
                <a:lnTo>
                  <a:pt x="4730" y="1989"/>
                </a:lnTo>
                <a:lnTo>
                  <a:pt x="4723" y="1982"/>
                </a:lnTo>
                <a:lnTo>
                  <a:pt x="4723" y="1978"/>
                </a:lnTo>
                <a:lnTo>
                  <a:pt x="4719" y="1975"/>
                </a:lnTo>
                <a:lnTo>
                  <a:pt x="4712" y="1975"/>
                </a:lnTo>
                <a:lnTo>
                  <a:pt x="4709" y="1982"/>
                </a:lnTo>
                <a:lnTo>
                  <a:pt x="4707" y="1983"/>
                </a:lnTo>
                <a:lnTo>
                  <a:pt x="4705" y="1983"/>
                </a:lnTo>
                <a:lnTo>
                  <a:pt x="4702" y="1985"/>
                </a:lnTo>
                <a:lnTo>
                  <a:pt x="4700" y="1983"/>
                </a:lnTo>
                <a:lnTo>
                  <a:pt x="4697" y="1985"/>
                </a:lnTo>
                <a:lnTo>
                  <a:pt x="4695" y="1985"/>
                </a:lnTo>
                <a:lnTo>
                  <a:pt x="4693" y="1987"/>
                </a:lnTo>
                <a:lnTo>
                  <a:pt x="4693" y="1989"/>
                </a:lnTo>
                <a:lnTo>
                  <a:pt x="4714" y="2001"/>
                </a:lnTo>
                <a:lnTo>
                  <a:pt x="4733" y="2011"/>
                </a:lnTo>
                <a:lnTo>
                  <a:pt x="4735" y="2004"/>
                </a:lnTo>
                <a:lnTo>
                  <a:pt x="4742" y="2001"/>
                </a:lnTo>
                <a:lnTo>
                  <a:pt x="4770" y="2001"/>
                </a:lnTo>
                <a:lnTo>
                  <a:pt x="4777" y="2011"/>
                </a:lnTo>
                <a:lnTo>
                  <a:pt x="4785" y="2020"/>
                </a:lnTo>
                <a:lnTo>
                  <a:pt x="4798" y="2025"/>
                </a:lnTo>
                <a:lnTo>
                  <a:pt x="4794" y="2044"/>
                </a:lnTo>
                <a:lnTo>
                  <a:pt x="4785" y="2058"/>
                </a:lnTo>
                <a:lnTo>
                  <a:pt x="4775" y="2072"/>
                </a:lnTo>
                <a:lnTo>
                  <a:pt x="4766" y="2086"/>
                </a:lnTo>
                <a:lnTo>
                  <a:pt x="4754" y="2082"/>
                </a:lnTo>
                <a:lnTo>
                  <a:pt x="4742" y="2077"/>
                </a:lnTo>
                <a:lnTo>
                  <a:pt x="4731" y="2070"/>
                </a:lnTo>
                <a:lnTo>
                  <a:pt x="4726" y="2062"/>
                </a:lnTo>
                <a:lnTo>
                  <a:pt x="4726" y="2051"/>
                </a:lnTo>
                <a:lnTo>
                  <a:pt x="4716" y="2048"/>
                </a:lnTo>
                <a:lnTo>
                  <a:pt x="4704" y="2044"/>
                </a:lnTo>
                <a:lnTo>
                  <a:pt x="4693" y="2039"/>
                </a:lnTo>
                <a:lnTo>
                  <a:pt x="4684" y="2032"/>
                </a:lnTo>
                <a:lnTo>
                  <a:pt x="4679" y="2022"/>
                </a:lnTo>
                <a:lnTo>
                  <a:pt x="4679" y="2008"/>
                </a:lnTo>
                <a:lnTo>
                  <a:pt x="4676" y="2006"/>
                </a:lnTo>
                <a:lnTo>
                  <a:pt x="4671" y="2004"/>
                </a:lnTo>
                <a:lnTo>
                  <a:pt x="4667" y="2002"/>
                </a:lnTo>
                <a:lnTo>
                  <a:pt x="4662" y="2002"/>
                </a:lnTo>
                <a:lnTo>
                  <a:pt x="4658" y="2001"/>
                </a:lnTo>
                <a:lnTo>
                  <a:pt x="4655" y="1997"/>
                </a:lnTo>
                <a:lnTo>
                  <a:pt x="4655" y="2002"/>
                </a:lnTo>
                <a:lnTo>
                  <a:pt x="4653" y="2008"/>
                </a:lnTo>
                <a:lnTo>
                  <a:pt x="4651" y="2011"/>
                </a:lnTo>
                <a:lnTo>
                  <a:pt x="4644" y="2015"/>
                </a:lnTo>
                <a:lnTo>
                  <a:pt x="4639" y="2015"/>
                </a:lnTo>
                <a:lnTo>
                  <a:pt x="4632" y="2009"/>
                </a:lnTo>
                <a:lnTo>
                  <a:pt x="4624" y="2002"/>
                </a:lnTo>
                <a:lnTo>
                  <a:pt x="4617" y="1994"/>
                </a:lnTo>
                <a:lnTo>
                  <a:pt x="4615" y="1985"/>
                </a:lnTo>
                <a:lnTo>
                  <a:pt x="4622" y="1975"/>
                </a:lnTo>
                <a:lnTo>
                  <a:pt x="4615" y="1975"/>
                </a:lnTo>
                <a:lnTo>
                  <a:pt x="4608" y="1971"/>
                </a:lnTo>
                <a:lnTo>
                  <a:pt x="4606" y="1968"/>
                </a:lnTo>
                <a:lnTo>
                  <a:pt x="4604" y="1962"/>
                </a:lnTo>
                <a:lnTo>
                  <a:pt x="4606" y="1959"/>
                </a:lnTo>
                <a:lnTo>
                  <a:pt x="4608" y="1954"/>
                </a:lnTo>
                <a:lnTo>
                  <a:pt x="4611" y="1950"/>
                </a:lnTo>
                <a:lnTo>
                  <a:pt x="4599" y="1949"/>
                </a:lnTo>
                <a:lnTo>
                  <a:pt x="4590" y="1942"/>
                </a:lnTo>
                <a:lnTo>
                  <a:pt x="4583" y="1933"/>
                </a:lnTo>
                <a:lnTo>
                  <a:pt x="4580" y="1924"/>
                </a:lnTo>
                <a:lnTo>
                  <a:pt x="4575" y="1916"/>
                </a:lnTo>
                <a:lnTo>
                  <a:pt x="4566" y="1909"/>
                </a:lnTo>
                <a:lnTo>
                  <a:pt x="4554" y="1907"/>
                </a:lnTo>
                <a:lnTo>
                  <a:pt x="4552" y="1912"/>
                </a:lnTo>
                <a:lnTo>
                  <a:pt x="4549" y="1916"/>
                </a:lnTo>
                <a:lnTo>
                  <a:pt x="4547" y="1921"/>
                </a:lnTo>
                <a:lnTo>
                  <a:pt x="4543" y="1926"/>
                </a:lnTo>
                <a:lnTo>
                  <a:pt x="4543" y="1931"/>
                </a:lnTo>
                <a:lnTo>
                  <a:pt x="4556" y="1931"/>
                </a:lnTo>
                <a:lnTo>
                  <a:pt x="4564" y="1929"/>
                </a:lnTo>
                <a:lnTo>
                  <a:pt x="4575" y="1928"/>
                </a:lnTo>
                <a:lnTo>
                  <a:pt x="4575" y="1933"/>
                </a:lnTo>
                <a:lnTo>
                  <a:pt x="4576" y="1935"/>
                </a:lnTo>
                <a:lnTo>
                  <a:pt x="4578" y="1935"/>
                </a:lnTo>
                <a:lnTo>
                  <a:pt x="4580" y="1936"/>
                </a:lnTo>
                <a:lnTo>
                  <a:pt x="4582" y="1936"/>
                </a:lnTo>
                <a:lnTo>
                  <a:pt x="4582" y="1938"/>
                </a:lnTo>
                <a:lnTo>
                  <a:pt x="4583" y="1940"/>
                </a:lnTo>
                <a:lnTo>
                  <a:pt x="4582" y="1943"/>
                </a:lnTo>
                <a:lnTo>
                  <a:pt x="4575" y="1952"/>
                </a:lnTo>
                <a:lnTo>
                  <a:pt x="4575" y="1964"/>
                </a:lnTo>
                <a:lnTo>
                  <a:pt x="4576" y="1976"/>
                </a:lnTo>
                <a:lnTo>
                  <a:pt x="4578" y="1992"/>
                </a:lnTo>
                <a:lnTo>
                  <a:pt x="4578" y="2008"/>
                </a:lnTo>
                <a:lnTo>
                  <a:pt x="4613" y="2008"/>
                </a:lnTo>
                <a:lnTo>
                  <a:pt x="4625" y="2011"/>
                </a:lnTo>
                <a:lnTo>
                  <a:pt x="4632" y="2022"/>
                </a:lnTo>
                <a:lnTo>
                  <a:pt x="4629" y="2030"/>
                </a:lnTo>
                <a:lnTo>
                  <a:pt x="4624" y="2037"/>
                </a:lnTo>
                <a:lnTo>
                  <a:pt x="4617" y="2042"/>
                </a:lnTo>
                <a:lnTo>
                  <a:pt x="4613" y="2049"/>
                </a:lnTo>
                <a:lnTo>
                  <a:pt x="4615" y="2058"/>
                </a:lnTo>
                <a:lnTo>
                  <a:pt x="4627" y="2046"/>
                </a:lnTo>
                <a:lnTo>
                  <a:pt x="4641" y="2039"/>
                </a:lnTo>
                <a:lnTo>
                  <a:pt x="4658" y="2039"/>
                </a:lnTo>
                <a:lnTo>
                  <a:pt x="4676" y="2042"/>
                </a:lnTo>
                <a:lnTo>
                  <a:pt x="4691" y="2049"/>
                </a:lnTo>
                <a:lnTo>
                  <a:pt x="4705" y="2058"/>
                </a:lnTo>
                <a:lnTo>
                  <a:pt x="4702" y="2065"/>
                </a:lnTo>
                <a:lnTo>
                  <a:pt x="4693" y="2068"/>
                </a:lnTo>
                <a:lnTo>
                  <a:pt x="4684" y="2070"/>
                </a:lnTo>
                <a:lnTo>
                  <a:pt x="4672" y="2072"/>
                </a:lnTo>
                <a:lnTo>
                  <a:pt x="4662" y="2072"/>
                </a:lnTo>
                <a:lnTo>
                  <a:pt x="4658" y="2079"/>
                </a:lnTo>
                <a:lnTo>
                  <a:pt x="4651" y="2084"/>
                </a:lnTo>
                <a:lnTo>
                  <a:pt x="4630" y="2088"/>
                </a:lnTo>
                <a:lnTo>
                  <a:pt x="4622" y="2089"/>
                </a:lnTo>
                <a:lnTo>
                  <a:pt x="4617" y="2091"/>
                </a:lnTo>
                <a:lnTo>
                  <a:pt x="4615" y="2096"/>
                </a:lnTo>
                <a:lnTo>
                  <a:pt x="4618" y="2105"/>
                </a:lnTo>
                <a:lnTo>
                  <a:pt x="4625" y="2095"/>
                </a:lnTo>
                <a:lnTo>
                  <a:pt x="4636" y="2093"/>
                </a:lnTo>
                <a:lnTo>
                  <a:pt x="4646" y="2095"/>
                </a:lnTo>
                <a:lnTo>
                  <a:pt x="4658" y="2098"/>
                </a:lnTo>
                <a:lnTo>
                  <a:pt x="4669" y="2103"/>
                </a:lnTo>
                <a:lnTo>
                  <a:pt x="4679" y="2105"/>
                </a:lnTo>
                <a:lnTo>
                  <a:pt x="4679" y="2124"/>
                </a:lnTo>
                <a:lnTo>
                  <a:pt x="4681" y="2129"/>
                </a:lnTo>
                <a:lnTo>
                  <a:pt x="4683" y="2140"/>
                </a:lnTo>
                <a:lnTo>
                  <a:pt x="4700" y="2145"/>
                </a:lnTo>
                <a:lnTo>
                  <a:pt x="4716" y="2150"/>
                </a:lnTo>
                <a:lnTo>
                  <a:pt x="4730" y="2155"/>
                </a:lnTo>
                <a:lnTo>
                  <a:pt x="4742" y="2166"/>
                </a:lnTo>
                <a:lnTo>
                  <a:pt x="4747" y="2180"/>
                </a:lnTo>
                <a:lnTo>
                  <a:pt x="4751" y="2180"/>
                </a:lnTo>
                <a:lnTo>
                  <a:pt x="4754" y="2178"/>
                </a:lnTo>
                <a:lnTo>
                  <a:pt x="4756" y="2176"/>
                </a:lnTo>
                <a:lnTo>
                  <a:pt x="4759" y="2174"/>
                </a:lnTo>
                <a:lnTo>
                  <a:pt x="4761" y="2173"/>
                </a:lnTo>
                <a:lnTo>
                  <a:pt x="4765" y="2171"/>
                </a:lnTo>
                <a:lnTo>
                  <a:pt x="4768" y="2171"/>
                </a:lnTo>
                <a:lnTo>
                  <a:pt x="4773" y="2173"/>
                </a:lnTo>
                <a:lnTo>
                  <a:pt x="4777" y="2194"/>
                </a:lnTo>
                <a:lnTo>
                  <a:pt x="4779" y="2211"/>
                </a:lnTo>
                <a:lnTo>
                  <a:pt x="4780" y="2225"/>
                </a:lnTo>
                <a:lnTo>
                  <a:pt x="4779" y="2239"/>
                </a:lnTo>
                <a:lnTo>
                  <a:pt x="4770" y="2254"/>
                </a:lnTo>
                <a:lnTo>
                  <a:pt x="4758" y="2253"/>
                </a:lnTo>
                <a:lnTo>
                  <a:pt x="4751" y="2246"/>
                </a:lnTo>
                <a:lnTo>
                  <a:pt x="4747" y="2237"/>
                </a:lnTo>
                <a:lnTo>
                  <a:pt x="4751" y="2227"/>
                </a:lnTo>
                <a:lnTo>
                  <a:pt x="4738" y="2223"/>
                </a:lnTo>
                <a:lnTo>
                  <a:pt x="4731" y="2214"/>
                </a:lnTo>
                <a:lnTo>
                  <a:pt x="4725" y="2204"/>
                </a:lnTo>
                <a:lnTo>
                  <a:pt x="4719" y="2195"/>
                </a:lnTo>
                <a:lnTo>
                  <a:pt x="4712" y="2187"/>
                </a:lnTo>
                <a:lnTo>
                  <a:pt x="4695" y="2185"/>
                </a:lnTo>
                <a:lnTo>
                  <a:pt x="4676" y="2178"/>
                </a:lnTo>
                <a:lnTo>
                  <a:pt x="4658" y="2168"/>
                </a:lnTo>
                <a:lnTo>
                  <a:pt x="4639" y="2162"/>
                </a:lnTo>
                <a:lnTo>
                  <a:pt x="4637" y="2173"/>
                </a:lnTo>
                <a:lnTo>
                  <a:pt x="4641" y="2180"/>
                </a:lnTo>
                <a:lnTo>
                  <a:pt x="4646" y="2183"/>
                </a:lnTo>
                <a:lnTo>
                  <a:pt x="4651" y="2188"/>
                </a:lnTo>
                <a:lnTo>
                  <a:pt x="4655" y="2194"/>
                </a:lnTo>
                <a:lnTo>
                  <a:pt x="4646" y="2208"/>
                </a:lnTo>
                <a:lnTo>
                  <a:pt x="4636" y="2218"/>
                </a:lnTo>
                <a:lnTo>
                  <a:pt x="4625" y="2230"/>
                </a:lnTo>
                <a:lnTo>
                  <a:pt x="4615" y="2227"/>
                </a:lnTo>
                <a:lnTo>
                  <a:pt x="4606" y="2223"/>
                </a:lnTo>
                <a:lnTo>
                  <a:pt x="4601" y="2220"/>
                </a:lnTo>
                <a:lnTo>
                  <a:pt x="4592" y="2220"/>
                </a:lnTo>
                <a:lnTo>
                  <a:pt x="4582" y="2223"/>
                </a:lnTo>
                <a:lnTo>
                  <a:pt x="4582" y="2213"/>
                </a:lnTo>
                <a:lnTo>
                  <a:pt x="4580" y="2211"/>
                </a:lnTo>
                <a:lnTo>
                  <a:pt x="4578" y="2208"/>
                </a:lnTo>
                <a:lnTo>
                  <a:pt x="4578" y="2201"/>
                </a:lnTo>
                <a:lnTo>
                  <a:pt x="4566" y="2201"/>
                </a:lnTo>
                <a:lnTo>
                  <a:pt x="4557" y="2197"/>
                </a:lnTo>
                <a:lnTo>
                  <a:pt x="4552" y="2192"/>
                </a:lnTo>
                <a:lnTo>
                  <a:pt x="4547" y="2183"/>
                </a:lnTo>
                <a:lnTo>
                  <a:pt x="4536" y="2169"/>
                </a:lnTo>
                <a:lnTo>
                  <a:pt x="4533" y="2168"/>
                </a:lnTo>
                <a:lnTo>
                  <a:pt x="4529" y="2169"/>
                </a:lnTo>
                <a:lnTo>
                  <a:pt x="4528" y="2169"/>
                </a:lnTo>
                <a:lnTo>
                  <a:pt x="4526" y="2173"/>
                </a:lnTo>
                <a:lnTo>
                  <a:pt x="4526" y="2174"/>
                </a:lnTo>
                <a:lnTo>
                  <a:pt x="4521" y="2180"/>
                </a:lnTo>
                <a:lnTo>
                  <a:pt x="4517" y="2180"/>
                </a:lnTo>
                <a:lnTo>
                  <a:pt x="4509" y="2169"/>
                </a:lnTo>
                <a:lnTo>
                  <a:pt x="4500" y="2157"/>
                </a:lnTo>
                <a:lnTo>
                  <a:pt x="4495" y="2143"/>
                </a:lnTo>
                <a:lnTo>
                  <a:pt x="4493" y="2126"/>
                </a:lnTo>
                <a:lnTo>
                  <a:pt x="4496" y="2126"/>
                </a:lnTo>
                <a:lnTo>
                  <a:pt x="4498" y="2124"/>
                </a:lnTo>
                <a:lnTo>
                  <a:pt x="4502" y="2124"/>
                </a:lnTo>
                <a:lnTo>
                  <a:pt x="4503" y="2122"/>
                </a:lnTo>
                <a:lnTo>
                  <a:pt x="4512" y="2126"/>
                </a:lnTo>
                <a:lnTo>
                  <a:pt x="4521" y="2128"/>
                </a:lnTo>
                <a:lnTo>
                  <a:pt x="4528" y="2133"/>
                </a:lnTo>
                <a:lnTo>
                  <a:pt x="4531" y="2140"/>
                </a:lnTo>
                <a:lnTo>
                  <a:pt x="4531" y="2150"/>
                </a:lnTo>
                <a:lnTo>
                  <a:pt x="4545" y="2154"/>
                </a:lnTo>
                <a:lnTo>
                  <a:pt x="4556" y="2155"/>
                </a:lnTo>
                <a:lnTo>
                  <a:pt x="4566" y="2159"/>
                </a:lnTo>
                <a:lnTo>
                  <a:pt x="4575" y="2166"/>
                </a:lnTo>
                <a:lnTo>
                  <a:pt x="4580" y="2159"/>
                </a:lnTo>
                <a:lnTo>
                  <a:pt x="4580" y="2152"/>
                </a:lnTo>
                <a:lnTo>
                  <a:pt x="4582" y="2145"/>
                </a:lnTo>
                <a:lnTo>
                  <a:pt x="4585" y="2136"/>
                </a:lnTo>
                <a:lnTo>
                  <a:pt x="4575" y="2128"/>
                </a:lnTo>
                <a:lnTo>
                  <a:pt x="4564" y="2122"/>
                </a:lnTo>
                <a:lnTo>
                  <a:pt x="4556" y="2117"/>
                </a:lnTo>
                <a:lnTo>
                  <a:pt x="4549" y="2110"/>
                </a:lnTo>
                <a:lnTo>
                  <a:pt x="4543" y="2100"/>
                </a:lnTo>
                <a:lnTo>
                  <a:pt x="4543" y="2098"/>
                </a:lnTo>
                <a:lnTo>
                  <a:pt x="4545" y="2098"/>
                </a:lnTo>
                <a:lnTo>
                  <a:pt x="4547" y="2096"/>
                </a:lnTo>
                <a:lnTo>
                  <a:pt x="4550" y="2096"/>
                </a:lnTo>
                <a:lnTo>
                  <a:pt x="4554" y="2093"/>
                </a:lnTo>
                <a:lnTo>
                  <a:pt x="4552" y="2091"/>
                </a:lnTo>
                <a:lnTo>
                  <a:pt x="4552" y="2088"/>
                </a:lnTo>
                <a:lnTo>
                  <a:pt x="4550" y="2084"/>
                </a:lnTo>
                <a:lnTo>
                  <a:pt x="4550" y="2081"/>
                </a:lnTo>
                <a:lnTo>
                  <a:pt x="4549" y="2077"/>
                </a:lnTo>
                <a:lnTo>
                  <a:pt x="4550" y="2075"/>
                </a:lnTo>
                <a:lnTo>
                  <a:pt x="4550" y="2072"/>
                </a:lnTo>
                <a:lnTo>
                  <a:pt x="4543" y="2072"/>
                </a:lnTo>
                <a:lnTo>
                  <a:pt x="4540" y="2074"/>
                </a:lnTo>
                <a:lnTo>
                  <a:pt x="4535" y="2075"/>
                </a:lnTo>
                <a:lnTo>
                  <a:pt x="4528" y="2075"/>
                </a:lnTo>
                <a:lnTo>
                  <a:pt x="4526" y="2070"/>
                </a:lnTo>
                <a:lnTo>
                  <a:pt x="4523" y="2067"/>
                </a:lnTo>
                <a:lnTo>
                  <a:pt x="4521" y="2062"/>
                </a:lnTo>
                <a:lnTo>
                  <a:pt x="4514" y="2055"/>
                </a:lnTo>
                <a:lnTo>
                  <a:pt x="4505" y="2056"/>
                </a:lnTo>
                <a:lnTo>
                  <a:pt x="4481" y="2056"/>
                </a:lnTo>
                <a:lnTo>
                  <a:pt x="4470" y="2062"/>
                </a:lnTo>
                <a:lnTo>
                  <a:pt x="4469" y="2060"/>
                </a:lnTo>
                <a:lnTo>
                  <a:pt x="4465" y="2055"/>
                </a:lnTo>
                <a:lnTo>
                  <a:pt x="4463" y="2051"/>
                </a:lnTo>
                <a:lnTo>
                  <a:pt x="4456" y="2044"/>
                </a:lnTo>
                <a:lnTo>
                  <a:pt x="4453" y="2042"/>
                </a:lnTo>
                <a:lnTo>
                  <a:pt x="4446" y="2046"/>
                </a:lnTo>
                <a:lnTo>
                  <a:pt x="4455" y="2051"/>
                </a:lnTo>
                <a:lnTo>
                  <a:pt x="4460" y="2060"/>
                </a:lnTo>
                <a:lnTo>
                  <a:pt x="4463" y="2068"/>
                </a:lnTo>
                <a:lnTo>
                  <a:pt x="4462" y="2077"/>
                </a:lnTo>
                <a:lnTo>
                  <a:pt x="4453" y="2082"/>
                </a:lnTo>
                <a:lnTo>
                  <a:pt x="4469" y="2096"/>
                </a:lnTo>
                <a:lnTo>
                  <a:pt x="4479" y="2115"/>
                </a:lnTo>
                <a:lnTo>
                  <a:pt x="4486" y="2136"/>
                </a:lnTo>
                <a:lnTo>
                  <a:pt x="4472" y="2138"/>
                </a:lnTo>
                <a:lnTo>
                  <a:pt x="4462" y="2143"/>
                </a:lnTo>
                <a:lnTo>
                  <a:pt x="4453" y="2147"/>
                </a:lnTo>
                <a:lnTo>
                  <a:pt x="4444" y="2148"/>
                </a:lnTo>
                <a:lnTo>
                  <a:pt x="4435" y="2147"/>
                </a:lnTo>
                <a:lnTo>
                  <a:pt x="4439" y="2159"/>
                </a:lnTo>
                <a:lnTo>
                  <a:pt x="4444" y="2171"/>
                </a:lnTo>
                <a:lnTo>
                  <a:pt x="4446" y="2187"/>
                </a:lnTo>
                <a:lnTo>
                  <a:pt x="4458" y="2187"/>
                </a:lnTo>
                <a:lnTo>
                  <a:pt x="4462" y="2190"/>
                </a:lnTo>
                <a:lnTo>
                  <a:pt x="4465" y="2192"/>
                </a:lnTo>
                <a:lnTo>
                  <a:pt x="4470" y="2197"/>
                </a:lnTo>
                <a:lnTo>
                  <a:pt x="4469" y="2214"/>
                </a:lnTo>
                <a:lnTo>
                  <a:pt x="4462" y="2230"/>
                </a:lnTo>
                <a:lnTo>
                  <a:pt x="4456" y="2244"/>
                </a:lnTo>
                <a:lnTo>
                  <a:pt x="4437" y="2241"/>
                </a:lnTo>
                <a:lnTo>
                  <a:pt x="4422" y="2234"/>
                </a:lnTo>
                <a:lnTo>
                  <a:pt x="4409" y="2223"/>
                </a:lnTo>
                <a:lnTo>
                  <a:pt x="4411" y="2218"/>
                </a:lnTo>
                <a:lnTo>
                  <a:pt x="4413" y="2216"/>
                </a:lnTo>
                <a:lnTo>
                  <a:pt x="4413" y="2213"/>
                </a:lnTo>
                <a:lnTo>
                  <a:pt x="4415" y="2211"/>
                </a:lnTo>
                <a:lnTo>
                  <a:pt x="4415" y="2202"/>
                </a:lnTo>
                <a:lnTo>
                  <a:pt x="4413" y="2197"/>
                </a:lnTo>
                <a:lnTo>
                  <a:pt x="4406" y="2199"/>
                </a:lnTo>
                <a:lnTo>
                  <a:pt x="4401" y="2199"/>
                </a:lnTo>
                <a:lnTo>
                  <a:pt x="4394" y="2195"/>
                </a:lnTo>
                <a:lnTo>
                  <a:pt x="4392" y="2192"/>
                </a:lnTo>
                <a:lnTo>
                  <a:pt x="4390" y="2187"/>
                </a:lnTo>
                <a:lnTo>
                  <a:pt x="4388" y="2183"/>
                </a:lnTo>
                <a:lnTo>
                  <a:pt x="4385" y="2190"/>
                </a:lnTo>
                <a:lnTo>
                  <a:pt x="4381" y="2194"/>
                </a:lnTo>
                <a:lnTo>
                  <a:pt x="4380" y="2197"/>
                </a:lnTo>
                <a:lnTo>
                  <a:pt x="4376" y="2199"/>
                </a:lnTo>
                <a:lnTo>
                  <a:pt x="4371" y="2201"/>
                </a:lnTo>
                <a:lnTo>
                  <a:pt x="4366" y="2201"/>
                </a:lnTo>
                <a:lnTo>
                  <a:pt x="4359" y="2174"/>
                </a:lnTo>
                <a:lnTo>
                  <a:pt x="4355" y="2147"/>
                </a:lnTo>
                <a:lnTo>
                  <a:pt x="4354" y="2117"/>
                </a:lnTo>
                <a:lnTo>
                  <a:pt x="4345" y="2089"/>
                </a:lnTo>
                <a:lnTo>
                  <a:pt x="4341" y="2089"/>
                </a:lnTo>
                <a:lnTo>
                  <a:pt x="4340" y="2091"/>
                </a:lnTo>
                <a:lnTo>
                  <a:pt x="4336" y="2093"/>
                </a:lnTo>
                <a:lnTo>
                  <a:pt x="4331" y="2098"/>
                </a:lnTo>
                <a:lnTo>
                  <a:pt x="4327" y="2098"/>
                </a:lnTo>
                <a:lnTo>
                  <a:pt x="4324" y="2096"/>
                </a:lnTo>
                <a:lnTo>
                  <a:pt x="4321" y="2089"/>
                </a:lnTo>
                <a:lnTo>
                  <a:pt x="4314" y="2082"/>
                </a:lnTo>
                <a:lnTo>
                  <a:pt x="4308" y="2075"/>
                </a:lnTo>
                <a:lnTo>
                  <a:pt x="4303" y="2070"/>
                </a:lnTo>
                <a:lnTo>
                  <a:pt x="4303" y="2063"/>
                </a:lnTo>
                <a:lnTo>
                  <a:pt x="4308" y="2055"/>
                </a:lnTo>
                <a:lnTo>
                  <a:pt x="4280" y="2062"/>
                </a:lnTo>
                <a:lnTo>
                  <a:pt x="4268" y="2067"/>
                </a:lnTo>
                <a:lnTo>
                  <a:pt x="4258" y="2075"/>
                </a:lnTo>
                <a:lnTo>
                  <a:pt x="4246" y="2074"/>
                </a:lnTo>
                <a:lnTo>
                  <a:pt x="4235" y="2068"/>
                </a:lnTo>
                <a:lnTo>
                  <a:pt x="4228" y="2060"/>
                </a:lnTo>
                <a:lnTo>
                  <a:pt x="4226" y="2046"/>
                </a:lnTo>
                <a:lnTo>
                  <a:pt x="4216" y="2049"/>
                </a:lnTo>
                <a:lnTo>
                  <a:pt x="4207" y="2049"/>
                </a:lnTo>
                <a:lnTo>
                  <a:pt x="4197" y="2048"/>
                </a:lnTo>
                <a:lnTo>
                  <a:pt x="4186" y="2051"/>
                </a:lnTo>
                <a:lnTo>
                  <a:pt x="4185" y="2051"/>
                </a:lnTo>
                <a:lnTo>
                  <a:pt x="4185" y="2056"/>
                </a:lnTo>
                <a:lnTo>
                  <a:pt x="4186" y="2060"/>
                </a:lnTo>
                <a:lnTo>
                  <a:pt x="4186" y="2065"/>
                </a:lnTo>
                <a:lnTo>
                  <a:pt x="4183" y="2068"/>
                </a:lnTo>
                <a:lnTo>
                  <a:pt x="4174" y="2068"/>
                </a:lnTo>
                <a:lnTo>
                  <a:pt x="4171" y="2067"/>
                </a:lnTo>
                <a:lnTo>
                  <a:pt x="4167" y="2063"/>
                </a:lnTo>
                <a:lnTo>
                  <a:pt x="4166" y="2060"/>
                </a:lnTo>
                <a:lnTo>
                  <a:pt x="4166" y="2056"/>
                </a:lnTo>
                <a:lnTo>
                  <a:pt x="4164" y="2053"/>
                </a:lnTo>
                <a:lnTo>
                  <a:pt x="4162" y="2051"/>
                </a:lnTo>
                <a:lnTo>
                  <a:pt x="4146" y="2055"/>
                </a:lnTo>
                <a:lnTo>
                  <a:pt x="4132" y="2051"/>
                </a:lnTo>
                <a:lnTo>
                  <a:pt x="4118" y="2046"/>
                </a:lnTo>
                <a:lnTo>
                  <a:pt x="4105" y="2039"/>
                </a:lnTo>
                <a:lnTo>
                  <a:pt x="4092" y="2035"/>
                </a:lnTo>
                <a:lnTo>
                  <a:pt x="4082" y="2039"/>
                </a:lnTo>
                <a:lnTo>
                  <a:pt x="4096" y="2056"/>
                </a:lnTo>
                <a:lnTo>
                  <a:pt x="4112" y="2072"/>
                </a:lnTo>
                <a:lnTo>
                  <a:pt x="4125" y="2089"/>
                </a:lnTo>
                <a:lnTo>
                  <a:pt x="4146" y="2089"/>
                </a:lnTo>
                <a:lnTo>
                  <a:pt x="4166" y="2095"/>
                </a:lnTo>
                <a:lnTo>
                  <a:pt x="4185" y="2103"/>
                </a:lnTo>
                <a:lnTo>
                  <a:pt x="4200" y="2117"/>
                </a:lnTo>
                <a:lnTo>
                  <a:pt x="4209" y="2133"/>
                </a:lnTo>
                <a:lnTo>
                  <a:pt x="4202" y="2138"/>
                </a:lnTo>
                <a:lnTo>
                  <a:pt x="4197" y="2143"/>
                </a:lnTo>
                <a:lnTo>
                  <a:pt x="4183" y="2154"/>
                </a:lnTo>
                <a:lnTo>
                  <a:pt x="4172" y="2148"/>
                </a:lnTo>
                <a:lnTo>
                  <a:pt x="4159" y="2147"/>
                </a:lnTo>
                <a:lnTo>
                  <a:pt x="4143" y="2147"/>
                </a:lnTo>
                <a:lnTo>
                  <a:pt x="4141" y="2135"/>
                </a:lnTo>
                <a:lnTo>
                  <a:pt x="4132" y="2126"/>
                </a:lnTo>
                <a:lnTo>
                  <a:pt x="4122" y="2122"/>
                </a:lnTo>
                <a:lnTo>
                  <a:pt x="4112" y="2126"/>
                </a:lnTo>
                <a:lnTo>
                  <a:pt x="4122" y="2129"/>
                </a:lnTo>
                <a:lnTo>
                  <a:pt x="4129" y="2135"/>
                </a:lnTo>
                <a:lnTo>
                  <a:pt x="4131" y="2143"/>
                </a:lnTo>
                <a:lnTo>
                  <a:pt x="4131" y="2154"/>
                </a:lnTo>
                <a:lnTo>
                  <a:pt x="4132" y="2166"/>
                </a:lnTo>
                <a:lnTo>
                  <a:pt x="4120" y="2166"/>
                </a:lnTo>
                <a:lnTo>
                  <a:pt x="4112" y="2169"/>
                </a:lnTo>
                <a:lnTo>
                  <a:pt x="4105" y="2176"/>
                </a:lnTo>
                <a:lnTo>
                  <a:pt x="4113" y="2187"/>
                </a:lnTo>
                <a:lnTo>
                  <a:pt x="4120" y="2201"/>
                </a:lnTo>
                <a:lnTo>
                  <a:pt x="4120" y="2220"/>
                </a:lnTo>
                <a:lnTo>
                  <a:pt x="4118" y="2241"/>
                </a:lnTo>
                <a:lnTo>
                  <a:pt x="4103" y="2241"/>
                </a:lnTo>
                <a:lnTo>
                  <a:pt x="4101" y="2242"/>
                </a:lnTo>
                <a:lnTo>
                  <a:pt x="4101" y="2244"/>
                </a:lnTo>
                <a:lnTo>
                  <a:pt x="4105" y="2247"/>
                </a:lnTo>
                <a:lnTo>
                  <a:pt x="4105" y="2249"/>
                </a:lnTo>
                <a:lnTo>
                  <a:pt x="4103" y="2253"/>
                </a:lnTo>
                <a:lnTo>
                  <a:pt x="4101" y="2254"/>
                </a:lnTo>
                <a:lnTo>
                  <a:pt x="4099" y="2258"/>
                </a:lnTo>
                <a:lnTo>
                  <a:pt x="4096" y="2260"/>
                </a:lnTo>
                <a:lnTo>
                  <a:pt x="4094" y="2263"/>
                </a:lnTo>
                <a:lnTo>
                  <a:pt x="4092" y="2265"/>
                </a:lnTo>
                <a:lnTo>
                  <a:pt x="4101" y="2267"/>
                </a:lnTo>
                <a:lnTo>
                  <a:pt x="4122" y="2261"/>
                </a:lnTo>
                <a:lnTo>
                  <a:pt x="4125" y="2275"/>
                </a:lnTo>
                <a:lnTo>
                  <a:pt x="4125" y="2301"/>
                </a:lnTo>
                <a:lnTo>
                  <a:pt x="4134" y="2294"/>
                </a:lnTo>
                <a:lnTo>
                  <a:pt x="4148" y="2291"/>
                </a:lnTo>
                <a:lnTo>
                  <a:pt x="4166" y="2289"/>
                </a:lnTo>
                <a:lnTo>
                  <a:pt x="4183" y="2289"/>
                </a:lnTo>
                <a:lnTo>
                  <a:pt x="4197" y="2293"/>
                </a:lnTo>
                <a:lnTo>
                  <a:pt x="4206" y="2298"/>
                </a:lnTo>
                <a:lnTo>
                  <a:pt x="4202" y="2308"/>
                </a:lnTo>
                <a:lnTo>
                  <a:pt x="4200" y="2317"/>
                </a:lnTo>
                <a:lnTo>
                  <a:pt x="4199" y="2324"/>
                </a:lnTo>
                <a:lnTo>
                  <a:pt x="4193" y="2334"/>
                </a:lnTo>
                <a:lnTo>
                  <a:pt x="4200" y="2334"/>
                </a:lnTo>
                <a:lnTo>
                  <a:pt x="4204" y="2336"/>
                </a:lnTo>
                <a:lnTo>
                  <a:pt x="4204" y="2338"/>
                </a:lnTo>
                <a:lnTo>
                  <a:pt x="4206" y="2341"/>
                </a:lnTo>
                <a:lnTo>
                  <a:pt x="4206" y="2345"/>
                </a:lnTo>
                <a:lnTo>
                  <a:pt x="4204" y="2348"/>
                </a:lnTo>
                <a:lnTo>
                  <a:pt x="4204" y="2352"/>
                </a:lnTo>
                <a:lnTo>
                  <a:pt x="4206" y="2355"/>
                </a:lnTo>
                <a:lnTo>
                  <a:pt x="4206" y="2359"/>
                </a:lnTo>
                <a:lnTo>
                  <a:pt x="4218" y="2366"/>
                </a:lnTo>
                <a:lnTo>
                  <a:pt x="4226" y="2376"/>
                </a:lnTo>
                <a:lnTo>
                  <a:pt x="4232" y="2390"/>
                </a:lnTo>
                <a:lnTo>
                  <a:pt x="4235" y="2406"/>
                </a:lnTo>
                <a:lnTo>
                  <a:pt x="4240" y="2420"/>
                </a:lnTo>
                <a:lnTo>
                  <a:pt x="4237" y="2423"/>
                </a:lnTo>
                <a:lnTo>
                  <a:pt x="4237" y="2427"/>
                </a:lnTo>
                <a:lnTo>
                  <a:pt x="4228" y="2425"/>
                </a:lnTo>
                <a:lnTo>
                  <a:pt x="4223" y="2427"/>
                </a:lnTo>
                <a:lnTo>
                  <a:pt x="4218" y="2430"/>
                </a:lnTo>
                <a:lnTo>
                  <a:pt x="4211" y="2432"/>
                </a:lnTo>
                <a:lnTo>
                  <a:pt x="4200" y="2430"/>
                </a:lnTo>
                <a:lnTo>
                  <a:pt x="4192" y="2420"/>
                </a:lnTo>
                <a:lnTo>
                  <a:pt x="4183" y="2407"/>
                </a:lnTo>
                <a:lnTo>
                  <a:pt x="4172" y="2399"/>
                </a:lnTo>
                <a:lnTo>
                  <a:pt x="4169" y="2404"/>
                </a:lnTo>
                <a:lnTo>
                  <a:pt x="4164" y="2409"/>
                </a:lnTo>
                <a:lnTo>
                  <a:pt x="4159" y="2413"/>
                </a:lnTo>
                <a:lnTo>
                  <a:pt x="4152" y="2416"/>
                </a:lnTo>
                <a:lnTo>
                  <a:pt x="4153" y="2418"/>
                </a:lnTo>
                <a:lnTo>
                  <a:pt x="4155" y="2421"/>
                </a:lnTo>
                <a:lnTo>
                  <a:pt x="4155" y="2428"/>
                </a:lnTo>
                <a:lnTo>
                  <a:pt x="4153" y="2433"/>
                </a:lnTo>
                <a:lnTo>
                  <a:pt x="4153" y="2439"/>
                </a:lnTo>
                <a:lnTo>
                  <a:pt x="4155" y="2442"/>
                </a:lnTo>
                <a:lnTo>
                  <a:pt x="4148" y="2442"/>
                </a:lnTo>
                <a:lnTo>
                  <a:pt x="4141" y="2444"/>
                </a:lnTo>
                <a:lnTo>
                  <a:pt x="4136" y="2446"/>
                </a:lnTo>
                <a:lnTo>
                  <a:pt x="4132" y="2449"/>
                </a:lnTo>
                <a:lnTo>
                  <a:pt x="4141" y="2456"/>
                </a:lnTo>
                <a:lnTo>
                  <a:pt x="4152" y="2458"/>
                </a:lnTo>
                <a:lnTo>
                  <a:pt x="4166" y="2458"/>
                </a:lnTo>
                <a:lnTo>
                  <a:pt x="4179" y="2456"/>
                </a:lnTo>
                <a:lnTo>
                  <a:pt x="4193" y="2456"/>
                </a:lnTo>
                <a:lnTo>
                  <a:pt x="4204" y="2460"/>
                </a:lnTo>
                <a:lnTo>
                  <a:pt x="4213" y="2470"/>
                </a:lnTo>
                <a:lnTo>
                  <a:pt x="4211" y="2475"/>
                </a:lnTo>
                <a:lnTo>
                  <a:pt x="4211" y="2480"/>
                </a:lnTo>
                <a:lnTo>
                  <a:pt x="4207" y="2491"/>
                </a:lnTo>
                <a:lnTo>
                  <a:pt x="4204" y="2494"/>
                </a:lnTo>
                <a:lnTo>
                  <a:pt x="4200" y="2496"/>
                </a:lnTo>
                <a:lnTo>
                  <a:pt x="4195" y="2494"/>
                </a:lnTo>
                <a:lnTo>
                  <a:pt x="4192" y="2493"/>
                </a:lnTo>
                <a:lnTo>
                  <a:pt x="4190" y="2494"/>
                </a:lnTo>
                <a:lnTo>
                  <a:pt x="4188" y="2494"/>
                </a:lnTo>
                <a:lnTo>
                  <a:pt x="4183" y="2500"/>
                </a:lnTo>
                <a:lnTo>
                  <a:pt x="4181" y="2503"/>
                </a:lnTo>
                <a:lnTo>
                  <a:pt x="4179" y="2505"/>
                </a:lnTo>
                <a:lnTo>
                  <a:pt x="4176" y="2506"/>
                </a:lnTo>
                <a:lnTo>
                  <a:pt x="4164" y="2496"/>
                </a:lnTo>
                <a:lnTo>
                  <a:pt x="4153" y="2496"/>
                </a:lnTo>
                <a:lnTo>
                  <a:pt x="4145" y="2500"/>
                </a:lnTo>
                <a:lnTo>
                  <a:pt x="4136" y="2506"/>
                </a:lnTo>
                <a:lnTo>
                  <a:pt x="4125" y="2515"/>
                </a:lnTo>
                <a:lnTo>
                  <a:pt x="4115" y="2520"/>
                </a:lnTo>
                <a:lnTo>
                  <a:pt x="4101" y="2520"/>
                </a:lnTo>
                <a:lnTo>
                  <a:pt x="4101" y="2510"/>
                </a:lnTo>
                <a:lnTo>
                  <a:pt x="4099" y="2508"/>
                </a:lnTo>
                <a:lnTo>
                  <a:pt x="4099" y="2506"/>
                </a:lnTo>
                <a:lnTo>
                  <a:pt x="4092" y="2506"/>
                </a:lnTo>
                <a:lnTo>
                  <a:pt x="4085" y="2512"/>
                </a:lnTo>
                <a:lnTo>
                  <a:pt x="4077" y="2512"/>
                </a:lnTo>
                <a:lnTo>
                  <a:pt x="4066" y="2510"/>
                </a:lnTo>
                <a:lnTo>
                  <a:pt x="4054" y="2510"/>
                </a:lnTo>
                <a:lnTo>
                  <a:pt x="4054" y="2501"/>
                </a:lnTo>
                <a:lnTo>
                  <a:pt x="4052" y="2496"/>
                </a:lnTo>
                <a:lnTo>
                  <a:pt x="4051" y="2489"/>
                </a:lnTo>
                <a:lnTo>
                  <a:pt x="4051" y="2480"/>
                </a:lnTo>
                <a:lnTo>
                  <a:pt x="4071" y="2480"/>
                </a:lnTo>
                <a:lnTo>
                  <a:pt x="4071" y="2463"/>
                </a:lnTo>
                <a:lnTo>
                  <a:pt x="4063" y="2460"/>
                </a:lnTo>
                <a:lnTo>
                  <a:pt x="4058" y="2461"/>
                </a:lnTo>
                <a:lnTo>
                  <a:pt x="4049" y="2470"/>
                </a:lnTo>
                <a:lnTo>
                  <a:pt x="4044" y="2473"/>
                </a:lnTo>
                <a:lnTo>
                  <a:pt x="4035" y="2473"/>
                </a:lnTo>
                <a:lnTo>
                  <a:pt x="4037" y="2470"/>
                </a:lnTo>
                <a:lnTo>
                  <a:pt x="4037" y="2466"/>
                </a:lnTo>
                <a:lnTo>
                  <a:pt x="4035" y="2465"/>
                </a:lnTo>
                <a:lnTo>
                  <a:pt x="4033" y="2465"/>
                </a:lnTo>
                <a:lnTo>
                  <a:pt x="4031" y="2463"/>
                </a:lnTo>
                <a:lnTo>
                  <a:pt x="4028" y="2463"/>
                </a:lnTo>
                <a:lnTo>
                  <a:pt x="4024" y="2460"/>
                </a:lnTo>
                <a:lnTo>
                  <a:pt x="4028" y="2453"/>
                </a:lnTo>
                <a:lnTo>
                  <a:pt x="4031" y="2435"/>
                </a:lnTo>
                <a:lnTo>
                  <a:pt x="4035" y="2428"/>
                </a:lnTo>
                <a:lnTo>
                  <a:pt x="4044" y="2427"/>
                </a:lnTo>
                <a:lnTo>
                  <a:pt x="4033" y="2407"/>
                </a:lnTo>
                <a:lnTo>
                  <a:pt x="4021" y="2388"/>
                </a:lnTo>
                <a:lnTo>
                  <a:pt x="4007" y="2371"/>
                </a:lnTo>
                <a:lnTo>
                  <a:pt x="3990" y="2359"/>
                </a:lnTo>
                <a:lnTo>
                  <a:pt x="3986" y="2364"/>
                </a:lnTo>
                <a:lnTo>
                  <a:pt x="3983" y="2381"/>
                </a:lnTo>
                <a:lnTo>
                  <a:pt x="3979" y="2388"/>
                </a:lnTo>
                <a:lnTo>
                  <a:pt x="3974" y="2392"/>
                </a:lnTo>
                <a:lnTo>
                  <a:pt x="3970" y="2392"/>
                </a:lnTo>
                <a:lnTo>
                  <a:pt x="3967" y="2390"/>
                </a:lnTo>
                <a:lnTo>
                  <a:pt x="3967" y="2383"/>
                </a:lnTo>
                <a:lnTo>
                  <a:pt x="3969" y="2381"/>
                </a:lnTo>
                <a:lnTo>
                  <a:pt x="3969" y="2378"/>
                </a:lnTo>
                <a:lnTo>
                  <a:pt x="3970" y="2376"/>
                </a:lnTo>
                <a:lnTo>
                  <a:pt x="3970" y="2374"/>
                </a:lnTo>
                <a:lnTo>
                  <a:pt x="3969" y="2373"/>
                </a:lnTo>
                <a:lnTo>
                  <a:pt x="3964" y="2373"/>
                </a:lnTo>
                <a:lnTo>
                  <a:pt x="3962" y="2380"/>
                </a:lnTo>
                <a:lnTo>
                  <a:pt x="3960" y="2388"/>
                </a:lnTo>
                <a:lnTo>
                  <a:pt x="3960" y="2397"/>
                </a:lnTo>
                <a:lnTo>
                  <a:pt x="3957" y="2402"/>
                </a:lnTo>
                <a:lnTo>
                  <a:pt x="3941" y="2404"/>
                </a:lnTo>
                <a:lnTo>
                  <a:pt x="3929" y="2402"/>
                </a:lnTo>
                <a:lnTo>
                  <a:pt x="3908" y="2392"/>
                </a:lnTo>
                <a:lnTo>
                  <a:pt x="3892" y="2388"/>
                </a:lnTo>
                <a:lnTo>
                  <a:pt x="3889" y="2380"/>
                </a:lnTo>
                <a:lnTo>
                  <a:pt x="3887" y="2369"/>
                </a:lnTo>
                <a:lnTo>
                  <a:pt x="3883" y="2360"/>
                </a:lnTo>
                <a:lnTo>
                  <a:pt x="3880" y="2354"/>
                </a:lnTo>
                <a:lnTo>
                  <a:pt x="3873" y="2355"/>
                </a:lnTo>
                <a:lnTo>
                  <a:pt x="3871" y="2359"/>
                </a:lnTo>
                <a:lnTo>
                  <a:pt x="3871" y="2362"/>
                </a:lnTo>
                <a:lnTo>
                  <a:pt x="3873" y="2362"/>
                </a:lnTo>
                <a:lnTo>
                  <a:pt x="3876" y="2364"/>
                </a:lnTo>
                <a:lnTo>
                  <a:pt x="3882" y="2369"/>
                </a:lnTo>
                <a:lnTo>
                  <a:pt x="3882" y="2376"/>
                </a:lnTo>
                <a:lnTo>
                  <a:pt x="3876" y="2376"/>
                </a:lnTo>
                <a:lnTo>
                  <a:pt x="3869" y="2380"/>
                </a:lnTo>
                <a:lnTo>
                  <a:pt x="3868" y="2381"/>
                </a:lnTo>
                <a:lnTo>
                  <a:pt x="3864" y="2383"/>
                </a:lnTo>
                <a:lnTo>
                  <a:pt x="3863" y="2385"/>
                </a:lnTo>
                <a:lnTo>
                  <a:pt x="3856" y="2388"/>
                </a:lnTo>
                <a:lnTo>
                  <a:pt x="3833" y="2383"/>
                </a:lnTo>
                <a:lnTo>
                  <a:pt x="3810" y="2383"/>
                </a:lnTo>
                <a:lnTo>
                  <a:pt x="3788" y="2388"/>
                </a:lnTo>
                <a:lnTo>
                  <a:pt x="3768" y="2397"/>
                </a:lnTo>
                <a:lnTo>
                  <a:pt x="3755" y="2413"/>
                </a:lnTo>
                <a:lnTo>
                  <a:pt x="3753" y="2411"/>
                </a:lnTo>
                <a:lnTo>
                  <a:pt x="3739" y="2404"/>
                </a:lnTo>
                <a:lnTo>
                  <a:pt x="3737" y="2400"/>
                </a:lnTo>
                <a:lnTo>
                  <a:pt x="3737" y="2392"/>
                </a:lnTo>
                <a:lnTo>
                  <a:pt x="3706" y="2392"/>
                </a:lnTo>
                <a:lnTo>
                  <a:pt x="3695" y="2388"/>
                </a:lnTo>
                <a:lnTo>
                  <a:pt x="3683" y="2381"/>
                </a:lnTo>
                <a:lnTo>
                  <a:pt x="3681" y="2390"/>
                </a:lnTo>
                <a:lnTo>
                  <a:pt x="3685" y="2399"/>
                </a:lnTo>
                <a:lnTo>
                  <a:pt x="3687" y="2407"/>
                </a:lnTo>
                <a:lnTo>
                  <a:pt x="3680" y="2416"/>
                </a:lnTo>
                <a:lnTo>
                  <a:pt x="3681" y="2416"/>
                </a:lnTo>
                <a:lnTo>
                  <a:pt x="3685" y="2418"/>
                </a:lnTo>
                <a:lnTo>
                  <a:pt x="3690" y="2418"/>
                </a:lnTo>
                <a:lnTo>
                  <a:pt x="3690" y="2420"/>
                </a:lnTo>
                <a:lnTo>
                  <a:pt x="3683" y="2440"/>
                </a:lnTo>
                <a:lnTo>
                  <a:pt x="3678" y="2458"/>
                </a:lnTo>
                <a:lnTo>
                  <a:pt x="3671" y="2473"/>
                </a:lnTo>
                <a:lnTo>
                  <a:pt x="3662" y="2489"/>
                </a:lnTo>
                <a:lnTo>
                  <a:pt x="3669" y="2493"/>
                </a:lnTo>
                <a:lnTo>
                  <a:pt x="3673" y="2500"/>
                </a:lnTo>
                <a:lnTo>
                  <a:pt x="3673" y="2520"/>
                </a:lnTo>
                <a:lnTo>
                  <a:pt x="3654" y="2527"/>
                </a:lnTo>
                <a:lnTo>
                  <a:pt x="3638" y="2536"/>
                </a:lnTo>
                <a:lnTo>
                  <a:pt x="3619" y="2543"/>
                </a:lnTo>
                <a:lnTo>
                  <a:pt x="3615" y="2541"/>
                </a:lnTo>
                <a:lnTo>
                  <a:pt x="3613" y="2539"/>
                </a:lnTo>
                <a:lnTo>
                  <a:pt x="3610" y="2533"/>
                </a:lnTo>
                <a:lnTo>
                  <a:pt x="3612" y="2527"/>
                </a:lnTo>
                <a:lnTo>
                  <a:pt x="3612" y="2524"/>
                </a:lnTo>
                <a:lnTo>
                  <a:pt x="3594" y="2524"/>
                </a:lnTo>
                <a:lnTo>
                  <a:pt x="3580" y="2520"/>
                </a:lnTo>
                <a:lnTo>
                  <a:pt x="3568" y="2512"/>
                </a:lnTo>
                <a:lnTo>
                  <a:pt x="3559" y="2501"/>
                </a:lnTo>
                <a:lnTo>
                  <a:pt x="3551" y="2489"/>
                </a:lnTo>
                <a:lnTo>
                  <a:pt x="3551" y="2487"/>
                </a:lnTo>
                <a:lnTo>
                  <a:pt x="3553" y="2486"/>
                </a:lnTo>
                <a:lnTo>
                  <a:pt x="3565" y="2486"/>
                </a:lnTo>
                <a:lnTo>
                  <a:pt x="3568" y="2482"/>
                </a:lnTo>
                <a:lnTo>
                  <a:pt x="3568" y="2477"/>
                </a:lnTo>
                <a:lnTo>
                  <a:pt x="3561" y="2475"/>
                </a:lnTo>
                <a:lnTo>
                  <a:pt x="3556" y="2477"/>
                </a:lnTo>
                <a:lnTo>
                  <a:pt x="3551" y="2480"/>
                </a:lnTo>
                <a:lnTo>
                  <a:pt x="3546" y="2482"/>
                </a:lnTo>
                <a:lnTo>
                  <a:pt x="3539" y="2484"/>
                </a:lnTo>
                <a:lnTo>
                  <a:pt x="3535" y="2480"/>
                </a:lnTo>
                <a:lnTo>
                  <a:pt x="3532" y="2479"/>
                </a:lnTo>
                <a:lnTo>
                  <a:pt x="3526" y="2477"/>
                </a:lnTo>
                <a:lnTo>
                  <a:pt x="3523" y="2473"/>
                </a:lnTo>
                <a:lnTo>
                  <a:pt x="3519" y="2472"/>
                </a:lnTo>
                <a:lnTo>
                  <a:pt x="3516" y="2468"/>
                </a:lnTo>
                <a:lnTo>
                  <a:pt x="3514" y="2463"/>
                </a:lnTo>
                <a:lnTo>
                  <a:pt x="3507" y="2473"/>
                </a:lnTo>
                <a:lnTo>
                  <a:pt x="3493" y="2477"/>
                </a:lnTo>
                <a:lnTo>
                  <a:pt x="3478" y="2461"/>
                </a:lnTo>
                <a:lnTo>
                  <a:pt x="3457" y="2449"/>
                </a:lnTo>
                <a:lnTo>
                  <a:pt x="3457" y="2440"/>
                </a:lnTo>
                <a:lnTo>
                  <a:pt x="3464" y="2427"/>
                </a:lnTo>
                <a:lnTo>
                  <a:pt x="3455" y="2421"/>
                </a:lnTo>
                <a:lnTo>
                  <a:pt x="3453" y="2414"/>
                </a:lnTo>
                <a:lnTo>
                  <a:pt x="3453" y="2406"/>
                </a:lnTo>
                <a:lnTo>
                  <a:pt x="3457" y="2397"/>
                </a:lnTo>
                <a:lnTo>
                  <a:pt x="3462" y="2390"/>
                </a:lnTo>
                <a:lnTo>
                  <a:pt x="3467" y="2385"/>
                </a:lnTo>
                <a:lnTo>
                  <a:pt x="3462" y="2376"/>
                </a:lnTo>
                <a:lnTo>
                  <a:pt x="3460" y="2366"/>
                </a:lnTo>
                <a:lnTo>
                  <a:pt x="3460" y="2352"/>
                </a:lnTo>
                <a:lnTo>
                  <a:pt x="3458" y="2350"/>
                </a:lnTo>
                <a:lnTo>
                  <a:pt x="3457" y="2350"/>
                </a:lnTo>
                <a:lnTo>
                  <a:pt x="3453" y="2348"/>
                </a:lnTo>
                <a:lnTo>
                  <a:pt x="3448" y="2348"/>
                </a:lnTo>
                <a:lnTo>
                  <a:pt x="3446" y="2347"/>
                </a:lnTo>
                <a:lnTo>
                  <a:pt x="3446" y="2341"/>
                </a:lnTo>
                <a:lnTo>
                  <a:pt x="3431" y="2348"/>
                </a:lnTo>
                <a:lnTo>
                  <a:pt x="3413" y="2354"/>
                </a:lnTo>
                <a:lnTo>
                  <a:pt x="3394" y="2355"/>
                </a:lnTo>
                <a:lnTo>
                  <a:pt x="3373" y="2352"/>
                </a:lnTo>
                <a:lnTo>
                  <a:pt x="3370" y="2345"/>
                </a:lnTo>
                <a:lnTo>
                  <a:pt x="3370" y="2336"/>
                </a:lnTo>
                <a:lnTo>
                  <a:pt x="3366" y="2329"/>
                </a:lnTo>
                <a:lnTo>
                  <a:pt x="3363" y="2327"/>
                </a:lnTo>
                <a:lnTo>
                  <a:pt x="3359" y="2327"/>
                </a:lnTo>
                <a:lnTo>
                  <a:pt x="3354" y="2336"/>
                </a:lnTo>
                <a:lnTo>
                  <a:pt x="3356" y="2345"/>
                </a:lnTo>
                <a:lnTo>
                  <a:pt x="3357" y="2352"/>
                </a:lnTo>
                <a:lnTo>
                  <a:pt x="3356" y="2359"/>
                </a:lnTo>
                <a:lnTo>
                  <a:pt x="3349" y="2366"/>
                </a:lnTo>
                <a:lnTo>
                  <a:pt x="3356" y="2364"/>
                </a:lnTo>
                <a:lnTo>
                  <a:pt x="3366" y="2360"/>
                </a:lnTo>
                <a:lnTo>
                  <a:pt x="3378" y="2357"/>
                </a:lnTo>
                <a:lnTo>
                  <a:pt x="3391" y="2357"/>
                </a:lnTo>
                <a:lnTo>
                  <a:pt x="3401" y="2360"/>
                </a:lnTo>
                <a:lnTo>
                  <a:pt x="3410" y="2369"/>
                </a:lnTo>
                <a:lnTo>
                  <a:pt x="3408" y="2378"/>
                </a:lnTo>
                <a:lnTo>
                  <a:pt x="3408" y="2388"/>
                </a:lnTo>
                <a:lnTo>
                  <a:pt x="3410" y="2399"/>
                </a:lnTo>
                <a:lnTo>
                  <a:pt x="3406" y="2407"/>
                </a:lnTo>
                <a:lnTo>
                  <a:pt x="3399" y="2413"/>
                </a:lnTo>
                <a:lnTo>
                  <a:pt x="3413" y="2420"/>
                </a:lnTo>
                <a:lnTo>
                  <a:pt x="3424" y="2428"/>
                </a:lnTo>
                <a:lnTo>
                  <a:pt x="3432" y="2439"/>
                </a:lnTo>
                <a:lnTo>
                  <a:pt x="3434" y="2453"/>
                </a:lnTo>
                <a:lnTo>
                  <a:pt x="3431" y="2466"/>
                </a:lnTo>
                <a:lnTo>
                  <a:pt x="3410" y="2463"/>
                </a:lnTo>
                <a:lnTo>
                  <a:pt x="3396" y="2463"/>
                </a:lnTo>
                <a:lnTo>
                  <a:pt x="3398" y="2449"/>
                </a:lnTo>
                <a:lnTo>
                  <a:pt x="3392" y="2439"/>
                </a:lnTo>
                <a:lnTo>
                  <a:pt x="3385" y="2432"/>
                </a:lnTo>
                <a:lnTo>
                  <a:pt x="3377" y="2430"/>
                </a:lnTo>
                <a:lnTo>
                  <a:pt x="3382" y="2439"/>
                </a:lnTo>
                <a:lnTo>
                  <a:pt x="3385" y="2446"/>
                </a:lnTo>
                <a:lnTo>
                  <a:pt x="3387" y="2454"/>
                </a:lnTo>
                <a:lnTo>
                  <a:pt x="3392" y="2466"/>
                </a:lnTo>
                <a:lnTo>
                  <a:pt x="3385" y="2472"/>
                </a:lnTo>
                <a:lnTo>
                  <a:pt x="3371" y="2479"/>
                </a:lnTo>
                <a:lnTo>
                  <a:pt x="3366" y="2484"/>
                </a:lnTo>
                <a:lnTo>
                  <a:pt x="3370" y="2487"/>
                </a:lnTo>
                <a:lnTo>
                  <a:pt x="3370" y="2500"/>
                </a:lnTo>
                <a:lnTo>
                  <a:pt x="3377" y="2500"/>
                </a:lnTo>
                <a:lnTo>
                  <a:pt x="3384" y="2496"/>
                </a:lnTo>
                <a:lnTo>
                  <a:pt x="3385" y="2494"/>
                </a:lnTo>
                <a:lnTo>
                  <a:pt x="3389" y="2494"/>
                </a:lnTo>
                <a:lnTo>
                  <a:pt x="3391" y="2496"/>
                </a:lnTo>
                <a:lnTo>
                  <a:pt x="3392" y="2500"/>
                </a:lnTo>
                <a:lnTo>
                  <a:pt x="3391" y="2508"/>
                </a:lnTo>
                <a:lnTo>
                  <a:pt x="3391" y="2513"/>
                </a:lnTo>
                <a:lnTo>
                  <a:pt x="3389" y="2517"/>
                </a:lnTo>
                <a:lnTo>
                  <a:pt x="3389" y="2519"/>
                </a:lnTo>
                <a:lnTo>
                  <a:pt x="3391" y="2517"/>
                </a:lnTo>
                <a:lnTo>
                  <a:pt x="3391" y="2515"/>
                </a:lnTo>
                <a:lnTo>
                  <a:pt x="3396" y="2510"/>
                </a:lnTo>
                <a:lnTo>
                  <a:pt x="3399" y="2508"/>
                </a:lnTo>
                <a:lnTo>
                  <a:pt x="3403" y="2505"/>
                </a:lnTo>
                <a:lnTo>
                  <a:pt x="3408" y="2503"/>
                </a:lnTo>
                <a:lnTo>
                  <a:pt x="3413" y="2503"/>
                </a:lnTo>
                <a:lnTo>
                  <a:pt x="3422" y="2506"/>
                </a:lnTo>
                <a:lnTo>
                  <a:pt x="3429" y="2512"/>
                </a:lnTo>
                <a:lnTo>
                  <a:pt x="3436" y="2519"/>
                </a:lnTo>
                <a:lnTo>
                  <a:pt x="3446" y="2520"/>
                </a:lnTo>
                <a:lnTo>
                  <a:pt x="3450" y="2510"/>
                </a:lnTo>
                <a:lnTo>
                  <a:pt x="3458" y="2503"/>
                </a:lnTo>
                <a:lnTo>
                  <a:pt x="3469" y="2500"/>
                </a:lnTo>
                <a:lnTo>
                  <a:pt x="3493" y="2493"/>
                </a:lnTo>
                <a:lnTo>
                  <a:pt x="3492" y="2496"/>
                </a:lnTo>
                <a:lnTo>
                  <a:pt x="3492" y="2500"/>
                </a:lnTo>
                <a:lnTo>
                  <a:pt x="3493" y="2501"/>
                </a:lnTo>
                <a:lnTo>
                  <a:pt x="3495" y="2501"/>
                </a:lnTo>
                <a:lnTo>
                  <a:pt x="3497" y="2503"/>
                </a:lnTo>
                <a:lnTo>
                  <a:pt x="3500" y="2503"/>
                </a:lnTo>
                <a:lnTo>
                  <a:pt x="3504" y="2506"/>
                </a:lnTo>
                <a:lnTo>
                  <a:pt x="3504" y="2519"/>
                </a:lnTo>
                <a:lnTo>
                  <a:pt x="3502" y="2527"/>
                </a:lnTo>
                <a:lnTo>
                  <a:pt x="3499" y="2536"/>
                </a:lnTo>
                <a:lnTo>
                  <a:pt x="3497" y="2546"/>
                </a:lnTo>
                <a:lnTo>
                  <a:pt x="3511" y="2543"/>
                </a:lnTo>
                <a:lnTo>
                  <a:pt x="3523" y="2546"/>
                </a:lnTo>
                <a:lnTo>
                  <a:pt x="3532" y="2553"/>
                </a:lnTo>
                <a:lnTo>
                  <a:pt x="3539" y="2564"/>
                </a:lnTo>
                <a:lnTo>
                  <a:pt x="3546" y="2552"/>
                </a:lnTo>
                <a:lnTo>
                  <a:pt x="3554" y="2548"/>
                </a:lnTo>
                <a:lnTo>
                  <a:pt x="3565" y="2548"/>
                </a:lnTo>
                <a:lnTo>
                  <a:pt x="3577" y="2552"/>
                </a:lnTo>
                <a:lnTo>
                  <a:pt x="3587" y="2557"/>
                </a:lnTo>
                <a:lnTo>
                  <a:pt x="3600" y="2564"/>
                </a:lnTo>
                <a:lnTo>
                  <a:pt x="3610" y="2567"/>
                </a:lnTo>
                <a:lnTo>
                  <a:pt x="3619" y="2567"/>
                </a:lnTo>
                <a:lnTo>
                  <a:pt x="3619" y="2578"/>
                </a:lnTo>
                <a:lnTo>
                  <a:pt x="3624" y="2585"/>
                </a:lnTo>
                <a:lnTo>
                  <a:pt x="3627" y="2592"/>
                </a:lnTo>
                <a:lnTo>
                  <a:pt x="3633" y="2600"/>
                </a:lnTo>
                <a:lnTo>
                  <a:pt x="3633" y="2611"/>
                </a:lnTo>
                <a:lnTo>
                  <a:pt x="3620" y="2614"/>
                </a:lnTo>
                <a:lnTo>
                  <a:pt x="3610" y="2616"/>
                </a:lnTo>
                <a:lnTo>
                  <a:pt x="3596" y="2616"/>
                </a:lnTo>
                <a:lnTo>
                  <a:pt x="3582" y="2611"/>
                </a:lnTo>
                <a:lnTo>
                  <a:pt x="3582" y="2619"/>
                </a:lnTo>
                <a:lnTo>
                  <a:pt x="3579" y="2625"/>
                </a:lnTo>
                <a:lnTo>
                  <a:pt x="3554" y="2625"/>
                </a:lnTo>
                <a:lnTo>
                  <a:pt x="3553" y="2635"/>
                </a:lnTo>
                <a:lnTo>
                  <a:pt x="3546" y="2642"/>
                </a:lnTo>
                <a:lnTo>
                  <a:pt x="3537" y="2644"/>
                </a:lnTo>
                <a:lnTo>
                  <a:pt x="3525" y="2646"/>
                </a:lnTo>
                <a:lnTo>
                  <a:pt x="3521" y="2632"/>
                </a:lnTo>
                <a:lnTo>
                  <a:pt x="3514" y="2623"/>
                </a:lnTo>
                <a:lnTo>
                  <a:pt x="3483" y="2602"/>
                </a:lnTo>
                <a:lnTo>
                  <a:pt x="3474" y="2592"/>
                </a:lnTo>
                <a:lnTo>
                  <a:pt x="3464" y="2597"/>
                </a:lnTo>
                <a:lnTo>
                  <a:pt x="3453" y="2599"/>
                </a:lnTo>
                <a:lnTo>
                  <a:pt x="3445" y="2599"/>
                </a:lnTo>
                <a:lnTo>
                  <a:pt x="3436" y="2604"/>
                </a:lnTo>
                <a:lnTo>
                  <a:pt x="3438" y="2619"/>
                </a:lnTo>
                <a:lnTo>
                  <a:pt x="3439" y="2632"/>
                </a:lnTo>
                <a:lnTo>
                  <a:pt x="3443" y="2642"/>
                </a:lnTo>
                <a:lnTo>
                  <a:pt x="3446" y="2654"/>
                </a:lnTo>
                <a:lnTo>
                  <a:pt x="3432" y="2665"/>
                </a:lnTo>
                <a:lnTo>
                  <a:pt x="3427" y="2672"/>
                </a:lnTo>
                <a:lnTo>
                  <a:pt x="3424" y="2679"/>
                </a:lnTo>
                <a:lnTo>
                  <a:pt x="3417" y="2675"/>
                </a:lnTo>
                <a:lnTo>
                  <a:pt x="3411" y="2673"/>
                </a:lnTo>
                <a:lnTo>
                  <a:pt x="3403" y="2673"/>
                </a:lnTo>
                <a:lnTo>
                  <a:pt x="3392" y="2675"/>
                </a:lnTo>
                <a:lnTo>
                  <a:pt x="3391" y="2679"/>
                </a:lnTo>
                <a:lnTo>
                  <a:pt x="3391" y="2685"/>
                </a:lnTo>
                <a:lnTo>
                  <a:pt x="3392" y="2689"/>
                </a:lnTo>
                <a:lnTo>
                  <a:pt x="3392" y="2692"/>
                </a:lnTo>
                <a:lnTo>
                  <a:pt x="3389" y="2699"/>
                </a:lnTo>
                <a:lnTo>
                  <a:pt x="3382" y="2701"/>
                </a:lnTo>
                <a:lnTo>
                  <a:pt x="3377" y="2699"/>
                </a:lnTo>
                <a:lnTo>
                  <a:pt x="3371" y="2699"/>
                </a:lnTo>
                <a:lnTo>
                  <a:pt x="3364" y="2692"/>
                </a:lnTo>
                <a:lnTo>
                  <a:pt x="3363" y="2689"/>
                </a:lnTo>
                <a:lnTo>
                  <a:pt x="3351" y="2696"/>
                </a:lnTo>
                <a:lnTo>
                  <a:pt x="3337" y="2698"/>
                </a:lnTo>
                <a:lnTo>
                  <a:pt x="3321" y="2694"/>
                </a:lnTo>
                <a:lnTo>
                  <a:pt x="3307" y="2692"/>
                </a:lnTo>
                <a:lnTo>
                  <a:pt x="3295" y="2696"/>
                </a:lnTo>
                <a:lnTo>
                  <a:pt x="3302" y="2758"/>
                </a:lnTo>
                <a:lnTo>
                  <a:pt x="3309" y="2823"/>
                </a:lnTo>
                <a:lnTo>
                  <a:pt x="3316" y="2885"/>
                </a:lnTo>
                <a:lnTo>
                  <a:pt x="3324" y="2946"/>
                </a:lnTo>
                <a:lnTo>
                  <a:pt x="3335" y="3005"/>
                </a:lnTo>
                <a:lnTo>
                  <a:pt x="3349" y="3061"/>
                </a:lnTo>
                <a:lnTo>
                  <a:pt x="3368" y="3111"/>
                </a:lnTo>
                <a:lnTo>
                  <a:pt x="3391" y="3158"/>
                </a:lnTo>
                <a:lnTo>
                  <a:pt x="3420" y="3198"/>
                </a:lnTo>
                <a:lnTo>
                  <a:pt x="3434" y="3200"/>
                </a:lnTo>
                <a:lnTo>
                  <a:pt x="3446" y="3205"/>
                </a:lnTo>
                <a:lnTo>
                  <a:pt x="3453" y="3212"/>
                </a:lnTo>
                <a:lnTo>
                  <a:pt x="3457" y="3224"/>
                </a:lnTo>
                <a:lnTo>
                  <a:pt x="3499" y="3226"/>
                </a:lnTo>
                <a:lnTo>
                  <a:pt x="3544" y="3226"/>
                </a:lnTo>
                <a:lnTo>
                  <a:pt x="3589" y="3224"/>
                </a:lnTo>
                <a:lnTo>
                  <a:pt x="3636" y="3224"/>
                </a:lnTo>
                <a:lnTo>
                  <a:pt x="3659" y="3216"/>
                </a:lnTo>
                <a:lnTo>
                  <a:pt x="3683" y="3205"/>
                </a:lnTo>
                <a:lnTo>
                  <a:pt x="3709" y="3198"/>
                </a:lnTo>
                <a:lnTo>
                  <a:pt x="3737" y="3195"/>
                </a:lnTo>
                <a:lnTo>
                  <a:pt x="3767" y="3198"/>
                </a:lnTo>
                <a:lnTo>
                  <a:pt x="3767" y="3205"/>
                </a:lnTo>
                <a:lnTo>
                  <a:pt x="3772" y="3210"/>
                </a:lnTo>
                <a:lnTo>
                  <a:pt x="3774" y="3214"/>
                </a:lnTo>
                <a:lnTo>
                  <a:pt x="3774" y="3221"/>
                </a:lnTo>
                <a:lnTo>
                  <a:pt x="3824" y="3221"/>
                </a:lnTo>
                <a:lnTo>
                  <a:pt x="3838" y="3217"/>
                </a:lnTo>
                <a:lnTo>
                  <a:pt x="3833" y="3209"/>
                </a:lnTo>
                <a:lnTo>
                  <a:pt x="3829" y="3200"/>
                </a:lnTo>
                <a:lnTo>
                  <a:pt x="3824" y="3190"/>
                </a:lnTo>
                <a:lnTo>
                  <a:pt x="3824" y="3177"/>
                </a:lnTo>
                <a:lnTo>
                  <a:pt x="3838" y="3177"/>
                </a:lnTo>
                <a:lnTo>
                  <a:pt x="3849" y="3183"/>
                </a:lnTo>
                <a:lnTo>
                  <a:pt x="3857" y="3190"/>
                </a:lnTo>
                <a:lnTo>
                  <a:pt x="3868" y="3195"/>
                </a:lnTo>
                <a:lnTo>
                  <a:pt x="3882" y="3195"/>
                </a:lnTo>
                <a:lnTo>
                  <a:pt x="3875" y="3184"/>
                </a:lnTo>
                <a:lnTo>
                  <a:pt x="3871" y="3169"/>
                </a:lnTo>
                <a:lnTo>
                  <a:pt x="3873" y="3153"/>
                </a:lnTo>
                <a:lnTo>
                  <a:pt x="3878" y="3137"/>
                </a:lnTo>
                <a:lnTo>
                  <a:pt x="3892" y="3136"/>
                </a:lnTo>
                <a:lnTo>
                  <a:pt x="3904" y="3130"/>
                </a:lnTo>
                <a:lnTo>
                  <a:pt x="3925" y="3120"/>
                </a:lnTo>
                <a:lnTo>
                  <a:pt x="3939" y="3117"/>
                </a:lnTo>
                <a:lnTo>
                  <a:pt x="3976" y="3130"/>
                </a:lnTo>
                <a:lnTo>
                  <a:pt x="4019" y="3139"/>
                </a:lnTo>
                <a:lnTo>
                  <a:pt x="4066" y="3146"/>
                </a:lnTo>
                <a:lnTo>
                  <a:pt x="4112" y="3150"/>
                </a:lnTo>
                <a:lnTo>
                  <a:pt x="4155" y="3153"/>
                </a:lnTo>
                <a:lnTo>
                  <a:pt x="4185" y="3165"/>
                </a:lnTo>
                <a:lnTo>
                  <a:pt x="4214" y="3170"/>
                </a:lnTo>
                <a:lnTo>
                  <a:pt x="4247" y="3170"/>
                </a:lnTo>
                <a:lnTo>
                  <a:pt x="4279" y="3165"/>
                </a:lnTo>
                <a:lnTo>
                  <a:pt x="4312" y="3162"/>
                </a:lnTo>
                <a:lnTo>
                  <a:pt x="4345" y="3160"/>
                </a:lnTo>
                <a:lnTo>
                  <a:pt x="4380" y="3162"/>
                </a:lnTo>
                <a:lnTo>
                  <a:pt x="4416" y="3169"/>
                </a:lnTo>
                <a:lnTo>
                  <a:pt x="4453" y="3174"/>
                </a:lnTo>
                <a:lnTo>
                  <a:pt x="4489" y="3177"/>
                </a:lnTo>
                <a:lnTo>
                  <a:pt x="4519" y="3177"/>
                </a:lnTo>
                <a:lnTo>
                  <a:pt x="4517" y="3176"/>
                </a:lnTo>
                <a:lnTo>
                  <a:pt x="4514" y="3169"/>
                </a:lnTo>
                <a:lnTo>
                  <a:pt x="4514" y="3163"/>
                </a:lnTo>
                <a:lnTo>
                  <a:pt x="4528" y="3163"/>
                </a:lnTo>
                <a:lnTo>
                  <a:pt x="4538" y="3160"/>
                </a:lnTo>
                <a:lnTo>
                  <a:pt x="4550" y="3160"/>
                </a:lnTo>
                <a:lnTo>
                  <a:pt x="4550" y="3165"/>
                </a:lnTo>
                <a:lnTo>
                  <a:pt x="4552" y="3167"/>
                </a:lnTo>
                <a:lnTo>
                  <a:pt x="4552" y="3169"/>
                </a:lnTo>
                <a:lnTo>
                  <a:pt x="4554" y="3170"/>
                </a:lnTo>
                <a:lnTo>
                  <a:pt x="4554" y="3177"/>
                </a:lnTo>
                <a:lnTo>
                  <a:pt x="4578" y="3188"/>
                </a:lnTo>
                <a:lnTo>
                  <a:pt x="4604" y="3200"/>
                </a:lnTo>
                <a:lnTo>
                  <a:pt x="4634" y="3209"/>
                </a:lnTo>
                <a:lnTo>
                  <a:pt x="4662" y="3214"/>
                </a:lnTo>
                <a:lnTo>
                  <a:pt x="4690" y="3214"/>
                </a:lnTo>
                <a:lnTo>
                  <a:pt x="4716" y="3207"/>
                </a:lnTo>
                <a:lnTo>
                  <a:pt x="4737" y="3214"/>
                </a:lnTo>
                <a:lnTo>
                  <a:pt x="4756" y="3223"/>
                </a:lnTo>
                <a:lnTo>
                  <a:pt x="4773" y="3228"/>
                </a:lnTo>
                <a:lnTo>
                  <a:pt x="4794" y="3231"/>
                </a:lnTo>
                <a:lnTo>
                  <a:pt x="4820" y="3230"/>
                </a:lnTo>
                <a:lnTo>
                  <a:pt x="4843" y="3224"/>
                </a:lnTo>
                <a:lnTo>
                  <a:pt x="4866" y="3217"/>
                </a:lnTo>
                <a:lnTo>
                  <a:pt x="4888" y="3209"/>
                </a:lnTo>
                <a:lnTo>
                  <a:pt x="4913" y="3203"/>
                </a:lnTo>
                <a:lnTo>
                  <a:pt x="4928" y="3205"/>
                </a:lnTo>
                <a:lnTo>
                  <a:pt x="4946" y="3207"/>
                </a:lnTo>
                <a:lnTo>
                  <a:pt x="5165" y="3191"/>
                </a:lnTo>
                <a:lnTo>
                  <a:pt x="5242" y="3188"/>
                </a:lnTo>
                <a:lnTo>
                  <a:pt x="5280" y="3188"/>
                </a:lnTo>
                <a:lnTo>
                  <a:pt x="5313" y="3191"/>
                </a:lnTo>
                <a:lnTo>
                  <a:pt x="5339" y="3196"/>
                </a:lnTo>
                <a:lnTo>
                  <a:pt x="5362" y="3203"/>
                </a:lnTo>
                <a:lnTo>
                  <a:pt x="5385" y="3207"/>
                </a:lnTo>
                <a:lnTo>
                  <a:pt x="5409" y="3207"/>
                </a:lnTo>
                <a:lnTo>
                  <a:pt x="5454" y="3205"/>
                </a:lnTo>
                <a:lnTo>
                  <a:pt x="5501" y="3205"/>
                </a:lnTo>
                <a:lnTo>
                  <a:pt x="5550" y="3209"/>
                </a:lnTo>
                <a:lnTo>
                  <a:pt x="5597" y="3210"/>
                </a:lnTo>
                <a:lnTo>
                  <a:pt x="5642" y="3210"/>
                </a:lnTo>
                <a:lnTo>
                  <a:pt x="5689" y="3207"/>
                </a:lnTo>
                <a:lnTo>
                  <a:pt x="5733" y="3195"/>
                </a:lnTo>
                <a:lnTo>
                  <a:pt x="5733" y="3598"/>
                </a:lnTo>
                <a:lnTo>
                  <a:pt x="0" y="3598"/>
                </a:lnTo>
                <a:lnTo>
                  <a:pt x="0" y="3249"/>
                </a:lnTo>
                <a:lnTo>
                  <a:pt x="329" y="3245"/>
                </a:lnTo>
                <a:lnTo>
                  <a:pt x="984" y="3235"/>
                </a:lnTo>
                <a:lnTo>
                  <a:pt x="1317" y="3231"/>
                </a:lnTo>
                <a:lnTo>
                  <a:pt x="1320" y="3231"/>
                </a:lnTo>
                <a:lnTo>
                  <a:pt x="1322" y="3233"/>
                </a:lnTo>
                <a:lnTo>
                  <a:pt x="1322" y="3235"/>
                </a:lnTo>
                <a:lnTo>
                  <a:pt x="1323" y="3236"/>
                </a:lnTo>
                <a:lnTo>
                  <a:pt x="1323" y="3240"/>
                </a:lnTo>
                <a:lnTo>
                  <a:pt x="1325" y="3242"/>
                </a:lnTo>
                <a:lnTo>
                  <a:pt x="1330" y="3242"/>
                </a:lnTo>
                <a:lnTo>
                  <a:pt x="1384" y="3235"/>
                </a:lnTo>
                <a:lnTo>
                  <a:pt x="1440" y="3235"/>
                </a:lnTo>
                <a:lnTo>
                  <a:pt x="1496" y="3236"/>
                </a:lnTo>
                <a:lnTo>
                  <a:pt x="1552" y="3240"/>
                </a:lnTo>
                <a:lnTo>
                  <a:pt x="1607" y="3242"/>
                </a:lnTo>
                <a:lnTo>
                  <a:pt x="1635" y="3238"/>
                </a:lnTo>
                <a:lnTo>
                  <a:pt x="1663" y="3230"/>
                </a:lnTo>
                <a:lnTo>
                  <a:pt x="1691" y="3224"/>
                </a:lnTo>
                <a:lnTo>
                  <a:pt x="1740" y="3223"/>
                </a:lnTo>
                <a:lnTo>
                  <a:pt x="1792" y="3224"/>
                </a:lnTo>
                <a:lnTo>
                  <a:pt x="1943" y="3224"/>
                </a:lnTo>
                <a:lnTo>
                  <a:pt x="2043" y="3226"/>
                </a:lnTo>
                <a:lnTo>
                  <a:pt x="2144" y="3231"/>
                </a:lnTo>
                <a:lnTo>
                  <a:pt x="2245" y="3233"/>
                </a:lnTo>
                <a:lnTo>
                  <a:pt x="2349" y="3233"/>
                </a:lnTo>
                <a:lnTo>
                  <a:pt x="2457" y="3228"/>
                </a:lnTo>
                <a:lnTo>
                  <a:pt x="2466" y="3212"/>
                </a:lnTo>
                <a:lnTo>
                  <a:pt x="2469" y="3196"/>
                </a:lnTo>
                <a:lnTo>
                  <a:pt x="2471" y="3177"/>
                </a:lnTo>
                <a:lnTo>
                  <a:pt x="2471" y="3158"/>
                </a:lnTo>
                <a:lnTo>
                  <a:pt x="2475" y="3141"/>
                </a:lnTo>
                <a:lnTo>
                  <a:pt x="2480" y="3130"/>
                </a:lnTo>
                <a:lnTo>
                  <a:pt x="2485" y="3122"/>
                </a:lnTo>
                <a:lnTo>
                  <a:pt x="2492" y="3113"/>
                </a:lnTo>
                <a:lnTo>
                  <a:pt x="2495" y="3103"/>
                </a:lnTo>
                <a:lnTo>
                  <a:pt x="2495" y="3082"/>
                </a:lnTo>
                <a:lnTo>
                  <a:pt x="2494" y="3061"/>
                </a:lnTo>
                <a:lnTo>
                  <a:pt x="2489" y="3040"/>
                </a:lnTo>
                <a:lnTo>
                  <a:pt x="2487" y="3017"/>
                </a:lnTo>
                <a:lnTo>
                  <a:pt x="2490" y="2997"/>
                </a:lnTo>
                <a:lnTo>
                  <a:pt x="2499" y="2976"/>
                </a:lnTo>
                <a:lnTo>
                  <a:pt x="2520" y="2974"/>
                </a:lnTo>
                <a:lnTo>
                  <a:pt x="2537" y="2967"/>
                </a:lnTo>
                <a:lnTo>
                  <a:pt x="2555" y="2958"/>
                </a:lnTo>
                <a:lnTo>
                  <a:pt x="2576" y="2955"/>
                </a:lnTo>
                <a:lnTo>
                  <a:pt x="2605" y="2955"/>
                </a:lnTo>
                <a:lnTo>
                  <a:pt x="2637" y="2960"/>
                </a:lnTo>
                <a:lnTo>
                  <a:pt x="2668" y="2967"/>
                </a:lnTo>
                <a:lnTo>
                  <a:pt x="2701" y="2972"/>
                </a:lnTo>
                <a:lnTo>
                  <a:pt x="2732" y="2971"/>
                </a:lnTo>
                <a:lnTo>
                  <a:pt x="2762" y="2962"/>
                </a:lnTo>
                <a:lnTo>
                  <a:pt x="2765" y="2957"/>
                </a:lnTo>
                <a:lnTo>
                  <a:pt x="2769" y="2953"/>
                </a:lnTo>
                <a:lnTo>
                  <a:pt x="2774" y="2950"/>
                </a:lnTo>
                <a:lnTo>
                  <a:pt x="2781" y="2948"/>
                </a:lnTo>
                <a:lnTo>
                  <a:pt x="2788" y="2948"/>
                </a:lnTo>
                <a:lnTo>
                  <a:pt x="2807" y="2971"/>
                </a:lnTo>
                <a:lnTo>
                  <a:pt x="2828" y="2991"/>
                </a:lnTo>
                <a:lnTo>
                  <a:pt x="2866" y="3037"/>
                </a:lnTo>
                <a:lnTo>
                  <a:pt x="2882" y="3063"/>
                </a:lnTo>
                <a:lnTo>
                  <a:pt x="2894" y="3094"/>
                </a:lnTo>
                <a:lnTo>
                  <a:pt x="2899" y="3130"/>
                </a:lnTo>
                <a:lnTo>
                  <a:pt x="2903" y="3134"/>
                </a:lnTo>
                <a:lnTo>
                  <a:pt x="2908" y="3134"/>
                </a:lnTo>
                <a:lnTo>
                  <a:pt x="2912" y="3136"/>
                </a:lnTo>
                <a:lnTo>
                  <a:pt x="2913" y="3136"/>
                </a:lnTo>
                <a:lnTo>
                  <a:pt x="2913" y="3141"/>
                </a:lnTo>
                <a:lnTo>
                  <a:pt x="2908" y="3157"/>
                </a:lnTo>
                <a:lnTo>
                  <a:pt x="2906" y="3174"/>
                </a:lnTo>
                <a:lnTo>
                  <a:pt x="2905" y="3193"/>
                </a:lnTo>
                <a:lnTo>
                  <a:pt x="2903" y="3210"/>
                </a:lnTo>
                <a:lnTo>
                  <a:pt x="2896" y="3224"/>
                </a:lnTo>
                <a:lnTo>
                  <a:pt x="2927" y="3210"/>
                </a:lnTo>
                <a:lnTo>
                  <a:pt x="2955" y="3190"/>
                </a:lnTo>
                <a:lnTo>
                  <a:pt x="2976" y="3163"/>
                </a:lnTo>
                <a:lnTo>
                  <a:pt x="2994" y="3132"/>
                </a:lnTo>
                <a:lnTo>
                  <a:pt x="3007" y="3097"/>
                </a:lnTo>
                <a:lnTo>
                  <a:pt x="3016" y="3059"/>
                </a:lnTo>
                <a:lnTo>
                  <a:pt x="3021" y="3017"/>
                </a:lnTo>
                <a:lnTo>
                  <a:pt x="3023" y="2976"/>
                </a:lnTo>
                <a:lnTo>
                  <a:pt x="3023" y="2931"/>
                </a:lnTo>
                <a:lnTo>
                  <a:pt x="3020" y="2887"/>
                </a:lnTo>
                <a:lnTo>
                  <a:pt x="3006" y="2804"/>
                </a:lnTo>
                <a:lnTo>
                  <a:pt x="2995" y="2765"/>
                </a:lnTo>
                <a:lnTo>
                  <a:pt x="2985" y="2729"/>
                </a:lnTo>
                <a:lnTo>
                  <a:pt x="2987" y="2705"/>
                </a:lnTo>
                <a:lnTo>
                  <a:pt x="2981" y="2680"/>
                </a:lnTo>
                <a:lnTo>
                  <a:pt x="2973" y="2659"/>
                </a:lnTo>
                <a:lnTo>
                  <a:pt x="2962" y="2639"/>
                </a:lnTo>
                <a:lnTo>
                  <a:pt x="2953" y="2618"/>
                </a:lnTo>
                <a:lnTo>
                  <a:pt x="2953" y="2628"/>
                </a:lnTo>
                <a:lnTo>
                  <a:pt x="2950" y="2632"/>
                </a:lnTo>
                <a:lnTo>
                  <a:pt x="2943" y="2632"/>
                </a:lnTo>
                <a:lnTo>
                  <a:pt x="2947" y="2659"/>
                </a:lnTo>
                <a:lnTo>
                  <a:pt x="2943" y="2682"/>
                </a:lnTo>
                <a:lnTo>
                  <a:pt x="2924" y="2682"/>
                </a:lnTo>
                <a:lnTo>
                  <a:pt x="2908" y="2685"/>
                </a:lnTo>
                <a:lnTo>
                  <a:pt x="2893" y="2691"/>
                </a:lnTo>
                <a:lnTo>
                  <a:pt x="2873" y="2692"/>
                </a:lnTo>
                <a:lnTo>
                  <a:pt x="2873" y="2684"/>
                </a:lnTo>
                <a:lnTo>
                  <a:pt x="2870" y="2680"/>
                </a:lnTo>
                <a:lnTo>
                  <a:pt x="2863" y="2677"/>
                </a:lnTo>
                <a:lnTo>
                  <a:pt x="2861" y="2675"/>
                </a:lnTo>
                <a:lnTo>
                  <a:pt x="2858" y="2673"/>
                </a:lnTo>
                <a:lnTo>
                  <a:pt x="2856" y="2672"/>
                </a:lnTo>
                <a:lnTo>
                  <a:pt x="2856" y="2668"/>
                </a:lnTo>
                <a:lnTo>
                  <a:pt x="2842" y="2696"/>
                </a:lnTo>
                <a:lnTo>
                  <a:pt x="2833" y="2696"/>
                </a:lnTo>
                <a:lnTo>
                  <a:pt x="2826" y="2692"/>
                </a:lnTo>
                <a:lnTo>
                  <a:pt x="2825" y="2694"/>
                </a:lnTo>
                <a:lnTo>
                  <a:pt x="2825" y="2698"/>
                </a:lnTo>
                <a:lnTo>
                  <a:pt x="2823" y="2701"/>
                </a:lnTo>
                <a:lnTo>
                  <a:pt x="2823" y="2710"/>
                </a:lnTo>
                <a:lnTo>
                  <a:pt x="2821" y="2712"/>
                </a:lnTo>
                <a:lnTo>
                  <a:pt x="2819" y="2715"/>
                </a:lnTo>
                <a:lnTo>
                  <a:pt x="2816" y="2715"/>
                </a:lnTo>
                <a:lnTo>
                  <a:pt x="2805" y="2708"/>
                </a:lnTo>
                <a:lnTo>
                  <a:pt x="2797" y="2706"/>
                </a:lnTo>
                <a:lnTo>
                  <a:pt x="2786" y="2705"/>
                </a:lnTo>
                <a:lnTo>
                  <a:pt x="2772" y="2703"/>
                </a:lnTo>
                <a:lnTo>
                  <a:pt x="2769" y="2719"/>
                </a:lnTo>
                <a:lnTo>
                  <a:pt x="2751" y="2739"/>
                </a:lnTo>
                <a:lnTo>
                  <a:pt x="2745" y="2750"/>
                </a:lnTo>
                <a:lnTo>
                  <a:pt x="2741" y="2748"/>
                </a:lnTo>
                <a:lnTo>
                  <a:pt x="2736" y="2748"/>
                </a:lnTo>
                <a:lnTo>
                  <a:pt x="2729" y="2745"/>
                </a:lnTo>
                <a:lnTo>
                  <a:pt x="2727" y="2743"/>
                </a:lnTo>
                <a:lnTo>
                  <a:pt x="2727" y="2727"/>
                </a:lnTo>
                <a:lnTo>
                  <a:pt x="2720" y="2715"/>
                </a:lnTo>
                <a:lnTo>
                  <a:pt x="2708" y="2705"/>
                </a:lnTo>
                <a:lnTo>
                  <a:pt x="2694" y="2699"/>
                </a:lnTo>
                <a:lnTo>
                  <a:pt x="2684" y="2712"/>
                </a:lnTo>
                <a:lnTo>
                  <a:pt x="2671" y="2720"/>
                </a:lnTo>
                <a:lnTo>
                  <a:pt x="2656" y="2724"/>
                </a:lnTo>
                <a:lnTo>
                  <a:pt x="2638" y="2724"/>
                </a:lnTo>
                <a:lnTo>
                  <a:pt x="2621" y="2720"/>
                </a:lnTo>
                <a:lnTo>
                  <a:pt x="2603" y="2715"/>
                </a:lnTo>
                <a:lnTo>
                  <a:pt x="2590" y="2708"/>
                </a:lnTo>
                <a:lnTo>
                  <a:pt x="2584" y="2708"/>
                </a:lnTo>
                <a:lnTo>
                  <a:pt x="2583" y="2710"/>
                </a:lnTo>
                <a:lnTo>
                  <a:pt x="2583" y="2713"/>
                </a:lnTo>
                <a:lnTo>
                  <a:pt x="2581" y="2715"/>
                </a:lnTo>
                <a:lnTo>
                  <a:pt x="2581" y="2720"/>
                </a:lnTo>
                <a:lnTo>
                  <a:pt x="2579" y="2722"/>
                </a:lnTo>
                <a:lnTo>
                  <a:pt x="2572" y="2722"/>
                </a:lnTo>
                <a:lnTo>
                  <a:pt x="2565" y="2715"/>
                </a:lnTo>
                <a:lnTo>
                  <a:pt x="2556" y="2710"/>
                </a:lnTo>
                <a:lnTo>
                  <a:pt x="2546" y="2705"/>
                </a:lnTo>
                <a:lnTo>
                  <a:pt x="2532" y="2703"/>
                </a:lnTo>
                <a:lnTo>
                  <a:pt x="2525" y="2719"/>
                </a:lnTo>
                <a:lnTo>
                  <a:pt x="2518" y="2732"/>
                </a:lnTo>
                <a:lnTo>
                  <a:pt x="2504" y="2731"/>
                </a:lnTo>
                <a:lnTo>
                  <a:pt x="2494" y="2725"/>
                </a:lnTo>
                <a:lnTo>
                  <a:pt x="2485" y="2719"/>
                </a:lnTo>
                <a:lnTo>
                  <a:pt x="2480" y="2710"/>
                </a:lnTo>
                <a:lnTo>
                  <a:pt x="2473" y="2703"/>
                </a:lnTo>
                <a:lnTo>
                  <a:pt x="2464" y="2696"/>
                </a:lnTo>
                <a:lnTo>
                  <a:pt x="2471" y="2684"/>
                </a:lnTo>
                <a:lnTo>
                  <a:pt x="2475" y="2673"/>
                </a:lnTo>
                <a:lnTo>
                  <a:pt x="2476" y="2661"/>
                </a:lnTo>
                <a:lnTo>
                  <a:pt x="2478" y="2646"/>
                </a:lnTo>
                <a:lnTo>
                  <a:pt x="2469" y="2646"/>
                </a:lnTo>
                <a:lnTo>
                  <a:pt x="2466" y="2644"/>
                </a:lnTo>
                <a:lnTo>
                  <a:pt x="2464" y="2642"/>
                </a:lnTo>
                <a:lnTo>
                  <a:pt x="2464" y="2639"/>
                </a:lnTo>
                <a:lnTo>
                  <a:pt x="2466" y="2625"/>
                </a:lnTo>
                <a:lnTo>
                  <a:pt x="2473" y="2614"/>
                </a:lnTo>
                <a:lnTo>
                  <a:pt x="2478" y="2604"/>
                </a:lnTo>
                <a:lnTo>
                  <a:pt x="2471" y="2602"/>
                </a:lnTo>
                <a:lnTo>
                  <a:pt x="2461" y="2599"/>
                </a:lnTo>
                <a:lnTo>
                  <a:pt x="2457" y="2595"/>
                </a:lnTo>
                <a:lnTo>
                  <a:pt x="2457" y="2585"/>
                </a:lnTo>
                <a:lnTo>
                  <a:pt x="2459" y="2579"/>
                </a:lnTo>
                <a:lnTo>
                  <a:pt x="2459" y="2576"/>
                </a:lnTo>
                <a:lnTo>
                  <a:pt x="2461" y="2571"/>
                </a:lnTo>
                <a:lnTo>
                  <a:pt x="2466" y="2571"/>
                </a:lnTo>
                <a:lnTo>
                  <a:pt x="2469" y="2573"/>
                </a:lnTo>
                <a:lnTo>
                  <a:pt x="2476" y="2573"/>
                </a:lnTo>
                <a:lnTo>
                  <a:pt x="2480" y="2569"/>
                </a:lnTo>
                <a:lnTo>
                  <a:pt x="2482" y="2564"/>
                </a:lnTo>
                <a:lnTo>
                  <a:pt x="2464" y="2562"/>
                </a:lnTo>
                <a:lnTo>
                  <a:pt x="2454" y="2557"/>
                </a:lnTo>
                <a:lnTo>
                  <a:pt x="2464" y="2539"/>
                </a:lnTo>
                <a:lnTo>
                  <a:pt x="2478" y="2527"/>
                </a:lnTo>
                <a:lnTo>
                  <a:pt x="2482" y="2531"/>
                </a:lnTo>
                <a:lnTo>
                  <a:pt x="2482" y="2533"/>
                </a:lnTo>
                <a:lnTo>
                  <a:pt x="2483" y="2534"/>
                </a:lnTo>
                <a:lnTo>
                  <a:pt x="2483" y="2536"/>
                </a:lnTo>
                <a:lnTo>
                  <a:pt x="2485" y="2538"/>
                </a:lnTo>
                <a:lnTo>
                  <a:pt x="2489" y="2538"/>
                </a:lnTo>
                <a:lnTo>
                  <a:pt x="2495" y="2536"/>
                </a:lnTo>
                <a:lnTo>
                  <a:pt x="2504" y="2533"/>
                </a:lnTo>
                <a:lnTo>
                  <a:pt x="2511" y="2531"/>
                </a:lnTo>
                <a:lnTo>
                  <a:pt x="2516" y="2526"/>
                </a:lnTo>
                <a:lnTo>
                  <a:pt x="2518" y="2517"/>
                </a:lnTo>
                <a:lnTo>
                  <a:pt x="2495" y="2517"/>
                </a:lnTo>
                <a:lnTo>
                  <a:pt x="2490" y="2496"/>
                </a:lnTo>
                <a:lnTo>
                  <a:pt x="2487" y="2458"/>
                </a:lnTo>
                <a:lnTo>
                  <a:pt x="2482" y="2439"/>
                </a:lnTo>
                <a:lnTo>
                  <a:pt x="2482" y="2442"/>
                </a:lnTo>
                <a:lnTo>
                  <a:pt x="2478" y="2446"/>
                </a:lnTo>
                <a:lnTo>
                  <a:pt x="2469" y="2446"/>
                </a:lnTo>
                <a:lnTo>
                  <a:pt x="2466" y="2444"/>
                </a:lnTo>
                <a:lnTo>
                  <a:pt x="2462" y="2444"/>
                </a:lnTo>
                <a:lnTo>
                  <a:pt x="2459" y="2442"/>
                </a:lnTo>
                <a:lnTo>
                  <a:pt x="2457" y="2442"/>
                </a:lnTo>
                <a:lnTo>
                  <a:pt x="2450" y="2454"/>
                </a:lnTo>
                <a:lnTo>
                  <a:pt x="2441" y="2463"/>
                </a:lnTo>
                <a:lnTo>
                  <a:pt x="2431" y="2470"/>
                </a:lnTo>
                <a:lnTo>
                  <a:pt x="2421" y="2463"/>
                </a:lnTo>
                <a:lnTo>
                  <a:pt x="2408" y="2463"/>
                </a:lnTo>
                <a:lnTo>
                  <a:pt x="2384" y="2466"/>
                </a:lnTo>
                <a:lnTo>
                  <a:pt x="2384" y="2484"/>
                </a:lnTo>
                <a:lnTo>
                  <a:pt x="2360" y="2494"/>
                </a:lnTo>
                <a:lnTo>
                  <a:pt x="2342" y="2512"/>
                </a:lnTo>
                <a:lnTo>
                  <a:pt x="2330" y="2531"/>
                </a:lnTo>
                <a:lnTo>
                  <a:pt x="2323" y="2553"/>
                </a:lnTo>
                <a:lnTo>
                  <a:pt x="2314" y="2550"/>
                </a:lnTo>
                <a:lnTo>
                  <a:pt x="2307" y="2550"/>
                </a:lnTo>
                <a:lnTo>
                  <a:pt x="2300" y="2548"/>
                </a:lnTo>
                <a:lnTo>
                  <a:pt x="2292" y="2546"/>
                </a:lnTo>
                <a:lnTo>
                  <a:pt x="2290" y="2534"/>
                </a:lnTo>
                <a:lnTo>
                  <a:pt x="2293" y="2526"/>
                </a:lnTo>
                <a:lnTo>
                  <a:pt x="2300" y="2519"/>
                </a:lnTo>
                <a:lnTo>
                  <a:pt x="2306" y="2512"/>
                </a:lnTo>
                <a:lnTo>
                  <a:pt x="2307" y="2505"/>
                </a:lnTo>
                <a:lnTo>
                  <a:pt x="2306" y="2496"/>
                </a:lnTo>
                <a:lnTo>
                  <a:pt x="2306" y="2501"/>
                </a:lnTo>
                <a:lnTo>
                  <a:pt x="2302" y="2506"/>
                </a:lnTo>
                <a:lnTo>
                  <a:pt x="2300" y="2508"/>
                </a:lnTo>
                <a:lnTo>
                  <a:pt x="2285" y="2513"/>
                </a:lnTo>
                <a:lnTo>
                  <a:pt x="2280" y="2513"/>
                </a:lnTo>
                <a:lnTo>
                  <a:pt x="2276" y="2524"/>
                </a:lnTo>
                <a:lnTo>
                  <a:pt x="2274" y="2536"/>
                </a:lnTo>
                <a:lnTo>
                  <a:pt x="2271" y="2546"/>
                </a:lnTo>
                <a:lnTo>
                  <a:pt x="2264" y="2555"/>
                </a:lnTo>
                <a:lnTo>
                  <a:pt x="2255" y="2560"/>
                </a:lnTo>
                <a:lnTo>
                  <a:pt x="2248" y="2552"/>
                </a:lnTo>
                <a:lnTo>
                  <a:pt x="2243" y="2541"/>
                </a:lnTo>
                <a:lnTo>
                  <a:pt x="2239" y="2531"/>
                </a:lnTo>
                <a:lnTo>
                  <a:pt x="2233" y="2522"/>
                </a:lnTo>
                <a:lnTo>
                  <a:pt x="2222" y="2517"/>
                </a:lnTo>
                <a:lnTo>
                  <a:pt x="2227" y="2506"/>
                </a:lnTo>
                <a:lnTo>
                  <a:pt x="2231" y="2496"/>
                </a:lnTo>
                <a:lnTo>
                  <a:pt x="2231" y="2480"/>
                </a:lnTo>
                <a:lnTo>
                  <a:pt x="2236" y="2479"/>
                </a:lnTo>
                <a:lnTo>
                  <a:pt x="2239" y="2479"/>
                </a:lnTo>
                <a:lnTo>
                  <a:pt x="2245" y="2477"/>
                </a:lnTo>
                <a:lnTo>
                  <a:pt x="2248" y="2475"/>
                </a:lnTo>
                <a:lnTo>
                  <a:pt x="2252" y="2472"/>
                </a:lnTo>
                <a:lnTo>
                  <a:pt x="2253" y="2468"/>
                </a:lnTo>
                <a:lnTo>
                  <a:pt x="2255" y="2463"/>
                </a:lnTo>
                <a:lnTo>
                  <a:pt x="2243" y="2456"/>
                </a:lnTo>
                <a:lnTo>
                  <a:pt x="2229" y="2451"/>
                </a:lnTo>
                <a:lnTo>
                  <a:pt x="2215" y="2449"/>
                </a:lnTo>
                <a:lnTo>
                  <a:pt x="2198" y="2453"/>
                </a:lnTo>
                <a:lnTo>
                  <a:pt x="2198" y="2440"/>
                </a:lnTo>
                <a:lnTo>
                  <a:pt x="2201" y="2430"/>
                </a:lnTo>
                <a:lnTo>
                  <a:pt x="2205" y="2423"/>
                </a:lnTo>
                <a:lnTo>
                  <a:pt x="2210" y="2414"/>
                </a:lnTo>
                <a:lnTo>
                  <a:pt x="2212" y="2406"/>
                </a:lnTo>
                <a:lnTo>
                  <a:pt x="2233" y="2404"/>
                </a:lnTo>
                <a:lnTo>
                  <a:pt x="2248" y="2399"/>
                </a:lnTo>
                <a:lnTo>
                  <a:pt x="2239" y="2392"/>
                </a:lnTo>
                <a:lnTo>
                  <a:pt x="2229" y="2388"/>
                </a:lnTo>
                <a:lnTo>
                  <a:pt x="2217" y="2385"/>
                </a:lnTo>
                <a:lnTo>
                  <a:pt x="2208" y="2381"/>
                </a:lnTo>
                <a:lnTo>
                  <a:pt x="2203" y="2373"/>
                </a:lnTo>
                <a:lnTo>
                  <a:pt x="2203" y="2362"/>
                </a:lnTo>
                <a:lnTo>
                  <a:pt x="2206" y="2355"/>
                </a:lnTo>
                <a:lnTo>
                  <a:pt x="2206" y="2350"/>
                </a:lnTo>
                <a:lnTo>
                  <a:pt x="2205" y="2348"/>
                </a:lnTo>
                <a:lnTo>
                  <a:pt x="2201" y="2348"/>
                </a:lnTo>
                <a:lnTo>
                  <a:pt x="2198" y="2352"/>
                </a:lnTo>
                <a:lnTo>
                  <a:pt x="2196" y="2355"/>
                </a:lnTo>
                <a:lnTo>
                  <a:pt x="2192" y="2360"/>
                </a:lnTo>
                <a:lnTo>
                  <a:pt x="2191" y="2364"/>
                </a:lnTo>
                <a:lnTo>
                  <a:pt x="2187" y="2367"/>
                </a:lnTo>
                <a:lnTo>
                  <a:pt x="2184" y="2369"/>
                </a:lnTo>
                <a:lnTo>
                  <a:pt x="2166" y="2367"/>
                </a:lnTo>
                <a:lnTo>
                  <a:pt x="2154" y="2364"/>
                </a:lnTo>
                <a:lnTo>
                  <a:pt x="2144" y="2355"/>
                </a:lnTo>
                <a:lnTo>
                  <a:pt x="2138" y="2366"/>
                </a:lnTo>
                <a:lnTo>
                  <a:pt x="2132" y="2374"/>
                </a:lnTo>
                <a:lnTo>
                  <a:pt x="2123" y="2383"/>
                </a:lnTo>
                <a:lnTo>
                  <a:pt x="2119" y="2395"/>
                </a:lnTo>
                <a:lnTo>
                  <a:pt x="2109" y="2393"/>
                </a:lnTo>
                <a:lnTo>
                  <a:pt x="2098" y="2395"/>
                </a:lnTo>
                <a:lnTo>
                  <a:pt x="2090" y="2395"/>
                </a:lnTo>
                <a:lnTo>
                  <a:pt x="2083" y="2388"/>
                </a:lnTo>
                <a:lnTo>
                  <a:pt x="2090" y="2367"/>
                </a:lnTo>
                <a:lnTo>
                  <a:pt x="2098" y="2352"/>
                </a:lnTo>
                <a:lnTo>
                  <a:pt x="2111" y="2338"/>
                </a:lnTo>
                <a:lnTo>
                  <a:pt x="2105" y="2334"/>
                </a:lnTo>
                <a:lnTo>
                  <a:pt x="2104" y="2333"/>
                </a:lnTo>
                <a:lnTo>
                  <a:pt x="2102" y="2327"/>
                </a:lnTo>
                <a:lnTo>
                  <a:pt x="2102" y="2319"/>
                </a:lnTo>
                <a:lnTo>
                  <a:pt x="2104" y="2312"/>
                </a:lnTo>
                <a:lnTo>
                  <a:pt x="2076" y="2312"/>
                </a:lnTo>
                <a:lnTo>
                  <a:pt x="2076" y="2307"/>
                </a:lnTo>
                <a:lnTo>
                  <a:pt x="2074" y="2303"/>
                </a:lnTo>
                <a:lnTo>
                  <a:pt x="2072" y="2301"/>
                </a:lnTo>
                <a:lnTo>
                  <a:pt x="2065" y="2298"/>
                </a:lnTo>
                <a:lnTo>
                  <a:pt x="2062" y="2298"/>
                </a:lnTo>
                <a:lnTo>
                  <a:pt x="2058" y="2296"/>
                </a:lnTo>
                <a:lnTo>
                  <a:pt x="2057" y="2294"/>
                </a:lnTo>
                <a:lnTo>
                  <a:pt x="2053" y="2287"/>
                </a:lnTo>
                <a:lnTo>
                  <a:pt x="2015" y="2296"/>
                </a:lnTo>
                <a:lnTo>
                  <a:pt x="1978" y="2298"/>
                </a:lnTo>
                <a:lnTo>
                  <a:pt x="1943" y="2301"/>
                </a:lnTo>
                <a:lnTo>
                  <a:pt x="1910" y="2308"/>
                </a:lnTo>
                <a:lnTo>
                  <a:pt x="1888" y="2319"/>
                </a:lnTo>
                <a:lnTo>
                  <a:pt x="1863" y="2334"/>
                </a:lnTo>
                <a:lnTo>
                  <a:pt x="1837" y="2348"/>
                </a:lnTo>
                <a:lnTo>
                  <a:pt x="1809" y="2362"/>
                </a:lnTo>
                <a:lnTo>
                  <a:pt x="1757" y="2390"/>
                </a:lnTo>
                <a:lnTo>
                  <a:pt x="1729" y="2400"/>
                </a:lnTo>
                <a:lnTo>
                  <a:pt x="1694" y="2406"/>
                </a:lnTo>
                <a:lnTo>
                  <a:pt x="1694" y="2413"/>
                </a:lnTo>
                <a:lnTo>
                  <a:pt x="1691" y="2423"/>
                </a:lnTo>
                <a:lnTo>
                  <a:pt x="1687" y="2427"/>
                </a:lnTo>
                <a:lnTo>
                  <a:pt x="1675" y="2425"/>
                </a:lnTo>
                <a:lnTo>
                  <a:pt x="1665" y="2427"/>
                </a:lnTo>
                <a:lnTo>
                  <a:pt x="1640" y="2427"/>
                </a:lnTo>
                <a:lnTo>
                  <a:pt x="1630" y="2442"/>
                </a:lnTo>
                <a:lnTo>
                  <a:pt x="1616" y="2453"/>
                </a:lnTo>
                <a:lnTo>
                  <a:pt x="1600" y="2460"/>
                </a:lnTo>
                <a:lnTo>
                  <a:pt x="1581" y="2465"/>
                </a:lnTo>
                <a:lnTo>
                  <a:pt x="1564" y="2470"/>
                </a:lnTo>
                <a:lnTo>
                  <a:pt x="1546" y="2477"/>
                </a:lnTo>
                <a:lnTo>
                  <a:pt x="1545" y="2482"/>
                </a:lnTo>
                <a:lnTo>
                  <a:pt x="1545" y="2491"/>
                </a:lnTo>
                <a:lnTo>
                  <a:pt x="1546" y="2493"/>
                </a:lnTo>
                <a:lnTo>
                  <a:pt x="1546" y="2503"/>
                </a:lnTo>
                <a:lnTo>
                  <a:pt x="1536" y="2505"/>
                </a:lnTo>
                <a:lnTo>
                  <a:pt x="1527" y="2505"/>
                </a:lnTo>
                <a:lnTo>
                  <a:pt x="1522" y="2501"/>
                </a:lnTo>
                <a:lnTo>
                  <a:pt x="1515" y="2496"/>
                </a:lnTo>
                <a:lnTo>
                  <a:pt x="1477" y="2517"/>
                </a:lnTo>
                <a:lnTo>
                  <a:pt x="1435" y="2539"/>
                </a:lnTo>
                <a:lnTo>
                  <a:pt x="1391" y="2557"/>
                </a:lnTo>
                <a:lnTo>
                  <a:pt x="1350" y="2567"/>
                </a:lnTo>
                <a:lnTo>
                  <a:pt x="1353" y="2555"/>
                </a:lnTo>
                <a:lnTo>
                  <a:pt x="1358" y="2545"/>
                </a:lnTo>
                <a:lnTo>
                  <a:pt x="1367" y="2538"/>
                </a:lnTo>
                <a:lnTo>
                  <a:pt x="1358" y="2538"/>
                </a:lnTo>
                <a:lnTo>
                  <a:pt x="1355" y="2539"/>
                </a:lnTo>
                <a:lnTo>
                  <a:pt x="1351" y="2539"/>
                </a:lnTo>
                <a:lnTo>
                  <a:pt x="1348" y="2538"/>
                </a:lnTo>
                <a:lnTo>
                  <a:pt x="1346" y="2538"/>
                </a:lnTo>
                <a:lnTo>
                  <a:pt x="1344" y="2534"/>
                </a:lnTo>
                <a:lnTo>
                  <a:pt x="1344" y="2531"/>
                </a:lnTo>
                <a:lnTo>
                  <a:pt x="1384" y="2515"/>
                </a:lnTo>
                <a:lnTo>
                  <a:pt x="1423" y="2498"/>
                </a:lnTo>
                <a:lnTo>
                  <a:pt x="1461" y="2479"/>
                </a:lnTo>
                <a:lnTo>
                  <a:pt x="1494" y="2456"/>
                </a:lnTo>
                <a:lnTo>
                  <a:pt x="1525" y="2430"/>
                </a:lnTo>
                <a:lnTo>
                  <a:pt x="1508" y="2428"/>
                </a:lnTo>
                <a:lnTo>
                  <a:pt x="1491" y="2428"/>
                </a:lnTo>
                <a:lnTo>
                  <a:pt x="1475" y="2423"/>
                </a:lnTo>
                <a:lnTo>
                  <a:pt x="1475" y="2414"/>
                </a:lnTo>
                <a:lnTo>
                  <a:pt x="1477" y="2411"/>
                </a:lnTo>
                <a:lnTo>
                  <a:pt x="1478" y="2409"/>
                </a:lnTo>
                <a:lnTo>
                  <a:pt x="1478" y="2402"/>
                </a:lnTo>
                <a:lnTo>
                  <a:pt x="1472" y="2402"/>
                </a:lnTo>
                <a:lnTo>
                  <a:pt x="1466" y="2400"/>
                </a:lnTo>
                <a:lnTo>
                  <a:pt x="1459" y="2393"/>
                </a:lnTo>
                <a:lnTo>
                  <a:pt x="1458" y="2388"/>
                </a:lnTo>
                <a:lnTo>
                  <a:pt x="1461" y="2387"/>
                </a:lnTo>
                <a:lnTo>
                  <a:pt x="1463" y="2383"/>
                </a:lnTo>
                <a:lnTo>
                  <a:pt x="1463" y="2378"/>
                </a:lnTo>
                <a:lnTo>
                  <a:pt x="1465" y="2374"/>
                </a:lnTo>
                <a:lnTo>
                  <a:pt x="1466" y="2369"/>
                </a:lnTo>
                <a:lnTo>
                  <a:pt x="1468" y="2366"/>
                </a:lnTo>
                <a:lnTo>
                  <a:pt x="1452" y="2359"/>
                </a:lnTo>
                <a:lnTo>
                  <a:pt x="1438" y="2352"/>
                </a:lnTo>
                <a:lnTo>
                  <a:pt x="1438" y="2327"/>
                </a:lnTo>
                <a:lnTo>
                  <a:pt x="1435" y="2324"/>
                </a:lnTo>
                <a:lnTo>
                  <a:pt x="1430" y="2333"/>
                </a:lnTo>
                <a:lnTo>
                  <a:pt x="1426" y="2341"/>
                </a:lnTo>
                <a:lnTo>
                  <a:pt x="1424" y="2352"/>
                </a:lnTo>
                <a:lnTo>
                  <a:pt x="1421" y="2360"/>
                </a:lnTo>
                <a:lnTo>
                  <a:pt x="1412" y="2367"/>
                </a:lnTo>
                <a:lnTo>
                  <a:pt x="1398" y="2369"/>
                </a:lnTo>
                <a:lnTo>
                  <a:pt x="1398" y="2380"/>
                </a:lnTo>
                <a:lnTo>
                  <a:pt x="1400" y="2385"/>
                </a:lnTo>
                <a:lnTo>
                  <a:pt x="1398" y="2388"/>
                </a:lnTo>
                <a:lnTo>
                  <a:pt x="1398" y="2390"/>
                </a:lnTo>
                <a:lnTo>
                  <a:pt x="1395" y="2392"/>
                </a:lnTo>
                <a:lnTo>
                  <a:pt x="1374" y="2392"/>
                </a:lnTo>
                <a:lnTo>
                  <a:pt x="1365" y="2390"/>
                </a:lnTo>
                <a:lnTo>
                  <a:pt x="1360" y="2385"/>
                </a:lnTo>
                <a:lnTo>
                  <a:pt x="1350" y="2400"/>
                </a:lnTo>
                <a:lnTo>
                  <a:pt x="1343" y="2418"/>
                </a:lnTo>
                <a:lnTo>
                  <a:pt x="1337" y="2439"/>
                </a:lnTo>
                <a:lnTo>
                  <a:pt x="1332" y="2461"/>
                </a:lnTo>
                <a:lnTo>
                  <a:pt x="1327" y="2480"/>
                </a:lnTo>
                <a:lnTo>
                  <a:pt x="1325" y="2480"/>
                </a:lnTo>
                <a:lnTo>
                  <a:pt x="1323" y="2479"/>
                </a:lnTo>
                <a:lnTo>
                  <a:pt x="1323" y="2463"/>
                </a:lnTo>
                <a:lnTo>
                  <a:pt x="1308" y="2465"/>
                </a:lnTo>
                <a:lnTo>
                  <a:pt x="1296" y="2466"/>
                </a:lnTo>
                <a:lnTo>
                  <a:pt x="1280" y="2470"/>
                </a:lnTo>
                <a:lnTo>
                  <a:pt x="1278" y="2468"/>
                </a:lnTo>
                <a:lnTo>
                  <a:pt x="1276" y="2465"/>
                </a:lnTo>
                <a:lnTo>
                  <a:pt x="1276" y="2461"/>
                </a:lnTo>
                <a:lnTo>
                  <a:pt x="1278" y="2458"/>
                </a:lnTo>
                <a:lnTo>
                  <a:pt x="1278" y="2449"/>
                </a:lnTo>
                <a:lnTo>
                  <a:pt x="1276" y="2449"/>
                </a:lnTo>
                <a:lnTo>
                  <a:pt x="1271" y="2453"/>
                </a:lnTo>
                <a:lnTo>
                  <a:pt x="1268" y="2451"/>
                </a:lnTo>
                <a:lnTo>
                  <a:pt x="1263" y="2447"/>
                </a:lnTo>
                <a:lnTo>
                  <a:pt x="1256" y="2444"/>
                </a:lnTo>
                <a:lnTo>
                  <a:pt x="1249" y="2446"/>
                </a:lnTo>
                <a:lnTo>
                  <a:pt x="1245" y="2454"/>
                </a:lnTo>
                <a:lnTo>
                  <a:pt x="1236" y="2460"/>
                </a:lnTo>
                <a:lnTo>
                  <a:pt x="1216" y="2463"/>
                </a:lnTo>
                <a:lnTo>
                  <a:pt x="1214" y="2447"/>
                </a:lnTo>
                <a:lnTo>
                  <a:pt x="1209" y="2432"/>
                </a:lnTo>
                <a:lnTo>
                  <a:pt x="1205" y="2416"/>
                </a:lnTo>
                <a:lnTo>
                  <a:pt x="1222" y="2416"/>
                </a:lnTo>
                <a:lnTo>
                  <a:pt x="1226" y="2404"/>
                </a:lnTo>
                <a:lnTo>
                  <a:pt x="1226" y="2393"/>
                </a:lnTo>
                <a:lnTo>
                  <a:pt x="1224" y="2383"/>
                </a:lnTo>
                <a:lnTo>
                  <a:pt x="1222" y="2371"/>
                </a:lnTo>
                <a:lnTo>
                  <a:pt x="1222" y="2355"/>
                </a:lnTo>
                <a:lnTo>
                  <a:pt x="1233" y="2355"/>
                </a:lnTo>
                <a:lnTo>
                  <a:pt x="1243" y="2357"/>
                </a:lnTo>
                <a:lnTo>
                  <a:pt x="1252" y="2355"/>
                </a:lnTo>
                <a:lnTo>
                  <a:pt x="1259" y="2352"/>
                </a:lnTo>
                <a:lnTo>
                  <a:pt x="1249" y="2347"/>
                </a:lnTo>
                <a:lnTo>
                  <a:pt x="1236" y="2345"/>
                </a:lnTo>
                <a:lnTo>
                  <a:pt x="1228" y="2343"/>
                </a:lnTo>
                <a:lnTo>
                  <a:pt x="1219" y="2338"/>
                </a:lnTo>
                <a:lnTo>
                  <a:pt x="1210" y="2343"/>
                </a:lnTo>
                <a:lnTo>
                  <a:pt x="1198" y="2347"/>
                </a:lnTo>
                <a:lnTo>
                  <a:pt x="1188" y="2348"/>
                </a:lnTo>
                <a:lnTo>
                  <a:pt x="1177" y="2345"/>
                </a:lnTo>
                <a:lnTo>
                  <a:pt x="1169" y="2338"/>
                </a:lnTo>
                <a:lnTo>
                  <a:pt x="1170" y="2343"/>
                </a:lnTo>
                <a:lnTo>
                  <a:pt x="1172" y="2347"/>
                </a:lnTo>
                <a:lnTo>
                  <a:pt x="1172" y="2355"/>
                </a:lnTo>
                <a:lnTo>
                  <a:pt x="1169" y="2359"/>
                </a:lnTo>
                <a:lnTo>
                  <a:pt x="1179" y="2355"/>
                </a:lnTo>
                <a:lnTo>
                  <a:pt x="1188" y="2357"/>
                </a:lnTo>
                <a:lnTo>
                  <a:pt x="1198" y="2359"/>
                </a:lnTo>
                <a:lnTo>
                  <a:pt x="1200" y="2369"/>
                </a:lnTo>
                <a:lnTo>
                  <a:pt x="1200" y="2378"/>
                </a:lnTo>
                <a:lnTo>
                  <a:pt x="1202" y="2383"/>
                </a:lnTo>
                <a:lnTo>
                  <a:pt x="1205" y="2392"/>
                </a:lnTo>
                <a:lnTo>
                  <a:pt x="1196" y="2397"/>
                </a:lnTo>
                <a:lnTo>
                  <a:pt x="1188" y="2404"/>
                </a:lnTo>
                <a:lnTo>
                  <a:pt x="1175" y="2406"/>
                </a:lnTo>
                <a:lnTo>
                  <a:pt x="1174" y="2397"/>
                </a:lnTo>
                <a:lnTo>
                  <a:pt x="1172" y="2395"/>
                </a:lnTo>
                <a:lnTo>
                  <a:pt x="1167" y="2397"/>
                </a:lnTo>
                <a:lnTo>
                  <a:pt x="1162" y="2400"/>
                </a:lnTo>
                <a:lnTo>
                  <a:pt x="1155" y="2402"/>
                </a:lnTo>
                <a:lnTo>
                  <a:pt x="1148" y="2402"/>
                </a:lnTo>
                <a:lnTo>
                  <a:pt x="1144" y="2393"/>
                </a:lnTo>
                <a:lnTo>
                  <a:pt x="1142" y="2383"/>
                </a:lnTo>
                <a:lnTo>
                  <a:pt x="1142" y="2366"/>
                </a:lnTo>
                <a:lnTo>
                  <a:pt x="1141" y="2362"/>
                </a:lnTo>
                <a:lnTo>
                  <a:pt x="1141" y="2373"/>
                </a:lnTo>
                <a:lnTo>
                  <a:pt x="1123" y="2378"/>
                </a:lnTo>
                <a:lnTo>
                  <a:pt x="1109" y="2380"/>
                </a:lnTo>
                <a:lnTo>
                  <a:pt x="1099" y="2378"/>
                </a:lnTo>
                <a:lnTo>
                  <a:pt x="1092" y="2371"/>
                </a:lnTo>
                <a:lnTo>
                  <a:pt x="1085" y="2362"/>
                </a:lnTo>
                <a:lnTo>
                  <a:pt x="1080" y="2354"/>
                </a:lnTo>
                <a:lnTo>
                  <a:pt x="1073" y="2341"/>
                </a:lnTo>
                <a:lnTo>
                  <a:pt x="1080" y="2334"/>
                </a:lnTo>
                <a:lnTo>
                  <a:pt x="1081" y="2326"/>
                </a:lnTo>
                <a:lnTo>
                  <a:pt x="1081" y="2301"/>
                </a:lnTo>
                <a:lnTo>
                  <a:pt x="1083" y="2291"/>
                </a:lnTo>
                <a:lnTo>
                  <a:pt x="1097" y="2286"/>
                </a:lnTo>
                <a:lnTo>
                  <a:pt x="1111" y="2279"/>
                </a:lnTo>
                <a:lnTo>
                  <a:pt x="1123" y="2272"/>
                </a:lnTo>
                <a:lnTo>
                  <a:pt x="1139" y="2268"/>
                </a:lnTo>
                <a:lnTo>
                  <a:pt x="1155" y="2270"/>
                </a:lnTo>
                <a:lnTo>
                  <a:pt x="1156" y="2260"/>
                </a:lnTo>
                <a:lnTo>
                  <a:pt x="1155" y="2253"/>
                </a:lnTo>
                <a:lnTo>
                  <a:pt x="1144" y="2246"/>
                </a:lnTo>
                <a:lnTo>
                  <a:pt x="1141" y="2241"/>
                </a:lnTo>
                <a:lnTo>
                  <a:pt x="1141" y="2234"/>
                </a:lnTo>
                <a:lnTo>
                  <a:pt x="1163" y="2228"/>
                </a:lnTo>
                <a:lnTo>
                  <a:pt x="1184" y="2223"/>
                </a:lnTo>
                <a:lnTo>
                  <a:pt x="1186" y="2214"/>
                </a:lnTo>
                <a:lnTo>
                  <a:pt x="1184" y="2209"/>
                </a:lnTo>
                <a:lnTo>
                  <a:pt x="1184" y="2190"/>
                </a:lnTo>
                <a:lnTo>
                  <a:pt x="1156" y="2201"/>
                </a:lnTo>
                <a:lnTo>
                  <a:pt x="1127" y="2206"/>
                </a:lnTo>
                <a:lnTo>
                  <a:pt x="1099" y="2209"/>
                </a:lnTo>
                <a:lnTo>
                  <a:pt x="1069" y="2213"/>
                </a:lnTo>
                <a:lnTo>
                  <a:pt x="1040" y="2223"/>
                </a:lnTo>
                <a:lnTo>
                  <a:pt x="1043" y="2202"/>
                </a:lnTo>
                <a:lnTo>
                  <a:pt x="1047" y="2194"/>
                </a:lnTo>
                <a:lnTo>
                  <a:pt x="1080" y="2188"/>
                </a:lnTo>
                <a:lnTo>
                  <a:pt x="1118" y="2187"/>
                </a:lnTo>
                <a:lnTo>
                  <a:pt x="1127" y="2176"/>
                </a:lnTo>
                <a:lnTo>
                  <a:pt x="1139" y="2169"/>
                </a:lnTo>
                <a:lnTo>
                  <a:pt x="1153" y="2168"/>
                </a:lnTo>
                <a:lnTo>
                  <a:pt x="1169" y="2168"/>
                </a:lnTo>
                <a:lnTo>
                  <a:pt x="1184" y="2166"/>
                </a:lnTo>
                <a:lnTo>
                  <a:pt x="1172" y="2159"/>
                </a:lnTo>
                <a:lnTo>
                  <a:pt x="1163" y="2148"/>
                </a:lnTo>
                <a:lnTo>
                  <a:pt x="1158" y="2136"/>
                </a:lnTo>
                <a:lnTo>
                  <a:pt x="1151" y="2124"/>
                </a:lnTo>
                <a:lnTo>
                  <a:pt x="1146" y="2112"/>
                </a:lnTo>
                <a:lnTo>
                  <a:pt x="1137" y="2103"/>
                </a:lnTo>
                <a:lnTo>
                  <a:pt x="1125" y="2098"/>
                </a:lnTo>
                <a:lnTo>
                  <a:pt x="1108" y="2096"/>
                </a:lnTo>
                <a:lnTo>
                  <a:pt x="1104" y="2098"/>
                </a:lnTo>
                <a:lnTo>
                  <a:pt x="1102" y="2100"/>
                </a:lnTo>
                <a:lnTo>
                  <a:pt x="1102" y="2101"/>
                </a:lnTo>
                <a:lnTo>
                  <a:pt x="1101" y="2105"/>
                </a:lnTo>
                <a:lnTo>
                  <a:pt x="1097" y="2108"/>
                </a:lnTo>
                <a:lnTo>
                  <a:pt x="1090" y="2108"/>
                </a:lnTo>
                <a:lnTo>
                  <a:pt x="1088" y="2105"/>
                </a:lnTo>
                <a:lnTo>
                  <a:pt x="1085" y="2103"/>
                </a:lnTo>
                <a:lnTo>
                  <a:pt x="1085" y="2098"/>
                </a:lnTo>
                <a:lnTo>
                  <a:pt x="1081" y="2096"/>
                </a:lnTo>
                <a:lnTo>
                  <a:pt x="1080" y="2093"/>
                </a:lnTo>
                <a:lnTo>
                  <a:pt x="1068" y="2098"/>
                </a:lnTo>
                <a:lnTo>
                  <a:pt x="1057" y="2096"/>
                </a:lnTo>
                <a:lnTo>
                  <a:pt x="1033" y="2093"/>
                </a:lnTo>
                <a:lnTo>
                  <a:pt x="1019" y="2096"/>
                </a:lnTo>
                <a:lnTo>
                  <a:pt x="1020" y="2105"/>
                </a:lnTo>
                <a:lnTo>
                  <a:pt x="1020" y="2114"/>
                </a:lnTo>
                <a:lnTo>
                  <a:pt x="1019" y="2121"/>
                </a:lnTo>
                <a:lnTo>
                  <a:pt x="1014" y="2126"/>
                </a:lnTo>
                <a:lnTo>
                  <a:pt x="1000" y="2119"/>
                </a:lnTo>
                <a:lnTo>
                  <a:pt x="986" y="2119"/>
                </a:lnTo>
                <a:lnTo>
                  <a:pt x="973" y="2122"/>
                </a:lnTo>
                <a:lnTo>
                  <a:pt x="946" y="2133"/>
                </a:lnTo>
                <a:lnTo>
                  <a:pt x="928" y="2136"/>
                </a:lnTo>
                <a:lnTo>
                  <a:pt x="925" y="2145"/>
                </a:lnTo>
                <a:lnTo>
                  <a:pt x="921" y="2162"/>
                </a:lnTo>
                <a:lnTo>
                  <a:pt x="914" y="2166"/>
                </a:lnTo>
                <a:lnTo>
                  <a:pt x="904" y="2168"/>
                </a:lnTo>
                <a:lnTo>
                  <a:pt x="897" y="2168"/>
                </a:lnTo>
                <a:lnTo>
                  <a:pt x="890" y="2164"/>
                </a:lnTo>
                <a:lnTo>
                  <a:pt x="885" y="2159"/>
                </a:lnTo>
                <a:lnTo>
                  <a:pt x="867" y="2168"/>
                </a:lnTo>
                <a:lnTo>
                  <a:pt x="848" y="2178"/>
                </a:lnTo>
                <a:lnTo>
                  <a:pt x="831" y="2188"/>
                </a:lnTo>
                <a:lnTo>
                  <a:pt x="820" y="2201"/>
                </a:lnTo>
                <a:lnTo>
                  <a:pt x="820" y="2202"/>
                </a:lnTo>
                <a:lnTo>
                  <a:pt x="822" y="2204"/>
                </a:lnTo>
                <a:lnTo>
                  <a:pt x="825" y="2201"/>
                </a:lnTo>
                <a:lnTo>
                  <a:pt x="829" y="2199"/>
                </a:lnTo>
                <a:lnTo>
                  <a:pt x="831" y="2197"/>
                </a:lnTo>
                <a:lnTo>
                  <a:pt x="839" y="2197"/>
                </a:lnTo>
                <a:lnTo>
                  <a:pt x="841" y="2201"/>
                </a:lnTo>
                <a:lnTo>
                  <a:pt x="838" y="2211"/>
                </a:lnTo>
                <a:lnTo>
                  <a:pt x="832" y="2220"/>
                </a:lnTo>
                <a:lnTo>
                  <a:pt x="831" y="2228"/>
                </a:lnTo>
                <a:lnTo>
                  <a:pt x="834" y="2241"/>
                </a:lnTo>
                <a:lnTo>
                  <a:pt x="820" y="2251"/>
                </a:lnTo>
                <a:lnTo>
                  <a:pt x="810" y="2263"/>
                </a:lnTo>
                <a:lnTo>
                  <a:pt x="799" y="2277"/>
                </a:lnTo>
                <a:lnTo>
                  <a:pt x="787" y="2287"/>
                </a:lnTo>
                <a:lnTo>
                  <a:pt x="778" y="2282"/>
                </a:lnTo>
                <a:lnTo>
                  <a:pt x="764" y="2268"/>
                </a:lnTo>
                <a:lnTo>
                  <a:pt x="756" y="2265"/>
                </a:lnTo>
                <a:lnTo>
                  <a:pt x="756" y="2254"/>
                </a:lnTo>
                <a:lnTo>
                  <a:pt x="754" y="2246"/>
                </a:lnTo>
                <a:lnTo>
                  <a:pt x="749" y="2237"/>
                </a:lnTo>
                <a:lnTo>
                  <a:pt x="745" y="2230"/>
                </a:lnTo>
                <a:lnTo>
                  <a:pt x="745" y="2223"/>
                </a:lnTo>
                <a:lnTo>
                  <a:pt x="752" y="2216"/>
                </a:lnTo>
                <a:lnTo>
                  <a:pt x="742" y="2211"/>
                </a:lnTo>
                <a:lnTo>
                  <a:pt x="738" y="2201"/>
                </a:lnTo>
                <a:lnTo>
                  <a:pt x="740" y="2190"/>
                </a:lnTo>
                <a:lnTo>
                  <a:pt x="745" y="2180"/>
                </a:lnTo>
                <a:lnTo>
                  <a:pt x="714" y="2173"/>
                </a:lnTo>
                <a:lnTo>
                  <a:pt x="704" y="2166"/>
                </a:lnTo>
                <a:lnTo>
                  <a:pt x="695" y="2155"/>
                </a:lnTo>
                <a:lnTo>
                  <a:pt x="691" y="2140"/>
                </a:lnTo>
                <a:lnTo>
                  <a:pt x="697" y="2131"/>
                </a:lnTo>
                <a:lnTo>
                  <a:pt x="705" y="2126"/>
                </a:lnTo>
                <a:lnTo>
                  <a:pt x="714" y="2122"/>
                </a:lnTo>
                <a:lnTo>
                  <a:pt x="723" y="2122"/>
                </a:lnTo>
                <a:lnTo>
                  <a:pt x="717" y="2110"/>
                </a:lnTo>
                <a:lnTo>
                  <a:pt x="719" y="2098"/>
                </a:lnTo>
                <a:lnTo>
                  <a:pt x="728" y="2089"/>
                </a:lnTo>
                <a:lnTo>
                  <a:pt x="738" y="2081"/>
                </a:lnTo>
                <a:lnTo>
                  <a:pt x="749" y="2075"/>
                </a:lnTo>
                <a:lnTo>
                  <a:pt x="754" y="2077"/>
                </a:lnTo>
                <a:lnTo>
                  <a:pt x="761" y="2079"/>
                </a:lnTo>
                <a:lnTo>
                  <a:pt x="764" y="2082"/>
                </a:lnTo>
                <a:lnTo>
                  <a:pt x="768" y="2088"/>
                </a:lnTo>
                <a:lnTo>
                  <a:pt x="770" y="2093"/>
                </a:lnTo>
                <a:lnTo>
                  <a:pt x="780" y="2082"/>
                </a:lnTo>
                <a:lnTo>
                  <a:pt x="785" y="2070"/>
                </a:lnTo>
                <a:lnTo>
                  <a:pt x="789" y="2055"/>
                </a:lnTo>
                <a:lnTo>
                  <a:pt x="787" y="2039"/>
                </a:lnTo>
                <a:lnTo>
                  <a:pt x="801" y="2035"/>
                </a:lnTo>
                <a:lnTo>
                  <a:pt x="810" y="2030"/>
                </a:lnTo>
                <a:lnTo>
                  <a:pt x="817" y="2020"/>
                </a:lnTo>
                <a:lnTo>
                  <a:pt x="824" y="2011"/>
                </a:lnTo>
                <a:lnTo>
                  <a:pt x="824" y="2009"/>
                </a:lnTo>
                <a:lnTo>
                  <a:pt x="815" y="2009"/>
                </a:lnTo>
                <a:lnTo>
                  <a:pt x="812" y="2011"/>
                </a:lnTo>
                <a:lnTo>
                  <a:pt x="799" y="2011"/>
                </a:lnTo>
                <a:lnTo>
                  <a:pt x="794" y="1994"/>
                </a:lnTo>
                <a:lnTo>
                  <a:pt x="798" y="1978"/>
                </a:lnTo>
                <a:lnTo>
                  <a:pt x="805" y="1966"/>
                </a:lnTo>
                <a:lnTo>
                  <a:pt x="817" y="1957"/>
                </a:lnTo>
                <a:lnTo>
                  <a:pt x="798" y="1955"/>
                </a:lnTo>
                <a:lnTo>
                  <a:pt x="782" y="1954"/>
                </a:lnTo>
                <a:lnTo>
                  <a:pt x="763" y="1952"/>
                </a:lnTo>
                <a:lnTo>
                  <a:pt x="740" y="1950"/>
                </a:lnTo>
                <a:lnTo>
                  <a:pt x="742" y="1945"/>
                </a:lnTo>
                <a:lnTo>
                  <a:pt x="742" y="1942"/>
                </a:lnTo>
                <a:lnTo>
                  <a:pt x="740" y="1938"/>
                </a:lnTo>
                <a:lnTo>
                  <a:pt x="738" y="1936"/>
                </a:lnTo>
                <a:lnTo>
                  <a:pt x="731" y="1933"/>
                </a:lnTo>
                <a:lnTo>
                  <a:pt x="728" y="1933"/>
                </a:lnTo>
                <a:lnTo>
                  <a:pt x="721" y="1929"/>
                </a:lnTo>
                <a:lnTo>
                  <a:pt x="719" y="1928"/>
                </a:lnTo>
                <a:lnTo>
                  <a:pt x="719" y="1921"/>
                </a:lnTo>
                <a:lnTo>
                  <a:pt x="717" y="1912"/>
                </a:lnTo>
                <a:lnTo>
                  <a:pt x="719" y="1903"/>
                </a:lnTo>
                <a:lnTo>
                  <a:pt x="723" y="1900"/>
                </a:lnTo>
                <a:lnTo>
                  <a:pt x="763" y="1900"/>
                </a:lnTo>
                <a:lnTo>
                  <a:pt x="763" y="1896"/>
                </a:lnTo>
                <a:lnTo>
                  <a:pt x="759" y="1889"/>
                </a:lnTo>
                <a:lnTo>
                  <a:pt x="759" y="1886"/>
                </a:lnTo>
                <a:lnTo>
                  <a:pt x="758" y="1882"/>
                </a:lnTo>
                <a:lnTo>
                  <a:pt x="758" y="1879"/>
                </a:lnTo>
                <a:lnTo>
                  <a:pt x="759" y="1876"/>
                </a:lnTo>
                <a:lnTo>
                  <a:pt x="763" y="1874"/>
                </a:lnTo>
                <a:lnTo>
                  <a:pt x="773" y="1874"/>
                </a:lnTo>
                <a:lnTo>
                  <a:pt x="778" y="1877"/>
                </a:lnTo>
                <a:lnTo>
                  <a:pt x="785" y="1882"/>
                </a:lnTo>
                <a:lnTo>
                  <a:pt x="791" y="1886"/>
                </a:lnTo>
                <a:lnTo>
                  <a:pt x="785" y="1877"/>
                </a:lnTo>
                <a:lnTo>
                  <a:pt x="787" y="1870"/>
                </a:lnTo>
                <a:lnTo>
                  <a:pt x="792" y="1863"/>
                </a:lnTo>
                <a:lnTo>
                  <a:pt x="799" y="1858"/>
                </a:lnTo>
                <a:lnTo>
                  <a:pt x="806" y="1851"/>
                </a:lnTo>
                <a:lnTo>
                  <a:pt x="810" y="1843"/>
                </a:lnTo>
                <a:lnTo>
                  <a:pt x="810" y="1832"/>
                </a:lnTo>
                <a:lnTo>
                  <a:pt x="796" y="1832"/>
                </a:lnTo>
                <a:lnTo>
                  <a:pt x="784" y="1830"/>
                </a:lnTo>
                <a:lnTo>
                  <a:pt x="773" y="1827"/>
                </a:lnTo>
                <a:lnTo>
                  <a:pt x="764" y="1827"/>
                </a:lnTo>
                <a:lnTo>
                  <a:pt x="756" y="1832"/>
                </a:lnTo>
                <a:lnTo>
                  <a:pt x="761" y="1832"/>
                </a:lnTo>
                <a:lnTo>
                  <a:pt x="764" y="1836"/>
                </a:lnTo>
                <a:lnTo>
                  <a:pt x="766" y="1841"/>
                </a:lnTo>
                <a:lnTo>
                  <a:pt x="766" y="1846"/>
                </a:lnTo>
                <a:lnTo>
                  <a:pt x="759" y="1849"/>
                </a:lnTo>
                <a:lnTo>
                  <a:pt x="758" y="1851"/>
                </a:lnTo>
                <a:lnTo>
                  <a:pt x="754" y="1853"/>
                </a:lnTo>
                <a:lnTo>
                  <a:pt x="745" y="1853"/>
                </a:lnTo>
                <a:lnTo>
                  <a:pt x="733" y="1843"/>
                </a:lnTo>
                <a:lnTo>
                  <a:pt x="726" y="1832"/>
                </a:lnTo>
                <a:lnTo>
                  <a:pt x="712" y="1808"/>
                </a:lnTo>
                <a:lnTo>
                  <a:pt x="704" y="1799"/>
                </a:lnTo>
                <a:lnTo>
                  <a:pt x="693" y="1794"/>
                </a:lnTo>
                <a:lnTo>
                  <a:pt x="679" y="1792"/>
                </a:lnTo>
                <a:lnTo>
                  <a:pt x="679" y="1785"/>
                </a:lnTo>
                <a:lnTo>
                  <a:pt x="677" y="1780"/>
                </a:lnTo>
                <a:lnTo>
                  <a:pt x="676" y="1776"/>
                </a:lnTo>
                <a:lnTo>
                  <a:pt x="665" y="1773"/>
                </a:lnTo>
                <a:lnTo>
                  <a:pt x="662" y="1773"/>
                </a:lnTo>
                <a:lnTo>
                  <a:pt x="655" y="1776"/>
                </a:lnTo>
                <a:lnTo>
                  <a:pt x="653" y="1778"/>
                </a:lnTo>
                <a:lnTo>
                  <a:pt x="646" y="1782"/>
                </a:lnTo>
                <a:lnTo>
                  <a:pt x="641" y="1782"/>
                </a:lnTo>
                <a:lnTo>
                  <a:pt x="632" y="1776"/>
                </a:lnTo>
                <a:lnTo>
                  <a:pt x="618" y="1763"/>
                </a:lnTo>
                <a:lnTo>
                  <a:pt x="608" y="1759"/>
                </a:lnTo>
                <a:lnTo>
                  <a:pt x="606" y="1749"/>
                </a:lnTo>
                <a:lnTo>
                  <a:pt x="608" y="1742"/>
                </a:lnTo>
                <a:lnTo>
                  <a:pt x="622" y="1731"/>
                </a:lnTo>
                <a:lnTo>
                  <a:pt x="629" y="1728"/>
                </a:lnTo>
                <a:lnTo>
                  <a:pt x="634" y="1721"/>
                </a:lnTo>
                <a:lnTo>
                  <a:pt x="634" y="1712"/>
                </a:lnTo>
                <a:lnTo>
                  <a:pt x="643" y="1714"/>
                </a:lnTo>
                <a:lnTo>
                  <a:pt x="648" y="1710"/>
                </a:lnTo>
                <a:lnTo>
                  <a:pt x="651" y="1705"/>
                </a:lnTo>
                <a:lnTo>
                  <a:pt x="655" y="1702"/>
                </a:lnTo>
                <a:lnTo>
                  <a:pt x="662" y="1702"/>
                </a:lnTo>
                <a:lnTo>
                  <a:pt x="670" y="1707"/>
                </a:lnTo>
                <a:lnTo>
                  <a:pt x="681" y="1714"/>
                </a:lnTo>
                <a:lnTo>
                  <a:pt x="690" y="1721"/>
                </a:lnTo>
                <a:lnTo>
                  <a:pt x="697" y="1728"/>
                </a:lnTo>
                <a:lnTo>
                  <a:pt x="698" y="1738"/>
                </a:lnTo>
                <a:lnTo>
                  <a:pt x="695" y="1752"/>
                </a:lnTo>
                <a:lnTo>
                  <a:pt x="702" y="1752"/>
                </a:lnTo>
                <a:lnTo>
                  <a:pt x="709" y="1745"/>
                </a:lnTo>
                <a:lnTo>
                  <a:pt x="712" y="1745"/>
                </a:lnTo>
                <a:lnTo>
                  <a:pt x="714" y="1743"/>
                </a:lnTo>
                <a:lnTo>
                  <a:pt x="719" y="1745"/>
                </a:lnTo>
                <a:lnTo>
                  <a:pt x="717" y="1738"/>
                </a:lnTo>
                <a:lnTo>
                  <a:pt x="714" y="1731"/>
                </a:lnTo>
                <a:lnTo>
                  <a:pt x="712" y="1724"/>
                </a:lnTo>
                <a:lnTo>
                  <a:pt x="712" y="1716"/>
                </a:lnTo>
                <a:lnTo>
                  <a:pt x="721" y="1714"/>
                </a:lnTo>
                <a:lnTo>
                  <a:pt x="728" y="1709"/>
                </a:lnTo>
                <a:lnTo>
                  <a:pt x="733" y="1703"/>
                </a:lnTo>
                <a:lnTo>
                  <a:pt x="740" y="1698"/>
                </a:lnTo>
                <a:lnTo>
                  <a:pt x="752" y="1698"/>
                </a:lnTo>
                <a:lnTo>
                  <a:pt x="752" y="1712"/>
                </a:lnTo>
                <a:lnTo>
                  <a:pt x="763" y="1712"/>
                </a:lnTo>
                <a:lnTo>
                  <a:pt x="773" y="1710"/>
                </a:lnTo>
                <a:lnTo>
                  <a:pt x="780" y="1707"/>
                </a:lnTo>
                <a:lnTo>
                  <a:pt x="784" y="1698"/>
                </a:lnTo>
                <a:lnTo>
                  <a:pt x="780" y="1688"/>
                </a:lnTo>
                <a:lnTo>
                  <a:pt x="775" y="1679"/>
                </a:lnTo>
                <a:lnTo>
                  <a:pt x="766" y="1672"/>
                </a:lnTo>
                <a:lnTo>
                  <a:pt x="758" y="1663"/>
                </a:lnTo>
                <a:lnTo>
                  <a:pt x="752" y="1651"/>
                </a:lnTo>
                <a:lnTo>
                  <a:pt x="759" y="1644"/>
                </a:lnTo>
                <a:lnTo>
                  <a:pt x="770" y="1637"/>
                </a:lnTo>
                <a:lnTo>
                  <a:pt x="780" y="1634"/>
                </a:lnTo>
                <a:lnTo>
                  <a:pt x="780" y="1618"/>
                </a:lnTo>
                <a:lnTo>
                  <a:pt x="784" y="1608"/>
                </a:lnTo>
                <a:lnTo>
                  <a:pt x="794" y="1601"/>
                </a:lnTo>
                <a:lnTo>
                  <a:pt x="810" y="1601"/>
                </a:lnTo>
                <a:lnTo>
                  <a:pt x="815" y="1615"/>
                </a:lnTo>
                <a:lnTo>
                  <a:pt x="822" y="1627"/>
                </a:lnTo>
                <a:lnTo>
                  <a:pt x="827" y="1641"/>
                </a:lnTo>
                <a:lnTo>
                  <a:pt x="839" y="1641"/>
                </a:lnTo>
                <a:lnTo>
                  <a:pt x="846" y="1637"/>
                </a:lnTo>
                <a:lnTo>
                  <a:pt x="853" y="1632"/>
                </a:lnTo>
                <a:lnTo>
                  <a:pt x="859" y="1625"/>
                </a:lnTo>
                <a:lnTo>
                  <a:pt x="864" y="1620"/>
                </a:lnTo>
                <a:lnTo>
                  <a:pt x="859" y="1620"/>
                </a:lnTo>
                <a:lnTo>
                  <a:pt x="855" y="1618"/>
                </a:lnTo>
                <a:lnTo>
                  <a:pt x="852" y="1615"/>
                </a:lnTo>
                <a:lnTo>
                  <a:pt x="850" y="1611"/>
                </a:lnTo>
                <a:lnTo>
                  <a:pt x="845" y="1606"/>
                </a:lnTo>
                <a:lnTo>
                  <a:pt x="841" y="1604"/>
                </a:lnTo>
                <a:lnTo>
                  <a:pt x="841" y="1613"/>
                </a:lnTo>
                <a:lnTo>
                  <a:pt x="839" y="1617"/>
                </a:lnTo>
                <a:lnTo>
                  <a:pt x="834" y="1617"/>
                </a:lnTo>
                <a:lnTo>
                  <a:pt x="822" y="1610"/>
                </a:lnTo>
                <a:lnTo>
                  <a:pt x="815" y="1599"/>
                </a:lnTo>
                <a:lnTo>
                  <a:pt x="810" y="1587"/>
                </a:lnTo>
                <a:lnTo>
                  <a:pt x="806" y="1573"/>
                </a:lnTo>
                <a:lnTo>
                  <a:pt x="791" y="1571"/>
                </a:lnTo>
                <a:lnTo>
                  <a:pt x="778" y="1573"/>
                </a:lnTo>
                <a:lnTo>
                  <a:pt x="770" y="1575"/>
                </a:lnTo>
                <a:lnTo>
                  <a:pt x="756" y="1577"/>
                </a:lnTo>
                <a:lnTo>
                  <a:pt x="754" y="1573"/>
                </a:lnTo>
                <a:lnTo>
                  <a:pt x="754" y="1570"/>
                </a:lnTo>
                <a:lnTo>
                  <a:pt x="752" y="1566"/>
                </a:lnTo>
                <a:lnTo>
                  <a:pt x="752" y="1559"/>
                </a:lnTo>
                <a:lnTo>
                  <a:pt x="749" y="1556"/>
                </a:lnTo>
                <a:lnTo>
                  <a:pt x="745" y="1556"/>
                </a:lnTo>
                <a:lnTo>
                  <a:pt x="742" y="1552"/>
                </a:lnTo>
                <a:lnTo>
                  <a:pt x="738" y="1552"/>
                </a:lnTo>
                <a:lnTo>
                  <a:pt x="735" y="1556"/>
                </a:lnTo>
                <a:lnTo>
                  <a:pt x="735" y="1557"/>
                </a:lnTo>
                <a:lnTo>
                  <a:pt x="733" y="1561"/>
                </a:lnTo>
                <a:lnTo>
                  <a:pt x="733" y="1563"/>
                </a:lnTo>
                <a:lnTo>
                  <a:pt x="730" y="1566"/>
                </a:lnTo>
                <a:lnTo>
                  <a:pt x="721" y="1566"/>
                </a:lnTo>
                <a:lnTo>
                  <a:pt x="716" y="1564"/>
                </a:lnTo>
                <a:lnTo>
                  <a:pt x="712" y="1563"/>
                </a:lnTo>
                <a:lnTo>
                  <a:pt x="709" y="1559"/>
                </a:lnTo>
                <a:lnTo>
                  <a:pt x="705" y="1552"/>
                </a:lnTo>
                <a:lnTo>
                  <a:pt x="704" y="1547"/>
                </a:lnTo>
                <a:lnTo>
                  <a:pt x="702" y="1544"/>
                </a:lnTo>
                <a:lnTo>
                  <a:pt x="707" y="1535"/>
                </a:lnTo>
                <a:lnTo>
                  <a:pt x="709" y="1526"/>
                </a:lnTo>
                <a:lnTo>
                  <a:pt x="702" y="1505"/>
                </a:lnTo>
                <a:lnTo>
                  <a:pt x="702" y="1493"/>
                </a:lnTo>
                <a:lnTo>
                  <a:pt x="711" y="1495"/>
                </a:lnTo>
                <a:lnTo>
                  <a:pt x="721" y="1488"/>
                </a:lnTo>
                <a:lnTo>
                  <a:pt x="730" y="1486"/>
                </a:lnTo>
                <a:lnTo>
                  <a:pt x="728" y="1490"/>
                </a:lnTo>
                <a:lnTo>
                  <a:pt x="730" y="1493"/>
                </a:lnTo>
                <a:lnTo>
                  <a:pt x="730" y="1495"/>
                </a:lnTo>
                <a:lnTo>
                  <a:pt x="733" y="1497"/>
                </a:lnTo>
                <a:lnTo>
                  <a:pt x="737" y="1497"/>
                </a:lnTo>
                <a:lnTo>
                  <a:pt x="740" y="1495"/>
                </a:lnTo>
                <a:lnTo>
                  <a:pt x="744" y="1495"/>
                </a:lnTo>
                <a:lnTo>
                  <a:pt x="751" y="1491"/>
                </a:lnTo>
                <a:lnTo>
                  <a:pt x="754" y="1491"/>
                </a:lnTo>
                <a:lnTo>
                  <a:pt x="756" y="1490"/>
                </a:lnTo>
                <a:lnTo>
                  <a:pt x="752" y="1486"/>
                </a:lnTo>
                <a:lnTo>
                  <a:pt x="752" y="1484"/>
                </a:lnTo>
                <a:lnTo>
                  <a:pt x="754" y="1481"/>
                </a:lnTo>
                <a:lnTo>
                  <a:pt x="756" y="1479"/>
                </a:lnTo>
                <a:lnTo>
                  <a:pt x="782" y="1477"/>
                </a:lnTo>
                <a:lnTo>
                  <a:pt x="805" y="1471"/>
                </a:lnTo>
                <a:lnTo>
                  <a:pt x="825" y="1467"/>
                </a:lnTo>
                <a:lnTo>
                  <a:pt x="845" y="1469"/>
                </a:lnTo>
                <a:lnTo>
                  <a:pt x="834" y="1460"/>
                </a:lnTo>
                <a:lnTo>
                  <a:pt x="829" y="1450"/>
                </a:lnTo>
                <a:lnTo>
                  <a:pt x="824" y="1413"/>
                </a:lnTo>
                <a:lnTo>
                  <a:pt x="818" y="1404"/>
                </a:lnTo>
                <a:lnTo>
                  <a:pt x="810" y="1398"/>
                </a:lnTo>
                <a:lnTo>
                  <a:pt x="810" y="1401"/>
                </a:lnTo>
                <a:lnTo>
                  <a:pt x="808" y="1403"/>
                </a:lnTo>
                <a:lnTo>
                  <a:pt x="808" y="1408"/>
                </a:lnTo>
                <a:lnTo>
                  <a:pt x="803" y="1408"/>
                </a:lnTo>
                <a:lnTo>
                  <a:pt x="791" y="1399"/>
                </a:lnTo>
                <a:lnTo>
                  <a:pt x="778" y="1392"/>
                </a:lnTo>
                <a:lnTo>
                  <a:pt x="766" y="1387"/>
                </a:lnTo>
                <a:lnTo>
                  <a:pt x="754" y="1385"/>
                </a:lnTo>
                <a:lnTo>
                  <a:pt x="737" y="1391"/>
                </a:lnTo>
                <a:lnTo>
                  <a:pt x="730" y="1377"/>
                </a:lnTo>
                <a:lnTo>
                  <a:pt x="719" y="1365"/>
                </a:lnTo>
                <a:lnTo>
                  <a:pt x="707" y="1354"/>
                </a:lnTo>
                <a:lnTo>
                  <a:pt x="698" y="1344"/>
                </a:lnTo>
                <a:lnTo>
                  <a:pt x="709" y="1323"/>
                </a:lnTo>
                <a:lnTo>
                  <a:pt x="716" y="1314"/>
                </a:lnTo>
                <a:lnTo>
                  <a:pt x="726" y="1311"/>
                </a:lnTo>
                <a:lnTo>
                  <a:pt x="735" y="1312"/>
                </a:lnTo>
                <a:lnTo>
                  <a:pt x="747" y="1325"/>
                </a:lnTo>
                <a:lnTo>
                  <a:pt x="756" y="1328"/>
                </a:lnTo>
                <a:lnTo>
                  <a:pt x="759" y="1321"/>
                </a:lnTo>
                <a:lnTo>
                  <a:pt x="759" y="1297"/>
                </a:lnTo>
                <a:lnTo>
                  <a:pt x="771" y="1295"/>
                </a:lnTo>
                <a:lnTo>
                  <a:pt x="782" y="1290"/>
                </a:lnTo>
                <a:lnTo>
                  <a:pt x="791" y="1286"/>
                </a:lnTo>
                <a:lnTo>
                  <a:pt x="812" y="1293"/>
                </a:lnTo>
                <a:lnTo>
                  <a:pt x="831" y="1302"/>
                </a:lnTo>
                <a:lnTo>
                  <a:pt x="848" y="1314"/>
                </a:lnTo>
                <a:lnTo>
                  <a:pt x="850" y="1309"/>
                </a:lnTo>
                <a:lnTo>
                  <a:pt x="852" y="1305"/>
                </a:lnTo>
                <a:lnTo>
                  <a:pt x="853" y="1300"/>
                </a:lnTo>
                <a:lnTo>
                  <a:pt x="855" y="1297"/>
                </a:lnTo>
                <a:lnTo>
                  <a:pt x="857" y="1295"/>
                </a:lnTo>
                <a:lnTo>
                  <a:pt x="860" y="1293"/>
                </a:lnTo>
                <a:lnTo>
                  <a:pt x="869" y="1293"/>
                </a:lnTo>
                <a:lnTo>
                  <a:pt x="874" y="1297"/>
                </a:lnTo>
                <a:lnTo>
                  <a:pt x="874" y="1292"/>
                </a:lnTo>
                <a:lnTo>
                  <a:pt x="871" y="1288"/>
                </a:lnTo>
                <a:lnTo>
                  <a:pt x="869" y="1288"/>
                </a:lnTo>
                <a:lnTo>
                  <a:pt x="865" y="1285"/>
                </a:lnTo>
                <a:lnTo>
                  <a:pt x="865" y="1281"/>
                </a:lnTo>
                <a:lnTo>
                  <a:pt x="869" y="1274"/>
                </a:lnTo>
                <a:lnTo>
                  <a:pt x="872" y="1271"/>
                </a:lnTo>
                <a:lnTo>
                  <a:pt x="874" y="1267"/>
                </a:lnTo>
                <a:lnTo>
                  <a:pt x="878" y="1264"/>
                </a:lnTo>
                <a:lnTo>
                  <a:pt x="888" y="1260"/>
                </a:lnTo>
                <a:lnTo>
                  <a:pt x="893" y="1262"/>
                </a:lnTo>
                <a:lnTo>
                  <a:pt x="897" y="1264"/>
                </a:lnTo>
                <a:lnTo>
                  <a:pt x="902" y="1265"/>
                </a:lnTo>
                <a:lnTo>
                  <a:pt x="906" y="1267"/>
                </a:lnTo>
                <a:lnTo>
                  <a:pt x="906" y="1264"/>
                </a:lnTo>
                <a:lnTo>
                  <a:pt x="907" y="1262"/>
                </a:lnTo>
                <a:lnTo>
                  <a:pt x="907" y="1260"/>
                </a:lnTo>
                <a:lnTo>
                  <a:pt x="909" y="1257"/>
                </a:lnTo>
                <a:lnTo>
                  <a:pt x="921" y="1257"/>
                </a:lnTo>
                <a:lnTo>
                  <a:pt x="923" y="1258"/>
                </a:lnTo>
                <a:lnTo>
                  <a:pt x="925" y="1262"/>
                </a:lnTo>
                <a:lnTo>
                  <a:pt x="928" y="1265"/>
                </a:lnTo>
                <a:lnTo>
                  <a:pt x="930" y="1269"/>
                </a:lnTo>
                <a:lnTo>
                  <a:pt x="932" y="1271"/>
                </a:lnTo>
                <a:lnTo>
                  <a:pt x="939" y="1271"/>
                </a:lnTo>
                <a:lnTo>
                  <a:pt x="939" y="1265"/>
                </a:lnTo>
                <a:lnTo>
                  <a:pt x="940" y="1264"/>
                </a:lnTo>
                <a:lnTo>
                  <a:pt x="942" y="1264"/>
                </a:lnTo>
                <a:lnTo>
                  <a:pt x="946" y="1260"/>
                </a:lnTo>
                <a:lnTo>
                  <a:pt x="939" y="1257"/>
                </a:lnTo>
                <a:lnTo>
                  <a:pt x="925" y="1246"/>
                </a:lnTo>
                <a:lnTo>
                  <a:pt x="916" y="1245"/>
                </a:lnTo>
                <a:lnTo>
                  <a:pt x="902" y="1246"/>
                </a:lnTo>
                <a:lnTo>
                  <a:pt x="900" y="1238"/>
                </a:lnTo>
                <a:lnTo>
                  <a:pt x="893" y="1232"/>
                </a:lnTo>
                <a:lnTo>
                  <a:pt x="885" y="1231"/>
                </a:lnTo>
                <a:lnTo>
                  <a:pt x="874" y="1229"/>
                </a:lnTo>
                <a:lnTo>
                  <a:pt x="867" y="1224"/>
                </a:lnTo>
                <a:lnTo>
                  <a:pt x="871" y="1212"/>
                </a:lnTo>
                <a:lnTo>
                  <a:pt x="878" y="1205"/>
                </a:lnTo>
                <a:lnTo>
                  <a:pt x="888" y="1201"/>
                </a:lnTo>
                <a:lnTo>
                  <a:pt x="900" y="1201"/>
                </a:lnTo>
                <a:lnTo>
                  <a:pt x="913" y="1203"/>
                </a:lnTo>
                <a:lnTo>
                  <a:pt x="921" y="1210"/>
                </a:lnTo>
                <a:lnTo>
                  <a:pt x="925" y="1203"/>
                </a:lnTo>
                <a:lnTo>
                  <a:pt x="928" y="1185"/>
                </a:lnTo>
                <a:lnTo>
                  <a:pt x="932" y="1179"/>
                </a:lnTo>
                <a:lnTo>
                  <a:pt x="944" y="1177"/>
                </a:lnTo>
                <a:lnTo>
                  <a:pt x="954" y="1175"/>
                </a:lnTo>
                <a:lnTo>
                  <a:pt x="965" y="1179"/>
                </a:lnTo>
                <a:lnTo>
                  <a:pt x="972" y="1185"/>
                </a:lnTo>
                <a:lnTo>
                  <a:pt x="966" y="1175"/>
                </a:lnTo>
                <a:lnTo>
                  <a:pt x="961" y="1168"/>
                </a:lnTo>
                <a:lnTo>
                  <a:pt x="956" y="1159"/>
                </a:lnTo>
                <a:lnTo>
                  <a:pt x="953" y="1149"/>
                </a:lnTo>
                <a:lnTo>
                  <a:pt x="953" y="1135"/>
                </a:lnTo>
                <a:lnTo>
                  <a:pt x="958" y="1137"/>
                </a:lnTo>
                <a:lnTo>
                  <a:pt x="961" y="1137"/>
                </a:lnTo>
                <a:lnTo>
                  <a:pt x="965" y="1133"/>
                </a:lnTo>
                <a:lnTo>
                  <a:pt x="965" y="1123"/>
                </a:lnTo>
                <a:lnTo>
                  <a:pt x="966" y="1119"/>
                </a:lnTo>
                <a:lnTo>
                  <a:pt x="968" y="1119"/>
                </a:lnTo>
                <a:lnTo>
                  <a:pt x="970" y="1118"/>
                </a:lnTo>
                <a:lnTo>
                  <a:pt x="975" y="1118"/>
                </a:lnTo>
                <a:lnTo>
                  <a:pt x="989" y="1126"/>
                </a:lnTo>
                <a:lnTo>
                  <a:pt x="1008" y="1133"/>
                </a:lnTo>
                <a:lnTo>
                  <a:pt x="1026" y="1142"/>
                </a:lnTo>
                <a:lnTo>
                  <a:pt x="1026" y="1149"/>
                </a:lnTo>
                <a:lnTo>
                  <a:pt x="1024" y="1152"/>
                </a:lnTo>
                <a:lnTo>
                  <a:pt x="1020" y="1158"/>
                </a:lnTo>
                <a:lnTo>
                  <a:pt x="1017" y="1159"/>
                </a:lnTo>
                <a:lnTo>
                  <a:pt x="1014" y="1163"/>
                </a:lnTo>
                <a:lnTo>
                  <a:pt x="1003" y="1166"/>
                </a:lnTo>
                <a:lnTo>
                  <a:pt x="1007" y="1168"/>
                </a:lnTo>
                <a:lnTo>
                  <a:pt x="1008" y="1168"/>
                </a:lnTo>
                <a:lnTo>
                  <a:pt x="1010" y="1170"/>
                </a:lnTo>
                <a:lnTo>
                  <a:pt x="1010" y="1175"/>
                </a:lnTo>
                <a:lnTo>
                  <a:pt x="1027" y="1170"/>
                </a:lnTo>
                <a:lnTo>
                  <a:pt x="1048" y="1168"/>
                </a:lnTo>
                <a:lnTo>
                  <a:pt x="1071" y="1165"/>
                </a:lnTo>
                <a:lnTo>
                  <a:pt x="1097" y="1159"/>
                </a:lnTo>
                <a:lnTo>
                  <a:pt x="1102" y="1172"/>
                </a:lnTo>
                <a:lnTo>
                  <a:pt x="1113" y="1179"/>
                </a:lnTo>
                <a:lnTo>
                  <a:pt x="1127" y="1180"/>
                </a:lnTo>
                <a:lnTo>
                  <a:pt x="1142" y="1180"/>
                </a:lnTo>
                <a:lnTo>
                  <a:pt x="1155" y="1175"/>
                </a:lnTo>
                <a:lnTo>
                  <a:pt x="1156" y="1185"/>
                </a:lnTo>
                <a:lnTo>
                  <a:pt x="1156" y="1194"/>
                </a:lnTo>
                <a:lnTo>
                  <a:pt x="1155" y="1199"/>
                </a:lnTo>
                <a:lnTo>
                  <a:pt x="1148" y="1203"/>
                </a:lnTo>
                <a:lnTo>
                  <a:pt x="1163" y="1210"/>
                </a:lnTo>
                <a:lnTo>
                  <a:pt x="1177" y="1217"/>
                </a:lnTo>
                <a:lnTo>
                  <a:pt x="1193" y="1219"/>
                </a:lnTo>
                <a:lnTo>
                  <a:pt x="1209" y="1219"/>
                </a:lnTo>
                <a:lnTo>
                  <a:pt x="1229" y="1213"/>
                </a:lnTo>
                <a:lnTo>
                  <a:pt x="1238" y="1220"/>
                </a:lnTo>
                <a:lnTo>
                  <a:pt x="1243" y="1227"/>
                </a:lnTo>
                <a:lnTo>
                  <a:pt x="1249" y="1236"/>
                </a:lnTo>
                <a:lnTo>
                  <a:pt x="1252" y="1243"/>
                </a:lnTo>
                <a:lnTo>
                  <a:pt x="1261" y="1243"/>
                </a:lnTo>
                <a:lnTo>
                  <a:pt x="1273" y="1246"/>
                </a:lnTo>
                <a:lnTo>
                  <a:pt x="1283" y="1253"/>
                </a:lnTo>
                <a:lnTo>
                  <a:pt x="1306" y="1236"/>
                </a:lnTo>
                <a:lnTo>
                  <a:pt x="1334" y="1224"/>
                </a:lnTo>
                <a:lnTo>
                  <a:pt x="1334" y="1206"/>
                </a:lnTo>
                <a:lnTo>
                  <a:pt x="1337" y="1203"/>
                </a:lnTo>
                <a:lnTo>
                  <a:pt x="1343" y="1203"/>
                </a:lnTo>
                <a:lnTo>
                  <a:pt x="1346" y="1205"/>
                </a:lnTo>
                <a:lnTo>
                  <a:pt x="1348" y="1206"/>
                </a:lnTo>
                <a:lnTo>
                  <a:pt x="1350" y="1206"/>
                </a:lnTo>
                <a:lnTo>
                  <a:pt x="1351" y="1208"/>
                </a:lnTo>
                <a:lnTo>
                  <a:pt x="1358" y="1208"/>
                </a:lnTo>
                <a:lnTo>
                  <a:pt x="1364" y="1206"/>
                </a:lnTo>
                <a:lnTo>
                  <a:pt x="1365" y="1224"/>
                </a:lnTo>
                <a:lnTo>
                  <a:pt x="1371" y="1238"/>
                </a:lnTo>
                <a:lnTo>
                  <a:pt x="1381" y="1246"/>
                </a:lnTo>
                <a:lnTo>
                  <a:pt x="1395" y="1253"/>
                </a:lnTo>
                <a:lnTo>
                  <a:pt x="1393" y="1234"/>
                </a:lnTo>
                <a:lnTo>
                  <a:pt x="1395" y="1213"/>
                </a:lnTo>
                <a:lnTo>
                  <a:pt x="1402" y="1196"/>
                </a:lnTo>
                <a:lnTo>
                  <a:pt x="1411" y="1182"/>
                </a:lnTo>
                <a:lnTo>
                  <a:pt x="1393" y="1172"/>
                </a:lnTo>
                <a:lnTo>
                  <a:pt x="1384" y="1161"/>
                </a:lnTo>
                <a:lnTo>
                  <a:pt x="1381" y="1147"/>
                </a:lnTo>
                <a:lnTo>
                  <a:pt x="1377" y="1130"/>
                </a:lnTo>
                <a:lnTo>
                  <a:pt x="1374" y="1109"/>
                </a:lnTo>
                <a:lnTo>
                  <a:pt x="1390" y="1109"/>
                </a:lnTo>
                <a:lnTo>
                  <a:pt x="1404" y="1112"/>
                </a:lnTo>
                <a:lnTo>
                  <a:pt x="1414" y="1119"/>
                </a:lnTo>
                <a:lnTo>
                  <a:pt x="1421" y="1128"/>
                </a:lnTo>
                <a:lnTo>
                  <a:pt x="1428" y="1128"/>
                </a:lnTo>
                <a:lnTo>
                  <a:pt x="1431" y="1125"/>
                </a:lnTo>
                <a:lnTo>
                  <a:pt x="1431" y="1111"/>
                </a:lnTo>
                <a:lnTo>
                  <a:pt x="1433" y="1107"/>
                </a:lnTo>
                <a:lnTo>
                  <a:pt x="1435" y="1106"/>
                </a:lnTo>
                <a:lnTo>
                  <a:pt x="1431" y="1104"/>
                </a:lnTo>
                <a:lnTo>
                  <a:pt x="1423" y="1104"/>
                </a:lnTo>
                <a:lnTo>
                  <a:pt x="1419" y="1102"/>
                </a:lnTo>
                <a:lnTo>
                  <a:pt x="1416" y="1102"/>
                </a:lnTo>
                <a:lnTo>
                  <a:pt x="1414" y="1099"/>
                </a:lnTo>
                <a:lnTo>
                  <a:pt x="1416" y="1078"/>
                </a:lnTo>
                <a:lnTo>
                  <a:pt x="1414" y="1064"/>
                </a:lnTo>
                <a:lnTo>
                  <a:pt x="1409" y="1052"/>
                </a:lnTo>
                <a:lnTo>
                  <a:pt x="1391" y="1031"/>
                </a:lnTo>
                <a:lnTo>
                  <a:pt x="1397" y="1020"/>
                </a:lnTo>
                <a:lnTo>
                  <a:pt x="1395" y="1015"/>
                </a:lnTo>
                <a:lnTo>
                  <a:pt x="1395" y="1010"/>
                </a:lnTo>
                <a:lnTo>
                  <a:pt x="1405" y="1008"/>
                </a:lnTo>
                <a:lnTo>
                  <a:pt x="1419" y="1001"/>
                </a:lnTo>
                <a:lnTo>
                  <a:pt x="1431" y="1001"/>
                </a:lnTo>
                <a:lnTo>
                  <a:pt x="1440" y="1010"/>
                </a:lnTo>
                <a:lnTo>
                  <a:pt x="1451" y="1017"/>
                </a:lnTo>
                <a:lnTo>
                  <a:pt x="1465" y="1020"/>
                </a:lnTo>
                <a:lnTo>
                  <a:pt x="1458" y="1038"/>
                </a:lnTo>
                <a:lnTo>
                  <a:pt x="1456" y="1055"/>
                </a:lnTo>
                <a:lnTo>
                  <a:pt x="1458" y="1073"/>
                </a:lnTo>
                <a:lnTo>
                  <a:pt x="1461" y="1092"/>
                </a:lnTo>
                <a:lnTo>
                  <a:pt x="1472" y="1090"/>
                </a:lnTo>
                <a:lnTo>
                  <a:pt x="1485" y="1088"/>
                </a:lnTo>
                <a:lnTo>
                  <a:pt x="1499" y="1088"/>
                </a:lnTo>
                <a:lnTo>
                  <a:pt x="1499" y="1085"/>
                </a:lnTo>
                <a:lnTo>
                  <a:pt x="1492" y="1078"/>
                </a:lnTo>
                <a:lnTo>
                  <a:pt x="1491" y="1074"/>
                </a:lnTo>
                <a:lnTo>
                  <a:pt x="1491" y="1073"/>
                </a:lnTo>
                <a:lnTo>
                  <a:pt x="1492" y="1067"/>
                </a:lnTo>
                <a:lnTo>
                  <a:pt x="1508" y="1066"/>
                </a:lnTo>
                <a:lnTo>
                  <a:pt x="1524" y="1060"/>
                </a:lnTo>
                <a:lnTo>
                  <a:pt x="1538" y="1057"/>
                </a:lnTo>
                <a:lnTo>
                  <a:pt x="1552" y="1055"/>
                </a:lnTo>
                <a:lnTo>
                  <a:pt x="1569" y="1059"/>
                </a:lnTo>
                <a:lnTo>
                  <a:pt x="1569" y="1045"/>
                </a:lnTo>
                <a:lnTo>
                  <a:pt x="1564" y="1033"/>
                </a:lnTo>
                <a:lnTo>
                  <a:pt x="1557" y="1022"/>
                </a:lnTo>
                <a:lnTo>
                  <a:pt x="1548" y="1012"/>
                </a:lnTo>
                <a:lnTo>
                  <a:pt x="1543" y="1000"/>
                </a:lnTo>
                <a:lnTo>
                  <a:pt x="1541" y="986"/>
                </a:lnTo>
                <a:lnTo>
                  <a:pt x="1546" y="966"/>
                </a:lnTo>
                <a:lnTo>
                  <a:pt x="1555" y="966"/>
                </a:lnTo>
                <a:lnTo>
                  <a:pt x="1576" y="956"/>
                </a:lnTo>
                <a:lnTo>
                  <a:pt x="1573" y="956"/>
                </a:lnTo>
                <a:lnTo>
                  <a:pt x="1571" y="954"/>
                </a:lnTo>
                <a:lnTo>
                  <a:pt x="1569" y="951"/>
                </a:lnTo>
                <a:lnTo>
                  <a:pt x="1567" y="946"/>
                </a:lnTo>
                <a:lnTo>
                  <a:pt x="1567" y="939"/>
                </a:lnTo>
                <a:lnTo>
                  <a:pt x="1569" y="935"/>
                </a:lnTo>
                <a:lnTo>
                  <a:pt x="1573" y="933"/>
                </a:lnTo>
                <a:lnTo>
                  <a:pt x="1595" y="940"/>
                </a:lnTo>
                <a:lnTo>
                  <a:pt x="1614" y="953"/>
                </a:lnTo>
                <a:lnTo>
                  <a:pt x="1649" y="980"/>
                </a:lnTo>
                <a:lnTo>
                  <a:pt x="1668" y="991"/>
                </a:lnTo>
                <a:lnTo>
                  <a:pt x="1668" y="1000"/>
                </a:lnTo>
                <a:lnTo>
                  <a:pt x="1663" y="1005"/>
                </a:lnTo>
                <a:lnTo>
                  <a:pt x="1660" y="1006"/>
                </a:lnTo>
                <a:lnTo>
                  <a:pt x="1656" y="1010"/>
                </a:lnTo>
                <a:lnTo>
                  <a:pt x="1654" y="1013"/>
                </a:lnTo>
                <a:lnTo>
                  <a:pt x="1654" y="1017"/>
                </a:lnTo>
                <a:lnTo>
                  <a:pt x="1665" y="1027"/>
                </a:lnTo>
                <a:lnTo>
                  <a:pt x="1670" y="1031"/>
                </a:lnTo>
                <a:lnTo>
                  <a:pt x="1674" y="1033"/>
                </a:lnTo>
                <a:lnTo>
                  <a:pt x="1680" y="1034"/>
                </a:lnTo>
                <a:lnTo>
                  <a:pt x="1691" y="1029"/>
                </a:lnTo>
                <a:lnTo>
                  <a:pt x="1693" y="1026"/>
                </a:lnTo>
                <a:lnTo>
                  <a:pt x="1696" y="1024"/>
                </a:lnTo>
                <a:lnTo>
                  <a:pt x="1701" y="1024"/>
                </a:lnTo>
                <a:lnTo>
                  <a:pt x="1707" y="1026"/>
                </a:lnTo>
                <a:lnTo>
                  <a:pt x="1710" y="1027"/>
                </a:lnTo>
                <a:lnTo>
                  <a:pt x="1714" y="1031"/>
                </a:lnTo>
                <a:lnTo>
                  <a:pt x="1715" y="1034"/>
                </a:lnTo>
                <a:lnTo>
                  <a:pt x="1719" y="1038"/>
                </a:lnTo>
                <a:lnTo>
                  <a:pt x="1721" y="1029"/>
                </a:lnTo>
                <a:lnTo>
                  <a:pt x="1728" y="1027"/>
                </a:lnTo>
                <a:lnTo>
                  <a:pt x="1743" y="1027"/>
                </a:lnTo>
                <a:lnTo>
                  <a:pt x="1752" y="1024"/>
                </a:lnTo>
                <a:lnTo>
                  <a:pt x="1752" y="1015"/>
                </a:lnTo>
                <a:lnTo>
                  <a:pt x="1748" y="1012"/>
                </a:lnTo>
                <a:lnTo>
                  <a:pt x="1745" y="1006"/>
                </a:lnTo>
                <a:lnTo>
                  <a:pt x="1741" y="1003"/>
                </a:lnTo>
                <a:lnTo>
                  <a:pt x="1741" y="994"/>
                </a:lnTo>
                <a:lnTo>
                  <a:pt x="1750" y="986"/>
                </a:lnTo>
                <a:lnTo>
                  <a:pt x="1762" y="977"/>
                </a:lnTo>
                <a:lnTo>
                  <a:pt x="1776" y="970"/>
                </a:lnTo>
                <a:lnTo>
                  <a:pt x="1790" y="968"/>
                </a:lnTo>
                <a:lnTo>
                  <a:pt x="1802" y="973"/>
                </a:lnTo>
                <a:lnTo>
                  <a:pt x="1802" y="965"/>
                </a:lnTo>
                <a:lnTo>
                  <a:pt x="1804" y="963"/>
                </a:lnTo>
                <a:lnTo>
                  <a:pt x="1804" y="960"/>
                </a:lnTo>
                <a:lnTo>
                  <a:pt x="1806" y="956"/>
                </a:lnTo>
                <a:lnTo>
                  <a:pt x="1806" y="947"/>
                </a:lnTo>
                <a:lnTo>
                  <a:pt x="1804" y="946"/>
                </a:lnTo>
                <a:lnTo>
                  <a:pt x="1801" y="944"/>
                </a:lnTo>
                <a:lnTo>
                  <a:pt x="1799" y="942"/>
                </a:lnTo>
                <a:lnTo>
                  <a:pt x="1795" y="942"/>
                </a:lnTo>
                <a:lnTo>
                  <a:pt x="1794" y="940"/>
                </a:lnTo>
                <a:lnTo>
                  <a:pt x="1792" y="937"/>
                </a:lnTo>
                <a:lnTo>
                  <a:pt x="1792" y="933"/>
                </a:lnTo>
                <a:lnTo>
                  <a:pt x="1795" y="914"/>
                </a:lnTo>
                <a:lnTo>
                  <a:pt x="1804" y="899"/>
                </a:lnTo>
                <a:lnTo>
                  <a:pt x="1818" y="888"/>
                </a:lnTo>
                <a:lnTo>
                  <a:pt x="1837" y="883"/>
                </a:lnTo>
                <a:lnTo>
                  <a:pt x="1851" y="900"/>
                </a:lnTo>
                <a:lnTo>
                  <a:pt x="1870" y="913"/>
                </a:lnTo>
                <a:lnTo>
                  <a:pt x="1884" y="906"/>
                </a:lnTo>
                <a:lnTo>
                  <a:pt x="1900" y="899"/>
                </a:lnTo>
                <a:lnTo>
                  <a:pt x="1889" y="895"/>
                </a:lnTo>
                <a:lnTo>
                  <a:pt x="1865" y="895"/>
                </a:lnTo>
                <a:lnTo>
                  <a:pt x="1856" y="893"/>
                </a:lnTo>
                <a:lnTo>
                  <a:pt x="1849" y="888"/>
                </a:lnTo>
                <a:lnTo>
                  <a:pt x="1846" y="876"/>
                </a:lnTo>
                <a:lnTo>
                  <a:pt x="1846" y="873"/>
                </a:lnTo>
                <a:lnTo>
                  <a:pt x="1848" y="869"/>
                </a:lnTo>
                <a:lnTo>
                  <a:pt x="1849" y="867"/>
                </a:lnTo>
                <a:lnTo>
                  <a:pt x="1855" y="857"/>
                </a:lnTo>
                <a:lnTo>
                  <a:pt x="1855" y="855"/>
                </a:lnTo>
                <a:lnTo>
                  <a:pt x="1853" y="854"/>
                </a:lnTo>
                <a:lnTo>
                  <a:pt x="1849" y="852"/>
                </a:lnTo>
                <a:lnTo>
                  <a:pt x="1846" y="859"/>
                </a:lnTo>
                <a:lnTo>
                  <a:pt x="1839" y="860"/>
                </a:lnTo>
                <a:lnTo>
                  <a:pt x="1830" y="860"/>
                </a:lnTo>
                <a:lnTo>
                  <a:pt x="1822" y="857"/>
                </a:lnTo>
                <a:lnTo>
                  <a:pt x="1813" y="855"/>
                </a:lnTo>
                <a:lnTo>
                  <a:pt x="1806" y="855"/>
                </a:lnTo>
                <a:lnTo>
                  <a:pt x="1806" y="845"/>
                </a:lnTo>
                <a:lnTo>
                  <a:pt x="1808" y="834"/>
                </a:lnTo>
                <a:lnTo>
                  <a:pt x="1811" y="822"/>
                </a:lnTo>
                <a:lnTo>
                  <a:pt x="1816" y="814"/>
                </a:lnTo>
                <a:lnTo>
                  <a:pt x="1823" y="808"/>
                </a:lnTo>
                <a:lnTo>
                  <a:pt x="1834" y="812"/>
                </a:lnTo>
                <a:lnTo>
                  <a:pt x="1837" y="805"/>
                </a:lnTo>
                <a:lnTo>
                  <a:pt x="1844" y="787"/>
                </a:lnTo>
                <a:lnTo>
                  <a:pt x="1849" y="782"/>
                </a:lnTo>
                <a:lnTo>
                  <a:pt x="1855" y="782"/>
                </a:lnTo>
                <a:lnTo>
                  <a:pt x="1860" y="786"/>
                </a:lnTo>
                <a:lnTo>
                  <a:pt x="1863" y="787"/>
                </a:lnTo>
                <a:lnTo>
                  <a:pt x="1874" y="798"/>
                </a:lnTo>
                <a:lnTo>
                  <a:pt x="1891" y="791"/>
                </a:lnTo>
                <a:lnTo>
                  <a:pt x="1916" y="770"/>
                </a:lnTo>
                <a:lnTo>
                  <a:pt x="1931" y="761"/>
                </a:lnTo>
                <a:lnTo>
                  <a:pt x="1931" y="765"/>
                </a:lnTo>
                <a:lnTo>
                  <a:pt x="1935" y="770"/>
                </a:lnTo>
                <a:lnTo>
                  <a:pt x="1940" y="775"/>
                </a:lnTo>
                <a:lnTo>
                  <a:pt x="1945" y="777"/>
                </a:lnTo>
                <a:lnTo>
                  <a:pt x="1949" y="779"/>
                </a:lnTo>
                <a:lnTo>
                  <a:pt x="1956" y="775"/>
                </a:lnTo>
                <a:lnTo>
                  <a:pt x="1957" y="772"/>
                </a:lnTo>
                <a:lnTo>
                  <a:pt x="1947" y="770"/>
                </a:lnTo>
                <a:lnTo>
                  <a:pt x="1940" y="765"/>
                </a:lnTo>
                <a:lnTo>
                  <a:pt x="1938" y="756"/>
                </a:lnTo>
                <a:lnTo>
                  <a:pt x="1938" y="746"/>
                </a:lnTo>
                <a:lnTo>
                  <a:pt x="1942" y="735"/>
                </a:lnTo>
                <a:lnTo>
                  <a:pt x="1945" y="728"/>
                </a:lnTo>
                <a:lnTo>
                  <a:pt x="1930" y="720"/>
                </a:lnTo>
                <a:lnTo>
                  <a:pt x="1917" y="708"/>
                </a:lnTo>
                <a:lnTo>
                  <a:pt x="1921" y="697"/>
                </a:lnTo>
                <a:lnTo>
                  <a:pt x="1919" y="688"/>
                </a:lnTo>
                <a:lnTo>
                  <a:pt x="1916" y="681"/>
                </a:lnTo>
                <a:lnTo>
                  <a:pt x="1914" y="671"/>
                </a:lnTo>
                <a:lnTo>
                  <a:pt x="1921" y="664"/>
                </a:lnTo>
                <a:lnTo>
                  <a:pt x="1930" y="657"/>
                </a:lnTo>
                <a:lnTo>
                  <a:pt x="1936" y="654"/>
                </a:lnTo>
                <a:lnTo>
                  <a:pt x="1945" y="654"/>
                </a:lnTo>
                <a:lnTo>
                  <a:pt x="1938" y="648"/>
                </a:lnTo>
                <a:lnTo>
                  <a:pt x="1912" y="643"/>
                </a:lnTo>
                <a:lnTo>
                  <a:pt x="1905" y="638"/>
                </a:lnTo>
                <a:lnTo>
                  <a:pt x="1903" y="628"/>
                </a:lnTo>
                <a:lnTo>
                  <a:pt x="1903" y="614"/>
                </a:lnTo>
                <a:lnTo>
                  <a:pt x="1912" y="610"/>
                </a:lnTo>
                <a:lnTo>
                  <a:pt x="1917" y="607"/>
                </a:lnTo>
                <a:lnTo>
                  <a:pt x="1924" y="603"/>
                </a:lnTo>
                <a:lnTo>
                  <a:pt x="1931" y="603"/>
                </a:lnTo>
                <a:lnTo>
                  <a:pt x="1931" y="593"/>
                </a:lnTo>
                <a:lnTo>
                  <a:pt x="1935" y="584"/>
                </a:lnTo>
                <a:lnTo>
                  <a:pt x="1938" y="579"/>
                </a:lnTo>
                <a:lnTo>
                  <a:pt x="1942" y="572"/>
                </a:lnTo>
                <a:lnTo>
                  <a:pt x="1954" y="572"/>
                </a:lnTo>
                <a:lnTo>
                  <a:pt x="1963" y="575"/>
                </a:lnTo>
                <a:lnTo>
                  <a:pt x="1966" y="582"/>
                </a:lnTo>
                <a:lnTo>
                  <a:pt x="1968" y="589"/>
                </a:lnTo>
                <a:lnTo>
                  <a:pt x="1971" y="596"/>
                </a:lnTo>
                <a:lnTo>
                  <a:pt x="1977" y="601"/>
                </a:lnTo>
                <a:lnTo>
                  <a:pt x="1985" y="603"/>
                </a:lnTo>
                <a:lnTo>
                  <a:pt x="1980" y="595"/>
                </a:lnTo>
                <a:lnTo>
                  <a:pt x="1977" y="588"/>
                </a:lnTo>
                <a:lnTo>
                  <a:pt x="1975" y="581"/>
                </a:lnTo>
                <a:lnTo>
                  <a:pt x="1971" y="570"/>
                </a:lnTo>
                <a:lnTo>
                  <a:pt x="1968" y="556"/>
                </a:lnTo>
                <a:lnTo>
                  <a:pt x="1977" y="556"/>
                </a:lnTo>
                <a:lnTo>
                  <a:pt x="1983" y="555"/>
                </a:lnTo>
                <a:lnTo>
                  <a:pt x="1989" y="553"/>
                </a:lnTo>
                <a:lnTo>
                  <a:pt x="1996" y="556"/>
                </a:lnTo>
                <a:lnTo>
                  <a:pt x="1994" y="534"/>
                </a:lnTo>
                <a:lnTo>
                  <a:pt x="1994" y="509"/>
                </a:lnTo>
                <a:lnTo>
                  <a:pt x="1996" y="482"/>
                </a:lnTo>
                <a:lnTo>
                  <a:pt x="2008" y="476"/>
                </a:lnTo>
                <a:lnTo>
                  <a:pt x="2022" y="476"/>
                </a:lnTo>
                <a:lnTo>
                  <a:pt x="2046" y="487"/>
                </a:lnTo>
                <a:lnTo>
                  <a:pt x="2060" y="487"/>
                </a:lnTo>
                <a:lnTo>
                  <a:pt x="2072" y="482"/>
                </a:lnTo>
                <a:lnTo>
                  <a:pt x="2069" y="466"/>
                </a:lnTo>
                <a:lnTo>
                  <a:pt x="2071" y="454"/>
                </a:lnTo>
                <a:lnTo>
                  <a:pt x="2074" y="442"/>
                </a:lnTo>
                <a:lnTo>
                  <a:pt x="2072" y="428"/>
                </a:lnTo>
                <a:lnTo>
                  <a:pt x="2081" y="421"/>
                </a:lnTo>
                <a:lnTo>
                  <a:pt x="2086" y="412"/>
                </a:lnTo>
                <a:lnTo>
                  <a:pt x="2090" y="391"/>
                </a:lnTo>
                <a:lnTo>
                  <a:pt x="2093" y="381"/>
                </a:lnTo>
                <a:lnTo>
                  <a:pt x="2104" y="381"/>
                </a:lnTo>
                <a:lnTo>
                  <a:pt x="2112" y="384"/>
                </a:lnTo>
                <a:lnTo>
                  <a:pt x="2119" y="388"/>
                </a:lnTo>
                <a:lnTo>
                  <a:pt x="2130" y="388"/>
                </a:lnTo>
                <a:lnTo>
                  <a:pt x="2132" y="384"/>
                </a:lnTo>
                <a:lnTo>
                  <a:pt x="2133" y="379"/>
                </a:lnTo>
                <a:lnTo>
                  <a:pt x="2135" y="377"/>
                </a:lnTo>
                <a:lnTo>
                  <a:pt x="2140" y="376"/>
                </a:lnTo>
                <a:lnTo>
                  <a:pt x="2144" y="374"/>
                </a:lnTo>
                <a:lnTo>
                  <a:pt x="2151" y="374"/>
                </a:lnTo>
                <a:lnTo>
                  <a:pt x="2154" y="376"/>
                </a:lnTo>
                <a:lnTo>
                  <a:pt x="2158" y="382"/>
                </a:lnTo>
                <a:lnTo>
                  <a:pt x="2158" y="386"/>
                </a:lnTo>
                <a:lnTo>
                  <a:pt x="2159" y="391"/>
                </a:lnTo>
                <a:lnTo>
                  <a:pt x="2161" y="393"/>
                </a:lnTo>
                <a:lnTo>
                  <a:pt x="2165" y="395"/>
                </a:lnTo>
                <a:lnTo>
                  <a:pt x="2172" y="393"/>
                </a:lnTo>
                <a:lnTo>
                  <a:pt x="2182" y="386"/>
                </a:lnTo>
                <a:lnTo>
                  <a:pt x="2191" y="377"/>
                </a:lnTo>
                <a:lnTo>
                  <a:pt x="2187" y="369"/>
                </a:lnTo>
                <a:lnTo>
                  <a:pt x="2184" y="362"/>
                </a:lnTo>
                <a:lnTo>
                  <a:pt x="2179" y="356"/>
                </a:lnTo>
                <a:lnTo>
                  <a:pt x="2175" y="349"/>
                </a:lnTo>
                <a:lnTo>
                  <a:pt x="2173" y="341"/>
                </a:lnTo>
                <a:lnTo>
                  <a:pt x="2187" y="341"/>
                </a:lnTo>
                <a:lnTo>
                  <a:pt x="2199" y="339"/>
                </a:lnTo>
                <a:lnTo>
                  <a:pt x="2212" y="339"/>
                </a:lnTo>
                <a:lnTo>
                  <a:pt x="2224" y="341"/>
                </a:lnTo>
                <a:lnTo>
                  <a:pt x="2238" y="344"/>
                </a:lnTo>
                <a:lnTo>
                  <a:pt x="2238" y="341"/>
                </a:lnTo>
                <a:lnTo>
                  <a:pt x="2239" y="337"/>
                </a:lnTo>
                <a:lnTo>
                  <a:pt x="2241" y="337"/>
                </a:lnTo>
                <a:lnTo>
                  <a:pt x="2243" y="336"/>
                </a:lnTo>
                <a:lnTo>
                  <a:pt x="2243" y="332"/>
                </a:lnTo>
                <a:lnTo>
                  <a:pt x="2241" y="329"/>
                </a:lnTo>
                <a:lnTo>
                  <a:pt x="2239" y="327"/>
                </a:lnTo>
                <a:lnTo>
                  <a:pt x="2236" y="320"/>
                </a:lnTo>
                <a:lnTo>
                  <a:pt x="2238" y="316"/>
                </a:lnTo>
                <a:lnTo>
                  <a:pt x="2280" y="316"/>
                </a:lnTo>
                <a:lnTo>
                  <a:pt x="2280" y="320"/>
                </a:lnTo>
                <a:lnTo>
                  <a:pt x="2281" y="323"/>
                </a:lnTo>
                <a:lnTo>
                  <a:pt x="2288" y="330"/>
                </a:lnTo>
                <a:lnTo>
                  <a:pt x="2288" y="334"/>
                </a:lnTo>
                <a:lnTo>
                  <a:pt x="2290" y="336"/>
                </a:lnTo>
                <a:lnTo>
                  <a:pt x="2288" y="341"/>
                </a:lnTo>
                <a:lnTo>
                  <a:pt x="2306" y="334"/>
                </a:lnTo>
                <a:lnTo>
                  <a:pt x="2321" y="334"/>
                </a:lnTo>
                <a:lnTo>
                  <a:pt x="2339" y="337"/>
                </a:lnTo>
                <a:lnTo>
                  <a:pt x="2356" y="344"/>
                </a:lnTo>
                <a:lnTo>
                  <a:pt x="2361" y="337"/>
                </a:lnTo>
                <a:lnTo>
                  <a:pt x="2365" y="329"/>
                </a:lnTo>
                <a:lnTo>
                  <a:pt x="2370" y="318"/>
                </a:lnTo>
                <a:lnTo>
                  <a:pt x="2370" y="306"/>
                </a:lnTo>
                <a:lnTo>
                  <a:pt x="2353" y="306"/>
                </a:lnTo>
                <a:lnTo>
                  <a:pt x="2349" y="304"/>
                </a:lnTo>
                <a:lnTo>
                  <a:pt x="2349" y="303"/>
                </a:lnTo>
                <a:lnTo>
                  <a:pt x="2351" y="289"/>
                </a:lnTo>
                <a:lnTo>
                  <a:pt x="2354" y="278"/>
                </a:lnTo>
                <a:lnTo>
                  <a:pt x="2361" y="268"/>
                </a:lnTo>
                <a:lnTo>
                  <a:pt x="2367" y="259"/>
                </a:lnTo>
                <a:lnTo>
                  <a:pt x="2382" y="261"/>
                </a:lnTo>
                <a:lnTo>
                  <a:pt x="2400" y="259"/>
                </a:lnTo>
                <a:lnTo>
                  <a:pt x="2400" y="256"/>
                </a:lnTo>
                <a:lnTo>
                  <a:pt x="2394" y="245"/>
                </a:lnTo>
                <a:lnTo>
                  <a:pt x="2394" y="242"/>
                </a:lnTo>
                <a:lnTo>
                  <a:pt x="2396" y="238"/>
                </a:lnTo>
                <a:lnTo>
                  <a:pt x="2400" y="236"/>
                </a:lnTo>
                <a:lnTo>
                  <a:pt x="2417" y="245"/>
                </a:lnTo>
                <a:lnTo>
                  <a:pt x="2433" y="254"/>
                </a:lnTo>
                <a:lnTo>
                  <a:pt x="2447" y="268"/>
                </a:lnTo>
                <a:lnTo>
                  <a:pt x="2457" y="283"/>
                </a:lnTo>
                <a:lnTo>
                  <a:pt x="2471" y="280"/>
                </a:lnTo>
                <a:lnTo>
                  <a:pt x="2485" y="283"/>
                </a:lnTo>
                <a:lnTo>
                  <a:pt x="2483" y="275"/>
                </a:lnTo>
                <a:lnTo>
                  <a:pt x="2480" y="266"/>
                </a:lnTo>
                <a:lnTo>
                  <a:pt x="2478" y="256"/>
                </a:lnTo>
                <a:lnTo>
                  <a:pt x="2489" y="252"/>
                </a:lnTo>
                <a:lnTo>
                  <a:pt x="2501" y="250"/>
                </a:lnTo>
                <a:lnTo>
                  <a:pt x="2511" y="249"/>
                </a:lnTo>
                <a:lnTo>
                  <a:pt x="2518" y="242"/>
                </a:lnTo>
                <a:lnTo>
                  <a:pt x="2511" y="235"/>
                </a:lnTo>
                <a:lnTo>
                  <a:pt x="2511" y="223"/>
                </a:lnTo>
                <a:lnTo>
                  <a:pt x="2522" y="223"/>
                </a:lnTo>
                <a:lnTo>
                  <a:pt x="2529" y="226"/>
                </a:lnTo>
                <a:lnTo>
                  <a:pt x="2539" y="226"/>
                </a:lnTo>
                <a:lnTo>
                  <a:pt x="2541" y="217"/>
                </a:lnTo>
                <a:lnTo>
                  <a:pt x="2546" y="214"/>
                </a:lnTo>
                <a:lnTo>
                  <a:pt x="2555" y="212"/>
                </a:lnTo>
                <a:lnTo>
                  <a:pt x="2572" y="212"/>
                </a:lnTo>
                <a:lnTo>
                  <a:pt x="2572" y="200"/>
                </a:lnTo>
                <a:lnTo>
                  <a:pt x="2576" y="197"/>
                </a:lnTo>
                <a:lnTo>
                  <a:pt x="2579" y="195"/>
                </a:lnTo>
                <a:lnTo>
                  <a:pt x="2591" y="198"/>
                </a:lnTo>
                <a:lnTo>
                  <a:pt x="2602" y="198"/>
                </a:lnTo>
                <a:lnTo>
                  <a:pt x="2612" y="200"/>
                </a:lnTo>
                <a:lnTo>
                  <a:pt x="2623" y="205"/>
                </a:lnTo>
                <a:lnTo>
                  <a:pt x="2623" y="198"/>
                </a:lnTo>
                <a:lnTo>
                  <a:pt x="2624" y="197"/>
                </a:lnTo>
                <a:lnTo>
                  <a:pt x="2630" y="197"/>
                </a:lnTo>
                <a:lnTo>
                  <a:pt x="2633" y="195"/>
                </a:lnTo>
                <a:lnTo>
                  <a:pt x="2640" y="195"/>
                </a:lnTo>
                <a:lnTo>
                  <a:pt x="2642" y="197"/>
                </a:lnTo>
                <a:lnTo>
                  <a:pt x="2642" y="198"/>
                </a:lnTo>
                <a:lnTo>
                  <a:pt x="2644" y="202"/>
                </a:lnTo>
                <a:lnTo>
                  <a:pt x="2644" y="209"/>
                </a:lnTo>
                <a:lnTo>
                  <a:pt x="2647" y="212"/>
                </a:lnTo>
                <a:lnTo>
                  <a:pt x="2654" y="203"/>
                </a:lnTo>
                <a:lnTo>
                  <a:pt x="2656" y="193"/>
                </a:lnTo>
                <a:lnTo>
                  <a:pt x="2656" y="183"/>
                </a:lnTo>
                <a:lnTo>
                  <a:pt x="2657" y="172"/>
                </a:lnTo>
                <a:lnTo>
                  <a:pt x="2668" y="172"/>
                </a:lnTo>
                <a:lnTo>
                  <a:pt x="2677" y="176"/>
                </a:lnTo>
                <a:lnTo>
                  <a:pt x="2682" y="183"/>
                </a:lnTo>
                <a:lnTo>
                  <a:pt x="2687" y="188"/>
                </a:lnTo>
                <a:lnTo>
                  <a:pt x="2692" y="190"/>
                </a:lnTo>
                <a:lnTo>
                  <a:pt x="2701" y="188"/>
                </a:lnTo>
                <a:lnTo>
                  <a:pt x="2701" y="174"/>
                </a:lnTo>
                <a:lnTo>
                  <a:pt x="2699" y="172"/>
                </a:lnTo>
                <a:lnTo>
                  <a:pt x="2691" y="172"/>
                </a:lnTo>
                <a:lnTo>
                  <a:pt x="2687" y="174"/>
                </a:lnTo>
                <a:lnTo>
                  <a:pt x="2685" y="172"/>
                </a:lnTo>
                <a:lnTo>
                  <a:pt x="2684" y="172"/>
                </a:lnTo>
                <a:lnTo>
                  <a:pt x="2684" y="162"/>
                </a:lnTo>
                <a:lnTo>
                  <a:pt x="2682" y="158"/>
                </a:lnTo>
                <a:lnTo>
                  <a:pt x="2680" y="157"/>
                </a:lnTo>
                <a:lnTo>
                  <a:pt x="2680" y="144"/>
                </a:lnTo>
                <a:lnTo>
                  <a:pt x="2691" y="144"/>
                </a:lnTo>
                <a:lnTo>
                  <a:pt x="2704" y="141"/>
                </a:lnTo>
                <a:lnTo>
                  <a:pt x="2715" y="141"/>
                </a:lnTo>
                <a:lnTo>
                  <a:pt x="2715" y="144"/>
                </a:lnTo>
                <a:lnTo>
                  <a:pt x="2717" y="148"/>
                </a:lnTo>
                <a:lnTo>
                  <a:pt x="2720" y="151"/>
                </a:lnTo>
                <a:lnTo>
                  <a:pt x="2724" y="153"/>
                </a:lnTo>
                <a:lnTo>
                  <a:pt x="2725" y="157"/>
                </a:lnTo>
                <a:lnTo>
                  <a:pt x="2727" y="158"/>
                </a:lnTo>
                <a:lnTo>
                  <a:pt x="2727" y="162"/>
                </a:lnTo>
                <a:lnTo>
                  <a:pt x="2748" y="160"/>
                </a:lnTo>
                <a:lnTo>
                  <a:pt x="2765" y="155"/>
                </a:lnTo>
                <a:lnTo>
                  <a:pt x="2764" y="141"/>
                </a:lnTo>
                <a:lnTo>
                  <a:pt x="2762" y="122"/>
                </a:lnTo>
                <a:lnTo>
                  <a:pt x="2772" y="118"/>
                </a:lnTo>
                <a:lnTo>
                  <a:pt x="2781" y="115"/>
                </a:lnTo>
                <a:lnTo>
                  <a:pt x="2790" y="113"/>
                </a:lnTo>
                <a:lnTo>
                  <a:pt x="2798" y="118"/>
                </a:lnTo>
                <a:lnTo>
                  <a:pt x="2798" y="115"/>
                </a:lnTo>
                <a:lnTo>
                  <a:pt x="2800" y="111"/>
                </a:lnTo>
                <a:lnTo>
                  <a:pt x="2800" y="108"/>
                </a:lnTo>
                <a:lnTo>
                  <a:pt x="2802" y="106"/>
                </a:lnTo>
                <a:lnTo>
                  <a:pt x="2805" y="104"/>
                </a:lnTo>
                <a:lnTo>
                  <a:pt x="2812" y="104"/>
                </a:lnTo>
                <a:lnTo>
                  <a:pt x="2819" y="113"/>
                </a:lnTo>
                <a:lnTo>
                  <a:pt x="2821" y="120"/>
                </a:lnTo>
                <a:lnTo>
                  <a:pt x="2823" y="129"/>
                </a:lnTo>
                <a:lnTo>
                  <a:pt x="2823" y="141"/>
                </a:lnTo>
                <a:lnTo>
                  <a:pt x="2821" y="144"/>
                </a:lnTo>
                <a:lnTo>
                  <a:pt x="2818" y="146"/>
                </a:lnTo>
                <a:lnTo>
                  <a:pt x="2812" y="146"/>
                </a:lnTo>
                <a:lnTo>
                  <a:pt x="2802" y="151"/>
                </a:lnTo>
                <a:lnTo>
                  <a:pt x="2805" y="151"/>
                </a:lnTo>
                <a:lnTo>
                  <a:pt x="2807" y="153"/>
                </a:lnTo>
                <a:lnTo>
                  <a:pt x="2809" y="157"/>
                </a:lnTo>
                <a:lnTo>
                  <a:pt x="2809" y="165"/>
                </a:lnTo>
                <a:lnTo>
                  <a:pt x="2804" y="167"/>
                </a:lnTo>
                <a:lnTo>
                  <a:pt x="2800" y="169"/>
                </a:lnTo>
                <a:lnTo>
                  <a:pt x="2798" y="169"/>
                </a:lnTo>
                <a:lnTo>
                  <a:pt x="2797" y="170"/>
                </a:lnTo>
                <a:lnTo>
                  <a:pt x="2797" y="177"/>
                </a:lnTo>
                <a:lnTo>
                  <a:pt x="2798" y="183"/>
                </a:lnTo>
                <a:lnTo>
                  <a:pt x="2783" y="188"/>
                </a:lnTo>
                <a:lnTo>
                  <a:pt x="2769" y="191"/>
                </a:lnTo>
                <a:lnTo>
                  <a:pt x="2771" y="197"/>
                </a:lnTo>
                <a:lnTo>
                  <a:pt x="2769" y="200"/>
                </a:lnTo>
                <a:lnTo>
                  <a:pt x="2769" y="202"/>
                </a:lnTo>
                <a:lnTo>
                  <a:pt x="2765" y="209"/>
                </a:lnTo>
                <a:lnTo>
                  <a:pt x="2765" y="212"/>
                </a:lnTo>
                <a:lnTo>
                  <a:pt x="2781" y="212"/>
                </a:lnTo>
                <a:lnTo>
                  <a:pt x="2795" y="209"/>
                </a:lnTo>
                <a:lnTo>
                  <a:pt x="2823" y="191"/>
                </a:lnTo>
                <a:lnTo>
                  <a:pt x="2839" y="183"/>
                </a:lnTo>
                <a:lnTo>
                  <a:pt x="2835" y="183"/>
                </a:lnTo>
                <a:lnTo>
                  <a:pt x="2835" y="179"/>
                </a:lnTo>
                <a:lnTo>
                  <a:pt x="2833" y="177"/>
                </a:lnTo>
                <a:lnTo>
                  <a:pt x="2835" y="174"/>
                </a:lnTo>
                <a:lnTo>
                  <a:pt x="2835" y="170"/>
                </a:lnTo>
                <a:lnTo>
                  <a:pt x="2837" y="167"/>
                </a:lnTo>
                <a:lnTo>
                  <a:pt x="2840" y="165"/>
                </a:lnTo>
                <a:lnTo>
                  <a:pt x="2849" y="165"/>
                </a:lnTo>
                <a:lnTo>
                  <a:pt x="2854" y="167"/>
                </a:lnTo>
                <a:lnTo>
                  <a:pt x="2858" y="170"/>
                </a:lnTo>
                <a:lnTo>
                  <a:pt x="2859" y="174"/>
                </a:lnTo>
                <a:lnTo>
                  <a:pt x="2863" y="184"/>
                </a:lnTo>
                <a:lnTo>
                  <a:pt x="2863" y="191"/>
                </a:lnTo>
                <a:lnTo>
                  <a:pt x="2872" y="193"/>
                </a:lnTo>
                <a:lnTo>
                  <a:pt x="2886" y="186"/>
                </a:lnTo>
                <a:lnTo>
                  <a:pt x="2891" y="184"/>
                </a:lnTo>
                <a:lnTo>
                  <a:pt x="2896" y="188"/>
                </a:lnTo>
                <a:lnTo>
                  <a:pt x="2894" y="197"/>
                </a:lnTo>
                <a:lnTo>
                  <a:pt x="2884" y="210"/>
                </a:lnTo>
                <a:lnTo>
                  <a:pt x="2879" y="219"/>
                </a:lnTo>
                <a:lnTo>
                  <a:pt x="2879" y="224"/>
                </a:lnTo>
                <a:lnTo>
                  <a:pt x="2884" y="230"/>
                </a:lnTo>
                <a:lnTo>
                  <a:pt x="2896" y="212"/>
                </a:lnTo>
                <a:lnTo>
                  <a:pt x="2906" y="195"/>
                </a:lnTo>
                <a:lnTo>
                  <a:pt x="2926" y="197"/>
                </a:lnTo>
                <a:lnTo>
                  <a:pt x="2938" y="203"/>
                </a:lnTo>
                <a:lnTo>
                  <a:pt x="2947" y="216"/>
                </a:lnTo>
                <a:lnTo>
                  <a:pt x="2936" y="230"/>
                </a:lnTo>
                <a:lnTo>
                  <a:pt x="2931" y="247"/>
                </a:lnTo>
                <a:lnTo>
                  <a:pt x="2933" y="264"/>
                </a:lnTo>
                <a:lnTo>
                  <a:pt x="2938" y="282"/>
                </a:lnTo>
                <a:lnTo>
                  <a:pt x="2947" y="299"/>
                </a:lnTo>
                <a:lnTo>
                  <a:pt x="2959" y="297"/>
                </a:lnTo>
                <a:lnTo>
                  <a:pt x="2967" y="296"/>
                </a:lnTo>
                <a:lnTo>
                  <a:pt x="2976" y="297"/>
                </a:lnTo>
                <a:lnTo>
                  <a:pt x="2981" y="306"/>
                </a:lnTo>
                <a:lnTo>
                  <a:pt x="2981" y="313"/>
                </a:lnTo>
                <a:lnTo>
                  <a:pt x="2980" y="318"/>
                </a:lnTo>
                <a:lnTo>
                  <a:pt x="2976" y="325"/>
                </a:lnTo>
                <a:lnTo>
                  <a:pt x="2971" y="329"/>
                </a:lnTo>
                <a:lnTo>
                  <a:pt x="2967" y="330"/>
                </a:lnTo>
                <a:lnTo>
                  <a:pt x="2976" y="334"/>
                </a:lnTo>
                <a:lnTo>
                  <a:pt x="2983" y="339"/>
                </a:lnTo>
                <a:lnTo>
                  <a:pt x="2990" y="346"/>
                </a:lnTo>
                <a:lnTo>
                  <a:pt x="3000" y="349"/>
                </a:lnTo>
                <a:lnTo>
                  <a:pt x="3004" y="349"/>
                </a:lnTo>
                <a:lnTo>
                  <a:pt x="3007" y="346"/>
                </a:lnTo>
                <a:lnTo>
                  <a:pt x="3009" y="343"/>
                </a:lnTo>
                <a:lnTo>
                  <a:pt x="3011" y="341"/>
                </a:lnTo>
                <a:lnTo>
                  <a:pt x="3011" y="337"/>
                </a:lnTo>
                <a:lnTo>
                  <a:pt x="3014" y="337"/>
                </a:lnTo>
                <a:lnTo>
                  <a:pt x="3016" y="336"/>
                </a:lnTo>
                <a:lnTo>
                  <a:pt x="3021" y="337"/>
                </a:lnTo>
                <a:lnTo>
                  <a:pt x="3028" y="344"/>
                </a:lnTo>
                <a:lnTo>
                  <a:pt x="3030" y="348"/>
                </a:lnTo>
                <a:lnTo>
                  <a:pt x="3032" y="353"/>
                </a:lnTo>
                <a:lnTo>
                  <a:pt x="3028" y="363"/>
                </a:lnTo>
                <a:lnTo>
                  <a:pt x="3037" y="363"/>
                </a:lnTo>
                <a:lnTo>
                  <a:pt x="3044" y="367"/>
                </a:lnTo>
                <a:lnTo>
                  <a:pt x="3049" y="370"/>
                </a:lnTo>
                <a:lnTo>
                  <a:pt x="3054" y="376"/>
                </a:lnTo>
                <a:lnTo>
                  <a:pt x="3061" y="377"/>
                </a:lnTo>
                <a:lnTo>
                  <a:pt x="3061" y="370"/>
                </a:lnTo>
                <a:lnTo>
                  <a:pt x="3063" y="367"/>
                </a:lnTo>
                <a:lnTo>
                  <a:pt x="3067" y="365"/>
                </a:lnTo>
                <a:lnTo>
                  <a:pt x="3074" y="365"/>
                </a:lnTo>
                <a:lnTo>
                  <a:pt x="3079" y="363"/>
                </a:lnTo>
                <a:lnTo>
                  <a:pt x="3082" y="363"/>
                </a:lnTo>
                <a:lnTo>
                  <a:pt x="3093" y="339"/>
                </a:lnTo>
                <a:lnTo>
                  <a:pt x="3108" y="320"/>
                </a:lnTo>
                <a:lnTo>
                  <a:pt x="3107" y="316"/>
                </a:lnTo>
                <a:lnTo>
                  <a:pt x="3105" y="315"/>
                </a:lnTo>
                <a:lnTo>
                  <a:pt x="3101" y="313"/>
                </a:lnTo>
                <a:lnTo>
                  <a:pt x="3095" y="313"/>
                </a:lnTo>
                <a:lnTo>
                  <a:pt x="3093" y="311"/>
                </a:lnTo>
                <a:lnTo>
                  <a:pt x="3089" y="309"/>
                </a:lnTo>
                <a:lnTo>
                  <a:pt x="3093" y="320"/>
                </a:lnTo>
                <a:lnTo>
                  <a:pt x="3089" y="330"/>
                </a:lnTo>
                <a:lnTo>
                  <a:pt x="3082" y="337"/>
                </a:lnTo>
                <a:lnTo>
                  <a:pt x="3072" y="337"/>
                </a:lnTo>
                <a:lnTo>
                  <a:pt x="3054" y="341"/>
                </a:lnTo>
                <a:lnTo>
                  <a:pt x="3042" y="341"/>
                </a:lnTo>
                <a:lnTo>
                  <a:pt x="3041" y="329"/>
                </a:lnTo>
                <a:lnTo>
                  <a:pt x="3037" y="316"/>
                </a:lnTo>
                <a:lnTo>
                  <a:pt x="3034" y="303"/>
                </a:lnTo>
                <a:lnTo>
                  <a:pt x="3034" y="292"/>
                </a:lnTo>
                <a:lnTo>
                  <a:pt x="3039" y="283"/>
                </a:lnTo>
                <a:lnTo>
                  <a:pt x="3051" y="276"/>
                </a:lnTo>
                <a:lnTo>
                  <a:pt x="3034" y="263"/>
                </a:lnTo>
                <a:lnTo>
                  <a:pt x="3014" y="252"/>
                </a:lnTo>
                <a:lnTo>
                  <a:pt x="3014" y="226"/>
                </a:lnTo>
                <a:lnTo>
                  <a:pt x="3032" y="224"/>
                </a:lnTo>
                <a:lnTo>
                  <a:pt x="3060" y="217"/>
                </a:lnTo>
                <a:lnTo>
                  <a:pt x="3075" y="216"/>
                </a:lnTo>
                <a:lnTo>
                  <a:pt x="3074" y="210"/>
                </a:lnTo>
                <a:lnTo>
                  <a:pt x="3074" y="207"/>
                </a:lnTo>
                <a:lnTo>
                  <a:pt x="3079" y="202"/>
                </a:lnTo>
                <a:lnTo>
                  <a:pt x="3082" y="202"/>
                </a:lnTo>
                <a:lnTo>
                  <a:pt x="3086" y="198"/>
                </a:lnTo>
                <a:lnTo>
                  <a:pt x="3081" y="197"/>
                </a:lnTo>
                <a:lnTo>
                  <a:pt x="3074" y="193"/>
                </a:lnTo>
                <a:lnTo>
                  <a:pt x="3074" y="190"/>
                </a:lnTo>
                <a:lnTo>
                  <a:pt x="3072" y="186"/>
                </a:lnTo>
                <a:lnTo>
                  <a:pt x="3072" y="176"/>
                </a:lnTo>
                <a:lnTo>
                  <a:pt x="3063" y="174"/>
                </a:lnTo>
                <a:lnTo>
                  <a:pt x="3046" y="181"/>
                </a:lnTo>
                <a:lnTo>
                  <a:pt x="3032" y="179"/>
                </a:lnTo>
                <a:lnTo>
                  <a:pt x="3034" y="174"/>
                </a:lnTo>
                <a:lnTo>
                  <a:pt x="3034" y="170"/>
                </a:lnTo>
                <a:lnTo>
                  <a:pt x="3032" y="167"/>
                </a:lnTo>
                <a:lnTo>
                  <a:pt x="3030" y="165"/>
                </a:lnTo>
                <a:lnTo>
                  <a:pt x="3027" y="163"/>
                </a:lnTo>
                <a:lnTo>
                  <a:pt x="3023" y="163"/>
                </a:lnTo>
                <a:lnTo>
                  <a:pt x="3020" y="162"/>
                </a:lnTo>
                <a:lnTo>
                  <a:pt x="3016" y="162"/>
                </a:lnTo>
                <a:lnTo>
                  <a:pt x="3013" y="160"/>
                </a:lnTo>
                <a:lnTo>
                  <a:pt x="3011" y="158"/>
                </a:lnTo>
                <a:lnTo>
                  <a:pt x="3011" y="129"/>
                </a:lnTo>
                <a:lnTo>
                  <a:pt x="3014" y="122"/>
                </a:lnTo>
                <a:lnTo>
                  <a:pt x="3034" y="125"/>
                </a:lnTo>
                <a:lnTo>
                  <a:pt x="3075" y="136"/>
                </a:lnTo>
                <a:lnTo>
                  <a:pt x="3096" y="137"/>
                </a:lnTo>
                <a:lnTo>
                  <a:pt x="3100" y="134"/>
                </a:lnTo>
                <a:lnTo>
                  <a:pt x="3103" y="129"/>
                </a:lnTo>
                <a:lnTo>
                  <a:pt x="3108" y="125"/>
                </a:lnTo>
                <a:lnTo>
                  <a:pt x="3112" y="122"/>
                </a:lnTo>
                <a:lnTo>
                  <a:pt x="3119" y="118"/>
                </a:lnTo>
                <a:lnTo>
                  <a:pt x="3115" y="90"/>
                </a:lnTo>
                <a:lnTo>
                  <a:pt x="3119" y="78"/>
                </a:lnTo>
                <a:lnTo>
                  <a:pt x="3126" y="70"/>
                </a:lnTo>
                <a:lnTo>
                  <a:pt x="3136" y="64"/>
                </a:lnTo>
                <a:lnTo>
                  <a:pt x="3143" y="68"/>
                </a:lnTo>
                <a:lnTo>
                  <a:pt x="3145" y="71"/>
                </a:lnTo>
                <a:lnTo>
                  <a:pt x="3147" y="77"/>
                </a:lnTo>
                <a:lnTo>
                  <a:pt x="3147" y="87"/>
                </a:lnTo>
                <a:lnTo>
                  <a:pt x="3159" y="80"/>
                </a:lnTo>
                <a:lnTo>
                  <a:pt x="3168" y="82"/>
                </a:lnTo>
                <a:lnTo>
                  <a:pt x="3178" y="85"/>
                </a:lnTo>
                <a:lnTo>
                  <a:pt x="3189" y="90"/>
                </a:lnTo>
                <a:lnTo>
                  <a:pt x="3201" y="94"/>
                </a:lnTo>
                <a:lnTo>
                  <a:pt x="3208" y="84"/>
                </a:lnTo>
                <a:lnTo>
                  <a:pt x="3216" y="71"/>
                </a:lnTo>
                <a:lnTo>
                  <a:pt x="3227" y="63"/>
                </a:lnTo>
                <a:lnTo>
                  <a:pt x="3237" y="59"/>
                </a:lnTo>
                <a:lnTo>
                  <a:pt x="3251" y="64"/>
                </a:lnTo>
                <a:lnTo>
                  <a:pt x="3255" y="54"/>
                </a:lnTo>
                <a:lnTo>
                  <a:pt x="3256" y="44"/>
                </a:lnTo>
                <a:lnTo>
                  <a:pt x="3260" y="35"/>
                </a:lnTo>
                <a:lnTo>
                  <a:pt x="3269" y="30"/>
                </a:lnTo>
                <a:lnTo>
                  <a:pt x="3291" y="30"/>
                </a:lnTo>
                <a:lnTo>
                  <a:pt x="3291" y="45"/>
                </a:lnTo>
                <a:lnTo>
                  <a:pt x="3293" y="47"/>
                </a:lnTo>
                <a:lnTo>
                  <a:pt x="3298" y="47"/>
                </a:lnTo>
                <a:lnTo>
                  <a:pt x="3317" y="35"/>
                </a:lnTo>
                <a:lnTo>
                  <a:pt x="3338" y="23"/>
                </a:lnTo>
                <a:lnTo>
                  <a:pt x="3359" y="16"/>
                </a:lnTo>
                <a:lnTo>
                  <a:pt x="3382" y="17"/>
                </a:lnTo>
                <a:lnTo>
                  <a:pt x="3392" y="7"/>
                </a:lnTo>
                <a:lnTo>
                  <a:pt x="3399" y="2"/>
                </a:lnTo>
                <a:lnTo>
                  <a:pt x="3408" y="0"/>
                </a:lnTo>
                <a:close/>
              </a:path>
            </a:pathLst>
          </a:custGeom>
          <a:solidFill>
            <a:srgbClr val="DCD3BE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53"/>
          <p:cNvSpPr>
            <a:spLocks noEditPoints="1"/>
          </p:cNvSpPr>
          <p:nvPr userDrawn="1"/>
        </p:nvSpPr>
        <p:spPr bwMode="auto">
          <a:xfrm>
            <a:off x="2051050" y="4652963"/>
            <a:ext cx="466725" cy="658812"/>
          </a:xfrm>
          <a:custGeom>
            <a:avLst/>
            <a:gdLst>
              <a:gd name="T0" fmla="*/ 38316 w 3703"/>
              <a:gd name="T1" fmla="*/ 45122 h 5227"/>
              <a:gd name="T2" fmla="*/ 37434 w 3703"/>
              <a:gd name="T3" fmla="*/ 340308 h 5227"/>
              <a:gd name="T4" fmla="*/ 41845 w 3703"/>
              <a:gd name="T5" fmla="*/ 339552 h 5227"/>
              <a:gd name="T6" fmla="*/ 41845 w 3703"/>
              <a:gd name="T7" fmla="*/ 45122 h 5227"/>
              <a:gd name="T8" fmla="*/ 38316 w 3703"/>
              <a:gd name="T9" fmla="*/ 45122 h 5227"/>
              <a:gd name="T10" fmla="*/ 448323 w 3703"/>
              <a:gd name="T11" fmla="*/ 0 h 5227"/>
              <a:gd name="T12" fmla="*/ 466725 w 3703"/>
              <a:gd name="T13" fmla="*/ 6554 h 5227"/>
              <a:gd name="T14" fmla="*/ 437106 w 3703"/>
              <a:gd name="T15" fmla="*/ 625033 h 5227"/>
              <a:gd name="T16" fmla="*/ 415931 w 3703"/>
              <a:gd name="T17" fmla="*/ 658812 h 5227"/>
              <a:gd name="T18" fmla="*/ 382026 w 3703"/>
              <a:gd name="T19" fmla="*/ 653770 h 5227"/>
              <a:gd name="T20" fmla="*/ 394882 w 3703"/>
              <a:gd name="T21" fmla="*/ 382658 h 5227"/>
              <a:gd name="T22" fmla="*/ 49660 w 3703"/>
              <a:gd name="T23" fmla="*/ 338670 h 5227"/>
              <a:gd name="T24" fmla="*/ 47517 w 3703"/>
              <a:gd name="T25" fmla="*/ 543611 h 5227"/>
              <a:gd name="T26" fmla="*/ 26594 w 3703"/>
              <a:gd name="T27" fmla="*/ 555207 h 5227"/>
              <a:gd name="T28" fmla="*/ 0 w 3703"/>
              <a:gd name="T29" fmla="*/ 550796 h 5227"/>
              <a:gd name="T30" fmla="*/ 1386 w 3703"/>
              <a:gd name="T31" fmla="*/ 28233 h 5227"/>
              <a:gd name="T32" fmla="*/ 29493 w 3703"/>
              <a:gd name="T33" fmla="*/ 25208 h 5227"/>
              <a:gd name="T34" fmla="*/ 51046 w 3703"/>
              <a:gd name="T35" fmla="*/ 31006 h 5227"/>
              <a:gd name="T36" fmla="*/ 51928 w 3703"/>
              <a:gd name="T37" fmla="*/ 44240 h 5227"/>
              <a:gd name="T38" fmla="*/ 406226 w 3703"/>
              <a:gd name="T39" fmla="*/ 29619 h 5227"/>
              <a:gd name="T40" fmla="*/ 408621 w 3703"/>
              <a:gd name="T41" fmla="*/ 1008 h 5227"/>
              <a:gd name="T42" fmla="*/ 448323 w 3703"/>
              <a:gd name="T43" fmla="*/ 0 h 52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703" h="5227">
                <a:moveTo>
                  <a:pt x="304" y="358"/>
                </a:moveTo>
                <a:lnTo>
                  <a:pt x="297" y="2700"/>
                </a:lnTo>
                <a:lnTo>
                  <a:pt x="332" y="2694"/>
                </a:lnTo>
                <a:lnTo>
                  <a:pt x="332" y="358"/>
                </a:lnTo>
                <a:lnTo>
                  <a:pt x="304" y="358"/>
                </a:lnTo>
                <a:close/>
                <a:moveTo>
                  <a:pt x="3557" y="0"/>
                </a:moveTo>
                <a:lnTo>
                  <a:pt x="3703" y="52"/>
                </a:lnTo>
                <a:lnTo>
                  <a:pt x="3468" y="4959"/>
                </a:lnTo>
                <a:lnTo>
                  <a:pt x="3300" y="5227"/>
                </a:lnTo>
                <a:lnTo>
                  <a:pt x="3031" y="5187"/>
                </a:lnTo>
                <a:lnTo>
                  <a:pt x="3133" y="3036"/>
                </a:lnTo>
                <a:lnTo>
                  <a:pt x="394" y="2687"/>
                </a:lnTo>
                <a:lnTo>
                  <a:pt x="377" y="4313"/>
                </a:lnTo>
                <a:lnTo>
                  <a:pt x="211" y="4405"/>
                </a:lnTo>
                <a:lnTo>
                  <a:pt x="0" y="4370"/>
                </a:lnTo>
                <a:lnTo>
                  <a:pt x="11" y="224"/>
                </a:lnTo>
                <a:lnTo>
                  <a:pt x="234" y="200"/>
                </a:lnTo>
                <a:lnTo>
                  <a:pt x="405" y="246"/>
                </a:lnTo>
                <a:lnTo>
                  <a:pt x="412" y="351"/>
                </a:lnTo>
                <a:lnTo>
                  <a:pt x="3223" y="235"/>
                </a:lnTo>
                <a:lnTo>
                  <a:pt x="3242" y="8"/>
                </a:lnTo>
                <a:lnTo>
                  <a:pt x="35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60"/>
          <p:cNvSpPr>
            <a:spLocks/>
          </p:cNvSpPr>
          <p:nvPr userDrawn="1"/>
        </p:nvSpPr>
        <p:spPr bwMode="auto">
          <a:xfrm>
            <a:off x="7740650" y="1773238"/>
            <a:ext cx="809625" cy="484187"/>
          </a:xfrm>
          <a:custGeom>
            <a:avLst/>
            <a:gdLst>
              <a:gd name="T0" fmla="*/ 300259 w 5498"/>
              <a:gd name="T1" fmla="*/ 1179 h 3285"/>
              <a:gd name="T2" fmla="*/ 316605 w 5498"/>
              <a:gd name="T3" fmla="*/ 11497 h 3285"/>
              <a:gd name="T4" fmla="*/ 357395 w 5498"/>
              <a:gd name="T5" fmla="*/ 41565 h 3285"/>
              <a:gd name="T6" fmla="*/ 420275 w 5498"/>
              <a:gd name="T7" fmla="*/ 74286 h 3285"/>
              <a:gd name="T8" fmla="*/ 452230 w 5498"/>
              <a:gd name="T9" fmla="*/ 85636 h 3285"/>
              <a:gd name="T10" fmla="*/ 495671 w 5498"/>
              <a:gd name="T11" fmla="*/ 80919 h 3285"/>
              <a:gd name="T12" fmla="*/ 528951 w 5498"/>
              <a:gd name="T13" fmla="*/ 83130 h 3285"/>
              <a:gd name="T14" fmla="*/ 539259 w 5498"/>
              <a:gd name="T15" fmla="*/ 95658 h 3285"/>
              <a:gd name="T16" fmla="*/ 537492 w 5498"/>
              <a:gd name="T17" fmla="*/ 106271 h 3285"/>
              <a:gd name="T18" fmla="*/ 539259 w 5498"/>
              <a:gd name="T19" fmla="*/ 118062 h 3285"/>
              <a:gd name="T20" fmla="*/ 534252 w 5498"/>
              <a:gd name="T21" fmla="*/ 119094 h 3285"/>
              <a:gd name="T22" fmla="*/ 538523 w 5498"/>
              <a:gd name="T23" fmla="*/ 133096 h 3285"/>
              <a:gd name="T24" fmla="*/ 578577 w 5498"/>
              <a:gd name="T25" fmla="*/ 161838 h 3285"/>
              <a:gd name="T26" fmla="*/ 671644 w 5498"/>
              <a:gd name="T27" fmla="*/ 204729 h 3285"/>
              <a:gd name="T28" fmla="*/ 697120 w 5498"/>
              <a:gd name="T29" fmla="*/ 213868 h 3285"/>
              <a:gd name="T30" fmla="*/ 714644 w 5498"/>
              <a:gd name="T31" fmla="*/ 234650 h 3285"/>
              <a:gd name="T32" fmla="*/ 733051 w 5498"/>
              <a:gd name="T33" fmla="*/ 267666 h 3285"/>
              <a:gd name="T34" fmla="*/ 763239 w 5498"/>
              <a:gd name="T35" fmla="*/ 324560 h 3285"/>
              <a:gd name="T36" fmla="*/ 790040 w 5498"/>
              <a:gd name="T37" fmla="*/ 393835 h 3285"/>
              <a:gd name="T38" fmla="*/ 808447 w 5498"/>
              <a:gd name="T39" fmla="*/ 467974 h 3285"/>
              <a:gd name="T40" fmla="*/ 801526 w 5498"/>
              <a:gd name="T41" fmla="*/ 473427 h 3285"/>
              <a:gd name="T42" fmla="*/ 790776 w 5498"/>
              <a:gd name="T43" fmla="*/ 458835 h 3285"/>
              <a:gd name="T44" fmla="*/ 773841 w 5498"/>
              <a:gd name="T45" fmla="*/ 433926 h 3285"/>
              <a:gd name="T46" fmla="*/ 734082 w 5498"/>
              <a:gd name="T47" fmla="*/ 368778 h 3285"/>
              <a:gd name="T48" fmla="*/ 686370 w 5498"/>
              <a:gd name="T49" fmla="*/ 300682 h 3285"/>
              <a:gd name="T50" fmla="*/ 666490 w 5498"/>
              <a:gd name="T51" fmla="*/ 281669 h 3285"/>
              <a:gd name="T52" fmla="*/ 630854 w 5498"/>
              <a:gd name="T53" fmla="*/ 259560 h 3285"/>
              <a:gd name="T54" fmla="*/ 582700 w 5498"/>
              <a:gd name="T55" fmla="*/ 230081 h 3285"/>
              <a:gd name="T56" fmla="*/ 552512 w 5498"/>
              <a:gd name="T57" fmla="*/ 216521 h 3285"/>
              <a:gd name="T58" fmla="*/ 509513 w 5498"/>
              <a:gd name="T59" fmla="*/ 194412 h 3285"/>
              <a:gd name="T60" fmla="*/ 463127 w 5498"/>
              <a:gd name="T61" fmla="*/ 208414 h 3285"/>
              <a:gd name="T62" fmla="*/ 441185 w 5498"/>
              <a:gd name="T63" fmla="*/ 229049 h 3285"/>
              <a:gd name="T64" fmla="*/ 414384 w 5498"/>
              <a:gd name="T65" fmla="*/ 237156 h 3285"/>
              <a:gd name="T66" fmla="*/ 388614 w 5498"/>
              <a:gd name="T67" fmla="*/ 241135 h 3285"/>
              <a:gd name="T68" fmla="*/ 371385 w 5498"/>
              <a:gd name="T69" fmla="*/ 253664 h 3285"/>
              <a:gd name="T70" fmla="*/ 368440 w 5498"/>
              <a:gd name="T71" fmla="*/ 239367 h 3285"/>
              <a:gd name="T72" fmla="*/ 369029 w 5498"/>
              <a:gd name="T73" fmla="*/ 222122 h 3285"/>
              <a:gd name="T74" fmla="*/ 359604 w 5498"/>
              <a:gd name="T75" fmla="*/ 208414 h 3285"/>
              <a:gd name="T76" fmla="*/ 353272 w 5498"/>
              <a:gd name="T77" fmla="*/ 193675 h 3285"/>
              <a:gd name="T78" fmla="*/ 369176 w 5498"/>
              <a:gd name="T79" fmla="*/ 181883 h 3285"/>
              <a:gd name="T80" fmla="*/ 390823 w 5498"/>
              <a:gd name="T81" fmla="*/ 169502 h 3285"/>
              <a:gd name="T82" fmla="*/ 397891 w 5498"/>
              <a:gd name="T83" fmla="*/ 149162 h 3285"/>
              <a:gd name="T84" fmla="*/ 390528 w 5498"/>
              <a:gd name="T85" fmla="*/ 136339 h 3285"/>
              <a:gd name="T86" fmla="*/ 380073 w 5498"/>
              <a:gd name="T87" fmla="*/ 123221 h 3285"/>
              <a:gd name="T88" fmla="*/ 352536 w 5498"/>
              <a:gd name="T89" fmla="*/ 105534 h 3285"/>
              <a:gd name="T90" fmla="*/ 306591 w 5498"/>
              <a:gd name="T91" fmla="*/ 78708 h 3285"/>
              <a:gd name="T92" fmla="*/ 253726 w 5498"/>
              <a:gd name="T93" fmla="*/ 51440 h 3285"/>
              <a:gd name="T94" fmla="*/ 218089 w 5498"/>
              <a:gd name="T95" fmla="*/ 41123 h 3285"/>
              <a:gd name="T96" fmla="*/ 135625 w 5498"/>
              <a:gd name="T97" fmla="*/ 38617 h 3285"/>
              <a:gd name="T98" fmla="*/ 0 w 5498"/>
              <a:gd name="T99" fmla="*/ 42007 h 3285"/>
              <a:gd name="T100" fmla="*/ 147700 w 5498"/>
              <a:gd name="T101" fmla="*/ 9875 h 3285"/>
              <a:gd name="T102" fmla="*/ 259469 w 5498"/>
              <a:gd name="T103" fmla="*/ 442 h 328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98" h="3285">
                <a:moveTo>
                  <a:pt x="1880" y="0"/>
                </a:moveTo>
                <a:lnTo>
                  <a:pt x="1918" y="0"/>
                </a:lnTo>
                <a:lnTo>
                  <a:pt x="1960" y="2"/>
                </a:lnTo>
                <a:lnTo>
                  <a:pt x="2000" y="3"/>
                </a:lnTo>
                <a:lnTo>
                  <a:pt x="2039" y="8"/>
                </a:lnTo>
                <a:lnTo>
                  <a:pt x="2072" y="17"/>
                </a:lnTo>
                <a:lnTo>
                  <a:pt x="2089" y="27"/>
                </a:lnTo>
                <a:lnTo>
                  <a:pt x="2109" y="40"/>
                </a:lnTo>
                <a:lnTo>
                  <a:pt x="2129" y="58"/>
                </a:lnTo>
                <a:lnTo>
                  <a:pt x="2150" y="78"/>
                </a:lnTo>
                <a:lnTo>
                  <a:pt x="2174" y="97"/>
                </a:lnTo>
                <a:lnTo>
                  <a:pt x="2234" y="144"/>
                </a:lnTo>
                <a:lnTo>
                  <a:pt x="2297" y="190"/>
                </a:lnTo>
                <a:lnTo>
                  <a:pt x="2362" y="237"/>
                </a:lnTo>
                <a:lnTo>
                  <a:pt x="2427" y="282"/>
                </a:lnTo>
                <a:lnTo>
                  <a:pt x="2489" y="322"/>
                </a:lnTo>
                <a:lnTo>
                  <a:pt x="2576" y="372"/>
                </a:lnTo>
                <a:lnTo>
                  <a:pt x="2666" y="417"/>
                </a:lnTo>
                <a:lnTo>
                  <a:pt x="2759" y="462"/>
                </a:lnTo>
                <a:lnTo>
                  <a:pt x="2854" y="504"/>
                </a:lnTo>
                <a:lnTo>
                  <a:pt x="2893" y="521"/>
                </a:lnTo>
                <a:lnTo>
                  <a:pt x="2933" y="539"/>
                </a:lnTo>
                <a:lnTo>
                  <a:pt x="2976" y="556"/>
                </a:lnTo>
                <a:lnTo>
                  <a:pt x="3021" y="571"/>
                </a:lnTo>
                <a:lnTo>
                  <a:pt x="3071" y="581"/>
                </a:lnTo>
                <a:lnTo>
                  <a:pt x="3123" y="586"/>
                </a:lnTo>
                <a:lnTo>
                  <a:pt x="3180" y="584"/>
                </a:lnTo>
                <a:lnTo>
                  <a:pt x="3226" y="578"/>
                </a:lnTo>
                <a:lnTo>
                  <a:pt x="3273" y="569"/>
                </a:lnTo>
                <a:lnTo>
                  <a:pt x="3366" y="549"/>
                </a:lnTo>
                <a:lnTo>
                  <a:pt x="3413" y="541"/>
                </a:lnTo>
                <a:lnTo>
                  <a:pt x="3460" y="536"/>
                </a:lnTo>
                <a:lnTo>
                  <a:pt x="3505" y="537"/>
                </a:lnTo>
                <a:lnTo>
                  <a:pt x="3548" y="546"/>
                </a:lnTo>
                <a:lnTo>
                  <a:pt x="3592" y="564"/>
                </a:lnTo>
                <a:lnTo>
                  <a:pt x="3613" y="578"/>
                </a:lnTo>
                <a:lnTo>
                  <a:pt x="3632" y="596"/>
                </a:lnTo>
                <a:lnTo>
                  <a:pt x="3647" y="616"/>
                </a:lnTo>
                <a:lnTo>
                  <a:pt x="3657" y="634"/>
                </a:lnTo>
                <a:lnTo>
                  <a:pt x="3662" y="649"/>
                </a:lnTo>
                <a:lnTo>
                  <a:pt x="3660" y="664"/>
                </a:lnTo>
                <a:lnTo>
                  <a:pt x="3655" y="679"/>
                </a:lnTo>
                <a:lnTo>
                  <a:pt x="3648" y="694"/>
                </a:lnTo>
                <a:lnTo>
                  <a:pt x="3647" y="708"/>
                </a:lnTo>
                <a:lnTo>
                  <a:pt x="3650" y="721"/>
                </a:lnTo>
                <a:lnTo>
                  <a:pt x="3660" y="734"/>
                </a:lnTo>
                <a:lnTo>
                  <a:pt x="3668" y="748"/>
                </a:lnTo>
                <a:lnTo>
                  <a:pt x="3673" y="761"/>
                </a:lnTo>
                <a:lnTo>
                  <a:pt x="3670" y="781"/>
                </a:lnTo>
                <a:lnTo>
                  <a:pt x="3662" y="801"/>
                </a:lnTo>
                <a:lnTo>
                  <a:pt x="3652" y="823"/>
                </a:lnTo>
                <a:lnTo>
                  <a:pt x="3640" y="843"/>
                </a:lnTo>
                <a:lnTo>
                  <a:pt x="3637" y="835"/>
                </a:lnTo>
                <a:lnTo>
                  <a:pt x="3633" y="815"/>
                </a:lnTo>
                <a:lnTo>
                  <a:pt x="3628" y="808"/>
                </a:lnTo>
                <a:lnTo>
                  <a:pt x="3620" y="805"/>
                </a:lnTo>
                <a:lnTo>
                  <a:pt x="3620" y="833"/>
                </a:lnTo>
                <a:lnTo>
                  <a:pt x="3627" y="858"/>
                </a:lnTo>
                <a:lnTo>
                  <a:pt x="3640" y="881"/>
                </a:lnTo>
                <a:lnTo>
                  <a:pt x="3657" y="903"/>
                </a:lnTo>
                <a:lnTo>
                  <a:pt x="3675" y="923"/>
                </a:lnTo>
                <a:lnTo>
                  <a:pt x="3693" y="938"/>
                </a:lnTo>
                <a:lnTo>
                  <a:pt x="3767" y="995"/>
                </a:lnTo>
                <a:lnTo>
                  <a:pt x="3845" y="1048"/>
                </a:lnTo>
                <a:lnTo>
                  <a:pt x="3929" y="1098"/>
                </a:lnTo>
                <a:lnTo>
                  <a:pt x="4014" y="1145"/>
                </a:lnTo>
                <a:lnTo>
                  <a:pt x="4100" y="1190"/>
                </a:lnTo>
                <a:lnTo>
                  <a:pt x="4251" y="1260"/>
                </a:lnTo>
                <a:lnTo>
                  <a:pt x="4404" y="1325"/>
                </a:lnTo>
                <a:lnTo>
                  <a:pt x="4561" y="1389"/>
                </a:lnTo>
                <a:lnTo>
                  <a:pt x="4596" y="1400"/>
                </a:lnTo>
                <a:lnTo>
                  <a:pt x="4633" y="1412"/>
                </a:lnTo>
                <a:lnTo>
                  <a:pt x="4668" y="1422"/>
                </a:lnTo>
                <a:lnTo>
                  <a:pt x="4703" y="1436"/>
                </a:lnTo>
                <a:lnTo>
                  <a:pt x="4734" y="1451"/>
                </a:lnTo>
                <a:lnTo>
                  <a:pt x="4759" y="1469"/>
                </a:lnTo>
                <a:lnTo>
                  <a:pt x="4781" y="1492"/>
                </a:lnTo>
                <a:lnTo>
                  <a:pt x="4804" y="1522"/>
                </a:lnTo>
                <a:lnTo>
                  <a:pt x="4829" y="1557"/>
                </a:lnTo>
                <a:lnTo>
                  <a:pt x="4853" y="1592"/>
                </a:lnTo>
                <a:lnTo>
                  <a:pt x="4874" y="1626"/>
                </a:lnTo>
                <a:lnTo>
                  <a:pt x="4893" y="1656"/>
                </a:lnTo>
                <a:lnTo>
                  <a:pt x="4923" y="1709"/>
                </a:lnTo>
                <a:lnTo>
                  <a:pt x="4951" y="1763"/>
                </a:lnTo>
                <a:lnTo>
                  <a:pt x="4978" y="1816"/>
                </a:lnTo>
                <a:lnTo>
                  <a:pt x="5006" y="1866"/>
                </a:lnTo>
                <a:lnTo>
                  <a:pt x="5056" y="1951"/>
                </a:lnTo>
                <a:lnTo>
                  <a:pt x="5101" y="2033"/>
                </a:lnTo>
                <a:lnTo>
                  <a:pt x="5143" y="2117"/>
                </a:lnTo>
                <a:lnTo>
                  <a:pt x="5183" y="2202"/>
                </a:lnTo>
                <a:lnTo>
                  <a:pt x="5220" y="2293"/>
                </a:lnTo>
                <a:lnTo>
                  <a:pt x="5256" y="2389"/>
                </a:lnTo>
                <a:lnTo>
                  <a:pt x="5293" y="2482"/>
                </a:lnTo>
                <a:lnTo>
                  <a:pt x="5330" y="2577"/>
                </a:lnTo>
                <a:lnTo>
                  <a:pt x="5365" y="2672"/>
                </a:lnTo>
                <a:lnTo>
                  <a:pt x="5398" y="2769"/>
                </a:lnTo>
                <a:lnTo>
                  <a:pt x="5428" y="2866"/>
                </a:lnTo>
                <a:lnTo>
                  <a:pt x="5453" y="2966"/>
                </a:lnTo>
                <a:lnTo>
                  <a:pt x="5475" y="3070"/>
                </a:lnTo>
                <a:lnTo>
                  <a:pt x="5490" y="3175"/>
                </a:lnTo>
                <a:lnTo>
                  <a:pt x="5498" y="3285"/>
                </a:lnTo>
                <a:lnTo>
                  <a:pt x="5482" y="3277"/>
                </a:lnTo>
                <a:lnTo>
                  <a:pt x="5470" y="3263"/>
                </a:lnTo>
                <a:lnTo>
                  <a:pt x="5460" y="3248"/>
                </a:lnTo>
                <a:lnTo>
                  <a:pt x="5443" y="3212"/>
                </a:lnTo>
                <a:lnTo>
                  <a:pt x="5433" y="3193"/>
                </a:lnTo>
                <a:lnTo>
                  <a:pt x="5422" y="3177"/>
                </a:lnTo>
                <a:lnTo>
                  <a:pt x="5407" y="3161"/>
                </a:lnTo>
                <a:lnTo>
                  <a:pt x="5380" y="3131"/>
                </a:lnTo>
                <a:lnTo>
                  <a:pt x="5370" y="3113"/>
                </a:lnTo>
                <a:lnTo>
                  <a:pt x="5365" y="3095"/>
                </a:lnTo>
                <a:lnTo>
                  <a:pt x="5365" y="3071"/>
                </a:lnTo>
                <a:lnTo>
                  <a:pt x="5328" y="3036"/>
                </a:lnTo>
                <a:lnTo>
                  <a:pt x="5291" y="2995"/>
                </a:lnTo>
                <a:lnTo>
                  <a:pt x="5255" y="2944"/>
                </a:lnTo>
                <a:lnTo>
                  <a:pt x="5220" y="2893"/>
                </a:lnTo>
                <a:lnTo>
                  <a:pt x="5188" y="2839"/>
                </a:lnTo>
                <a:lnTo>
                  <a:pt x="5156" y="2788"/>
                </a:lnTo>
                <a:lnTo>
                  <a:pt x="5071" y="2646"/>
                </a:lnTo>
                <a:lnTo>
                  <a:pt x="4985" y="2502"/>
                </a:lnTo>
                <a:lnTo>
                  <a:pt x="4898" y="2360"/>
                </a:lnTo>
                <a:lnTo>
                  <a:pt x="4808" y="2220"/>
                </a:lnTo>
                <a:lnTo>
                  <a:pt x="4716" y="2085"/>
                </a:lnTo>
                <a:lnTo>
                  <a:pt x="4686" y="2065"/>
                </a:lnTo>
                <a:lnTo>
                  <a:pt x="4661" y="2040"/>
                </a:lnTo>
                <a:lnTo>
                  <a:pt x="4638" y="2011"/>
                </a:lnTo>
                <a:lnTo>
                  <a:pt x="4616" y="1981"/>
                </a:lnTo>
                <a:lnTo>
                  <a:pt x="4593" y="1955"/>
                </a:lnTo>
                <a:lnTo>
                  <a:pt x="4567" y="1930"/>
                </a:lnTo>
                <a:lnTo>
                  <a:pt x="4526" y="1911"/>
                </a:lnTo>
                <a:lnTo>
                  <a:pt x="4486" y="1891"/>
                </a:lnTo>
                <a:lnTo>
                  <a:pt x="4452" y="1865"/>
                </a:lnTo>
                <a:lnTo>
                  <a:pt x="4422" y="1833"/>
                </a:lnTo>
                <a:lnTo>
                  <a:pt x="4352" y="1799"/>
                </a:lnTo>
                <a:lnTo>
                  <a:pt x="4284" y="1761"/>
                </a:lnTo>
                <a:lnTo>
                  <a:pt x="4219" y="1721"/>
                </a:lnTo>
                <a:lnTo>
                  <a:pt x="4155" y="1678"/>
                </a:lnTo>
                <a:lnTo>
                  <a:pt x="4090" y="1636"/>
                </a:lnTo>
                <a:lnTo>
                  <a:pt x="4025" y="1596"/>
                </a:lnTo>
                <a:lnTo>
                  <a:pt x="3957" y="1561"/>
                </a:lnTo>
                <a:lnTo>
                  <a:pt x="3917" y="1544"/>
                </a:lnTo>
                <a:lnTo>
                  <a:pt x="3877" y="1529"/>
                </a:lnTo>
                <a:lnTo>
                  <a:pt x="3835" y="1514"/>
                </a:lnTo>
                <a:lnTo>
                  <a:pt x="3795" y="1496"/>
                </a:lnTo>
                <a:lnTo>
                  <a:pt x="3752" y="1469"/>
                </a:lnTo>
                <a:lnTo>
                  <a:pt x="3665" y="1405"/>
                </a:lnTo>
                <a:lnTo>
                  <a:pt x="3620" y="1377"/>
                </a:lnTo>
                <a:lnTo>
                  <a:pt x="3568" y="1352"/>
                </a:lnTo>
                <a:lnTo>
                  <a:pt x="3515" y="1334"/>
                </a:lnTo>
                <a:lnTo>
                  <a:pt x="3460" y="1319"/>
                </a:lnTo>
                <a:lnTo>
                  <a:pt x="3403" y="1304"/>
                </a:lnTo>
                <a:lnTo>
                  <a:pt x="3346" y="1287"/>
                </a:lnTo>
                <a:lnTo>
                  <a:pt x="3250" y="1354"/>
                </a:lnTo>
                <a:lnTo>
                  <a:pt x="3198" y="1385"/>
                </a:lnTo>
                <a:lnTo>
                  <a:pt x="3145" y="1414"/>
                </a:lnTo>
                <a:lnTo>
                  <a:pt x="3086" y="1439"/>
                </a:lnTo>
                <a:lnTo>
                  <a:pt x="3024" y="1459"/>
                </a:lnTo>
                <a:lnTo>
                  <a:pt x="3014" y="1491"/>
                </a:lnTo>
                <a:lnTo>
                  <a:pt x="3006" y="1522"/>
                </a:lnTo>
                <a:lnTo>
                  <a:pt x="2996" y="1554"/>
                </a:lnTo>
                <a:lnTo>
                  <a:pt x="2983" y="1582"/>
                </a:lnTo>
                <a:lnTo>
                  <a:pt x="2966" y="1607"/>
                </a:lnTo>
                <a:lnTo>
                  <a:pt x="2913" y="1612"/>
                </a:lnTo>
                <a:lnTo>
                  <a:pt x="2861" y="1612"/>
                </a:lnTo>
                <a:lnTo>
                  <a:pt x="2814" y="1609"/>
                </a:lnTo>
                <a:lnTo>
                  <a:pt x="2768" y="1607"/>
                </a:lnTo>
                <a:lnTo>
                  <a:pt x="2724" y="1607"/>
                </a:lnTo>
                <a:lnTo>
                  <a:pt x="2682" y="1614"/>
                </a:lnTo>
                <a:lnTo>
                  <a:pt x="2659" y="1622"/>
                </a:lnTo>
                <a:lnTo>
                  <a:pt x="2639" y="1636"/>
                </a:lnTo>
                <a:lnTo>
                  <a:pt x="2602" y="1669"/>
                </a:lnTo>
                <a:lnTo>
                  <a:pt x="2586" y="1686"/>
                </a:lnTo>
                <a:lnTo>
                  <a:pt x="2567" y="1701"/>
                </a:lnTo>
                <a:lnTo>
                  <a:pt x="2546" y="1714"/>
                </a:lnTo>
                <a:lnTo>
                  <a:pt x="2522" y="1721"/>
                </a:lnTo>
                <a:lnTo>
                  <a:pt x="2502" y="1701"/>
                </a:lnTo>
                <a:lnTo>
                  <a:pt x="2492" y="1681"/>
                </a:lnTo>
                <a:lnTo>
                  <a:pt x="2489" y="1663"/>
                </a:lnTo>
                <a:lnTo>
                  <a:pt x="2494" y="1644"/>
                </a:lnTo>
                <a:lnTo>
                  <a:pt x="2502" y="1624"/>
                </a:lnTo>
                <a:lnTo>
                  <a:pt x="2514" y="1606"/>
                </a:lnTo>
                <a:lnTo>
                  <a:pt x="2529" y="1586"/>
                </a:lnTo>
                <a:lnTo>
                  <a:pt x="2542" y="1566"/>
                </a:lnTo>
                <a:lnTo>
                  <a:pt x="2519" y="1526"/>
                </a:lnTo>
                <a:lnTo>
                  <a:pt x="2506" y="1507"/>
                </a:lnTo>
                <a:lnTo>
                  <a:pt x="2489" y="1492"/>
                </a:lnTo>
                <a:lnTo>
                  <a:pt x="2469" y="1479"/>
                </a:lnTo>
                <a:lnTo>
                  <a:pt x="2462" y="1454"/>
                </a:lnTo>
                <a:lnTo>
                  <a:pt x="2452" y="1432"/>
                </a:lnTo>
                <a:lnTo>
                  <a:pt x="2442" y="1414"/>
                </a:lnTo>
                <a:lnTo>
                  <a:pt x="2431" y="1397"/>
                </a:lnTo>
                <a:lnTo>
                  <a:pt x="2419" y="1379"/>
                </a:lnTo>
                <a:lnTo>
                  <a:pt x="2411" y="1360"/>
                </a:lnTo>
                <a:lnTo>
                  <a:pt x="2402" y="1339"/>
                </a:lnTo>
                <a:lnTo>
                  <a:pt x="2399" y="1314"/>
                </a:lnTo>
                <a:lnTo>
                  <a:pt x="2399" y="1282"/>
                </a:lnTo>
                <a:lnTo>
                  <a:pt x="2422" y="1264"/>
                </a:lnTo>
                <a:lnTo>
                  <a:pt x="2449" y="1250"/>
                </a:lnTo>
                <a:lnTo>
                  <a:pt x="2477" y="1240"/>
                </a:lnTo>
                <a:lnTo>
                  <a:pt x="2507" y="1234"/>
                </a:lnTo>
                <a:lnTo>
                  <a:pt x="2567" y="1217"/>
                </a:lnTo>
                <a:lnTo>
                  <a:pt x="2594" y="1207"/>
                </a:lnTo>
                <a:lnTo>
                  <a:pt x="2619" y="1193"/>
                </a:lnTo>
                <a:lnTo>
                  <a:pt x="2639" y="1175"/>
                </a:lnTo>
                <a:lnTo>
                  <a:pt x="2654" y="1150"/>
                </a:lnTo>
                <a:lnTo>
                  <a:pt x="2666" y="1125"/>
                </a:lnTo>
                <a:lnTo>
                  <a:pt x="2674" y="1097"/>
                </a:lnTo>
                <a:lnTo>
                  <a:pt x="2681" y="1068"/>
                </a:lnTo>
                <a:lnTo>
                  <a:pt x="2689" y="1040"/>
                </a:lnTo>
                <a:lnTo>
                  <a:pt x="2702" y="1012"/>
                </a:lnTo>
                <a:lnTo>
                  <a:pt x="2719" y="987"/>
                </a:lnTo>
                <a:lnTo>
                  <a:pt x="2706" y="966"/>
                </a:lnTo>
                <a:lnTo>
                  <a:pt x="2691" y="951"/>
                </a:lnTo>
                <a:lnTo>
                  <a:pt x="2672" y="938"/>
                </a:lnTo>
                <a:lnTo>
                  <a:pt x="2652" y="925"/>
                </a:lnTo>
                <a:lnTo>
                  <a:pt x="2632" y="913"/>
                </a:lnTo>
                <a:lnTo>
                  <a:pt x="2614" y="898"/>
                </a:lnTo>
                <a:lnTo>
                  <a:pt x="2599" y="881"/>
                </a:lnTo>
                <a:lnTo>
                  <a:pt x="2587" y="861"/>
                </a:lnTo>
                <a:lnTo>
                  <a:pt x="2581" y="836"/>
                </a:lnTo>
                <a:lnTo>
                  <a:pt x="2551" y="806"/>
                </a:lnTo>
                <a:lnTo>
                  <a:pt x="2516" y="780"/>
                </a:lnTo>
                <a:lnTo>
                  <a:pt x="2477" y="756"/>
                </a:lnTo>
                <a:lnTo>
                  <a:pt x="2437" y="736"/>
                </a:lnTo>
                <a:lnTo>
                  <a:pt x="2394" y="716"/>
                </a:lnTo>
                <a:lnTo>
                  <a:pt x="2350" y="698"/>
                </a:lnTo>
                <a:lnTo>
                  <a:pt x="2307" y="676"/>
                </a:lnTo>
                <a:lnTo>
                  <a:pt x="2252" y="643"/>
                </a:lnTo>
                <a:lnTo>
                  <a:pt x="2142" y="569"/>
                </a:lnTo>
                <a:lnTo>
                  <a:pt x="2082" y="534"/>
                </a:lnTo>
                <a:lnTo>
                  <a:pt x="2020" y="504"/>
                </a:lnTo>
                <a:lnTo>
                  <a:pt x="1897" y="447"/>
                </a:lnTo>
                <a:lnTo>
                  <a:pt x="1835" y="417"/>
                </a:lnTo>
                <a:lnTo>
                  <a:pt x="1778" y="386"/>
                </a:lnTo>
                <a:lnTo>
                  <a:pt x="1723" y="349"/>
                </a:lnTo>
                <a:lnTo>
                  <a:pt x="1675" y="332"/>
                </a:lnTo>
                <a:lnTo>
                  <a:pt x="1626" y="317"/>
                </a:lnTo>
                <a:lnTo>
                  <a:pt x="1573" y="300"/>
                </a:lnTo>
                <a:lnTo>
                  <a:pt x="1515" y="285"/>
                </a:lnTo>
                <a:lnTo>
                  <a:pt x="1481" y="279"/>
                </a:lnTo>
                <a:lnTo>
                  <a:pt x="1441" y="275"/>
                </a:lnTo>
                <a:lnTo>
                  <a:pt x="1398" y="272"/>
                </a:lnTo>
                <a:lnTo>
                  <a:pt x="1301" y="269"/>
                </a:lnTo>
                <a:lnTo>
                  <a:pt x="1113" y="264"/>
                </a:lnTo>
                <a:lnTo>
                  <a:pt x="921" y="262"/>
                </a:lnTo>
                <a:lnTo>
                  <a:pt x="729" y="264"/>
                </a:lnTo>
                <a:lnTo>
                  <a:pt x="537" y="269"/>
                </a:lnTo>
                <a:lnTo>
                  <a:pt x="350" y="274"/>
                </a:lnTo>
                <a:lnTo>
                  <a:pt x="170" y="280"/>
                </a:lnTo>
                <a:lnTo>
                  <a:pt x="0" y="285"/>
                </a:lnTo>
                <a:lnTo>
                  <a:pt x="187" y="232"/>
                </a:lnTo>
                <a:lnTo>
                  <a:pt x="380" y="182"/>
                </a:lnTo>
                <a:lnTo>
                  <a:pt x="581" y="139"/>
                </a:lnTo>
                <a:lnTo>
                  <a:pt x="789" y="100"/>
                </a:lnTo>
                <a:lnTo>
                  <a:pt x="1003" y="67"/>
                </a:lnTo>
                <a:lnTo>
                  <a:pt x="1221" y="40"/>
                </a:lnTo>
                <a:lnTo>
                  <a:pt x="1443" y="20"/>
                </a:lnTo>
                <a:lnTo>
                  <a:pt x="1670" y="7"/>
                </a:lnTo>
                <a:lnTo>
                  <a:pt x="1715" y="5"/>
                </a:lnTo>
                <a:lnTo>
                  <a:pt x="1762" y="3"/>
                </a:lnTo>
                <a:lnTo>
                  <a:pt x="1807" y="2"/>
                </a:lnTo>
                <a:lnTo>
                  <a:pt x="1847" y="2"/>
                </a:lnTo>
                <a:lnTo>
                  <a:pt x="18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61"/>
          <p:cNvSpPr>
            <a:spLocks/>
          </p:cNvSpPr>
          <p:nvPr userDrawn="1"/>
        </p:nvSpPr>
        <p:spPr bwMode="auto">
          <a:xfrm rot="20196332">
            <a:off x="7956550" y="2276475"/>
            <a:ext cx="522288" cy="312738"/>
          </a:xfrm>
          <a:custGeom>
            <a:avLst/>
            <a:gdLst>
              <a:gd name="T0" fmla="*/ 193697 w 5498"/>
              <a:gd name="T1" fmla="*/ 762 h 3285"/>
              <a:gd name="T2" fmla="*/ 204241 w 5498"/>
              <a:gd name="T3" fmla="*/ 7426 h 3285"/>
              <a:gd name="T4" fmla="*/ 230555 w 5498"/>
              <a:gd name="T5" fmla="*/ 26847 h 3285"/>
              <a:gd name="T6" fmla="*/ 271119 w 5498"/>
              <a:gd name="T7" fmla="*/ 47982 h 3285"/>
              <a:gd name="T8" fmla="*/ 291733 w 5498"/>
              <a:gd name="T9" fmla="*/ 55312 h 3285"/>
              <a:gd name="T10" fmla="*/ 319757 w 5498"/>
              <a:gd name="T11" fmla="*/ 52266 h 3285"/>
              <a:gd name="T12" fmla="*/ 341226 w 5498"/>
              <a:gd name="T13" fmla="*/ 53694 h 3285"/>
              <a:gd name="T14" fmla="*/ 347875 w 5498"/>
              <a:gd name="T15" fmla="*/ 61786 h 3285"/>
              <a:gd name="T16" fmla="*/ 346735 w 5498"/>
              <a:gd name="T17" fmla="*/ 68641 h 3285"/>
              <a:gd name="T18" fmla="*/ 347875 w 5498"/>
              <a:gd name="T19" fmla="*/ 76257 h 3285"/>
              <a:gd name="T20" fmla="*/ 344645 w 5498"/>
              <a:gd name="T21" fmla="*/ 76923 h 3285"/>
              <a:gd name="T22" fmla="*/ 347400 w 5498"/>
              <a:gd name="T23" fmla="*/ 85967 h 3285"/>
              <a:gd name="T24" fmla="*/ 373239 w 5498"/>
              <a:gd name="T25" fmla="*/ 104532 h 3285"/>
              <a:gd name="T26" fmla="*/ 433277 w 5498"/>
              <a:gd name="T27" fmla="*/ 132235 h 3285"/>
              <a:gd name="T28" fmla="*/ 449711 w 5498"/>
              <a:gd name="T29" fmla="*/ 138138 h 3285"/>
              <a:gd name="T30" fmla="*/ 461016 w 5498"/>
              <a:gd name="T31" fmla="*/ 151561 h 3285"/>
              <a:gd name="T32" fmla="*/ 472890 w 5498"/>
              <a:gd name="T33" fmla="*/ 172887 h 3285"/>
              <a:gd name="T34" fmla="*/ 492364 w 5498"/>
              <a:gd name="T35" fmla="*/ 209634 h 3285"/>
              <a:gd name="T36" fmla="*/ 509654 w 5498"/>
              <a:gd name="T37" fmla="*/ 254379 h 3285"/>
              <a:gd name="T38" fmla="*/ 521528 w 5498"/>
              <a:gd name="T39" fmla="*/ 302266 h 3285"/>
              <a:gd name="T40" fmla="*/ 517063 w 5498"/>
              <a:gd name="T41" fmla="*/ 305788 h 3285"/>
              <a:gd name="T42" fmla="*/ 510129 w 5498"/>
              <a:gd name="T43" fmla="*/ 296363 h 3285"/>
              <a:gd name="T44" fmla="*/ 499204 w 5498"/>
              <a:gd name="T45" fmla="*/ 280274 h 3285"/>
              <a:gd name="T46" fmla="*/ 473555 w 5498"/>
              <a:gd name="T47" fmla="*/ 238195 h 3285"/>
              <a:gd name="T48" fmla="*/ 442776 w 5498"/>
              <a:gd name="T49" fmla="*/ 194212 h 3285"/>
              <a:gd name="T50" fmla="*/ 429952 w 5498"/>
              <a:gd name="T51" fmla="*/ 181931 h 3285"/>
              <a:gd name="T52" fmla="*/ 406963 w 5498"/>
              <a:gd name="T53" fmla="*/ 167650 h 3285"/>
              <a:gd name="T54" fmla="*/ 375899 w 5498"/>
              <a:gd name="T55" fmla="*/ 148610 h 3285"/>
              <a:gd name="T56" fmla="*/ 356425 w 5498"/>
              <a:gd name="T57" fmla="*/ 139851 h 3285"/>
              <a:gd name="T58" fmla="*/ 328686 w 5498"/>
              <a:gd name="T59" fmla="*/ 125571 h 3285"/>
              <a:gd name="T60" fmla="*/ 298762 w 5498"/>
              <a:gd name="T61" fmla="*/ 134615 h 3285"/>
              <a:gd name="T62" fmla="*/ 284608 w 5498"/>
              <a:gd name="T63" fmla="*/ 147944 h 3285"/>
              <a:gd name="T64" fmla="*/ 267319 w 5498"/>
              <a:gd name="T65" fmla="*/ 153180 h 3285"/>
              <a:gd name="T66" fmla="*/ 250694 w 5498"/>
              <a:gd name="T67" fmla="*/ 155750 h 3285"/>
              <a:gd name="T68" fmla="*/ 239580 w 5498"/>
              <a:gd name="T69" fmla="*/ 163842 h 3285"/>
              <a:gd name="T70" fmla="*/ 237680 w 5498"/>
              <a:gd name="T71" fmla="*/ 154608 h 3285"/>
              <a:gd name="T72" fmla="*/ 238060 w 5498"/>
              <a:gd name="T73" fmla="*/ 143469 h 3285"/>
              <a:gd name="T74" fmla="*/ 231980 w 5498"/>
              <a:gd name="T75" fmla="*/ 134615 h 3285"/>
              <a:gd name="T76" fmla="*/ 227895 w 5498"/>
              <a:gd name="T77" fmla="*/ 125095 h 3285"/>
              <a:gd name="T78" fmla="*/ 238155 w 5498"/>
              <a:gd name="T79" fmla="*/ 117479 h 3285"/>
              <a:gd name="T80" fmla="*/ 252119 w 5498"/>
              <a:gd name="T81" fmla="*/ 109482 h 3285"/>
              <a:gd name="T82" fmla="*/ 256679 w 5498"/>
              <a:gd name="T83" fmla="*/ 96344 h 3285"/>
              <a:gd name="T84" fmla="*/ 251929 w 5498"/>
              <a:gd name="T85" fmla="*/ 88062 h 3285"/>
              <a:gd name="T86" fmla="*/ 245185 w 5498"/>
              <a:gd name="T87" fmla="*/ 79589 h 3285"/>
              <a:gd name="T88" fmla="*/ 227420 w 5498"/>
              <a:gd name="T89" fmla="*/ 68165 h 3285"/>
              <a:gd name="T90" fmla="*/ 197782 w 5498"/>
              <a:gd name="T91" fmla="*/ 50838 h 3285"/>
              <a:gd name="T92" fmla="*/ 163678 w 5498"/>
              <a:gd name="T93" fmla="*/ 33225 h 3285"/>
              <a:gd name="T94" fmla="*/ 140689 w 5498"/>
              <a:gd name="T95" fmla="*/ 26561 h 3285"/>
              <a:gd name="T96" fmla="*/ 87491 w 5498"/>
              <a:gd name="T97" fmla="*/ 24943 h 3285"/>
              <a:gd name="T98" fmla="*/ 0 w 5498"/>
              <a:gd name="T99" fmla="*/ 27133 h 3285"/>
              <a:gd name="T100" fmla="*/ 95281 w 5498"/>
              <a:gd name="T101" fmla="*/ 6379 h 3285"/>
              <a:gd name="T102" fmla="*/ 167383 w 5498"/>
              <a:gd name="T103" fmla="*/ 286 h 328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498" h="3285">
                <a:moveTo>
                  <a:pt x="1880" y="0"/>
                </a:moveTo>
                <a:lnTo>
                  <a:pt x="1918" y="0"/>
                </a:lnTo>
                <a:lnTo>
                  <a:pt x="1960" y="2"/>
                </a:lnTo>
                <a:lnTo>
                  <a:pt x="2000" y="3"/>
                </a:lnTo>
                <a:lnTo>
                  <a:pt x="2039" y="8"/>
                </a:lnTo>
                <a:lnTo>
                  <a:pt x="2072" y="17"/>
                </a:lnTo>
                <a:lnTo>
                  <a:pt x="2089" y="27"/>
                </a:lnTo>
                <a:lnTo>
                  <a:pt x="2109" y="40"/>
                </a:lnTo>
                <a:lnTo>
                  <a:pt x="2129" y="58"/>
                </a:lnTo>
                <a:lnTo>
                  <a:pt x="2150" y="78"/>
                </a:lnTo>
                <a:lnTo>
                  <a:pt x="2174" y="97"/>
                </a:lnTo>
                <a:lnTo>
                  <a:pt x="2234" y="144"/>
                </a:lnTo>
                <a:lnTo>
                  <a:pt x="2297" y="190"/>
                </a:lnTo>
                <a:lnTo>
                  <a:pt x="2362" y="237"/>
                </a:lnTo>
                <a:lnTo>
                  <a:pt x="2427" y="282"/>
                </a:lnTo>
                <a:lnTo>
                  <a:pt x="2489" y="322"/>
                </a:lnTo>
                <a:lnTo>
                  <a:pt x="2576" y="372"/>
                </a:lnTo>
                <a:lnTo>
                  <a:pt x="2666" y="417"/>
                </a:lnTo>
                <a:lnTo>
                  <a:pt x="2759" y="462"/>
                </a:lnTo>
                <a:lnTo>
                  <a:pt x="2854" y="504"/>
                </a:lnTo>
                <a:lnTo>
                  <a:pt x="2893" y="521"/>
                </a:lnTo>
                <a:lnTo>
                  <a:pt x="2933" y="539"/>
                </a:lnTo>
                <a:lnTo>
                  <a:pt x="2976" y="556"/>
                </a:lnTo>
                <a:lnTo>
                  <a:pt x="3021" y="571"/>
                </a:lnTo>
                <a:lnTo>
                  <a:pt x="3071" y="581"/>
                </a:lnTo>
                <a:lnTo>
                  <a:pt x="3123" y="586"/>
                </a:lnTo>
                <a:lnTo>
                  <a:pt x="3180" y="584"/>
                </a:lnTo>
                <a:lnTo>
                  <a:pt x="3226" y="578"/>
                </a:lnTo>
                <a:lnTo>
                  <a:pt x="3273" y="569"/>
                </a:lnTo>
                <a:lnTo>
                  <a:pt x="3366" y="549"/>
                </a:lnTo>
                <a:lnTo>
                  <a:pt x="3413" y="541"/>
                </a:lnTo>
                <a:lnTo>
                  <a:pt x="3460" y="536"/>
                </a:lnTo>
                <a:lnTo>
                  <a:pt x="3505" y="537"/>
                </a:lnTo>
                <a:lnTo>
                  <a:pt x="3548" y="546"/>
                </a:lnTo>
                <a:lnTo>
                  <a:pt x="3592" y="564"/>
                </a:lnTo>
                <a:lnTo>
                  <a:pt x="3613" y="578"/>
                </a:lnTo>
                <a:lnTo>
                  <a:pt x="3632" y="596"/>
                </a:lnTo>
                <a:lnTo>
                  <a:pt x="3647" y="616"/>
                </a:lnTo>
                <a:lnTo>
                  <a:pt x="3657" y="634"/>
                </a:lnTo>
                <a:lnTo>
                  <a:pt x="3662" y="649"/>
                </a:lnTo>
                <a:lnTo>
                  <a:pt x="3660" y="664"/>
                </a:lnTo>
                <a:lnTo>
                  <a:pt x="3655" y="679"/>
                </a:lnTo>
                <a:lnTo>
                  <a:pt x="3648" y="694"/>
                </a:lnTo>
                <a:lnTo>
                  <a:pt x="3647" y="708"/>
                </a:lnTo>
                <a:lnTo>
                  <a:pt x="3650" y="721"/>
                </a:lnTo>
                <a:lnTo>
                  <a:pt x="3660" y="734"/>
                </a:lnTo>
                <a:lnTo>
                  <a:pt x="3668" y="748"/>
                </a:lnTo>
                <a:lnTo>
                  <a:pt x="3673" y="761"/>
                </a:lnTo>
                <a:lnTo>
                  <a:pt x="3670" y="781"/>
                </a:lnTo>
                <a:lnTo>
                  <a:pt x="3662" y="801"/>
                </a:lnTo>
                <a:lnTo>
                  <a:pt x="3652" y="823"/>
                </a:lnTo>
                <a:lnTo>
                  <a:pt x="3640" y="843"/>
                </a:lnTo>
                <a:lnTo>
                  <a:pt x="3637" y="835"/>
                </a:lnTo>
                <a:lnTo>
                  <a:pt x="3633" y="815"/>
                </a:lnTo>
                <a:lnTo>
                  <a:pt x="3628" y="808"/>
                </a:lnTo>
                <a:lnTo>
                  <a:pt x="3620" y="805"/>
                </a:lnTo>
                <a:lnTo>
                  <a:pt x="3620" y="833"/>
                </a:lnTo>
                <a:lnTo>
                  <a:pt x="3627" y="858"/>
                </a:lnTo>
                <a:lnTo>
                  <a:pt x="3640" y="881"/>
                </a:lnTo>
                <a:lnTo>
                  <a:pt x="3657" y="903"/>
                </a:lnTo>
                <a:lnTo>
                  <a:pt x="3675" y="923"/>
                </a:lnTo>
                <a:lnTo>
                  <a:pt x="3693" y="938"/>
                </a:lnTo>
                <a:lnTo>
                  <a:pt x="3767" y="995"/>
                </a:lnTo>
                <a:lnTo>
                  <a:pt x="3845" y="1048"/>
                </a:lnTo>
                <a:lnTo>
                  <a:pt x="3929" y="1098"/>
                </a:lnTo>
                <a:lnTo>
                  <a:pt x="4014" y="1145"/>
                </a:lnTo>
                <a:lnTo>
                  <a:pt x="4100" y="1190"/>
                </a:lnTo>
                <a:lnTo>
                  <a:pt x="4251" y="1260"/>
                </a:lnTo>
                <a:lnTo>
                  <a:pt x="4404" y="1325"/>
                </a:lnTo>
                <a:lnTo>
                  <a:pt x="4561" y="1389"/>
                </a:lnTo>
                <a:lnTo>
                  <a:pt x="4596" y="1400"/>
                </a:lnTo>
                <a:lnTo>
                  <a:pt x="4633" y="1412"/>
                </a:lnTo>
                <a:lnTo>
                  <a:pt x="4668" y="1422"/>
                </a:lnTo>
                <a:lnTo>
                  <a:pt x="4703" y="1436"/>
                </a:lnTo>
                <a:lnTo>
                  <a:pt x="4734" y="1451"/>
                </a:lnTo>
                <a:lnTo>
                  <a:pt x="4759" y="1469"/>
                </a:lnTo>
                <a:lnTo>
                  <a:pt x="4781" y="1492"/>
                </a:lnTo>
                <a:lnTo>
                  <a:pt x="4804" y="1522"/>
                </a:lnTo>
                <a:lnTo>
                  <a:pt x="4829" y="1557"/>
                </a:lnTo>
                <a:lnTo>
                  <a:pt x="4853" y="1592"/>
                </a:lnTo>
                <a:lnTo>
                  <a:pt x="4874" y="1626"/>
                </a:lnTo>
                <a:lnTo>
                  <a:pt x="4893" y="1656"/>
                </a:lnTo>
                <a:lnTo>
                  <a:pt x="4923" y="1709"/>
                </a:lnTo>
                <a:lnTo>
                  <a:pt x="4951" y="1763"/>
                </a:lnTo>
                <a:lnTo>
                  <a:pt x="4978" y="1816"/>
                </a:lnTo>
                <a:lnTo>
                  <a:pt x="5006" y="1866"/>
                </a:lnTo>
                <a:lnTo>
                  <a:pt x="5056" y="1951"/>
                </a:lnTo>
                <a:lnTo>
                  <a:pt x="5101" y="2033"/>
                </a:lnTo>
                <a:lnTo>
                  <a:pt x="5143" y="2117"/>
                </a:lnTo>
                <a:lnTo>
                  <a:pt x="5183" y="2202"/>
                </a:lnTo>
                <a:lnTo>
                  <a:pt x="5220" y="2293"/>
                </a:lnTo>
                <a:lnTo>
                  <a:pt x="5256" y="2389"/>
                </a:lnTo>
                <a:lnTo>
                  <a:pt x="5293" y="2482"/>
                </a:lnTo>
                <a:lnTo>
                  <a:pt x="5330" y="2577"/>
                </a:lnTo>
                <a:lnTo>
                  <a:pt x="5365" y="2672"/>
                </a:lnTo>
                <a:lnTo>
                  <a:pt x="5398" y="2769"/>
                </a:lnTo>
                <a:lnTo>
                  <a:pt x="5428" y="2866"/>
                </a:lnTo>
                <a:lnTo>
                  <a:pt x="5453" y="2966"/>
                </a:lnTo>
                <a:lnTo>
                  <a:pt x="5475" y="3070"/>
                </a:lnTo>
                <a:lnTo>
                  <a:pt x="5490" y="3175"/>
                </a:lnTo>
                <a:lnTo>
                  <a:pt x="5498" y="3285"/>
                </a:lnTo>
                <a:lnTo>
                  <a:pt x="5482" y="3277"/>
                </a:lnTo>
                <a:lnTo>
                  <a:pt x="5470" y="3263"/>
                </a:lnTo>
                <a:lnTo>
                  <a:pt x="5460" y="3248"/>
                </a:lnTo>
                <a:lnTo>
                  <a:pt x="5443" y="3212"/>
                </a:lnTo>
                <a:lnTo>
                  <a:pt x="5433" y="3193"/>
                </a:lnTo>
                <a:lnTo>
                  <a:pt x="5422" y="3177"/>
                </a:lnTo>
                <a:lnTo>
                  <a:pt x="5407" y="3161"/>
                </a:lnTo>
                <a:lnTo>
                  <a:pt x="5380" y="3131"/>
                </a:lnTo>
                <a:lnTo>
                  <a:pt x="5370" y="3113"/>
                </a:lnTo>
                <a:lnTo>
                  <a:pt x="5365" y="3095"/>
                </a:lnTo>
                <a:lnTo>
                  <a:pt x="5365" y="3071"/>
                </a:lnTo>
                <a:lnTo>
                  <a:pt x="5328" y="3036"/>
                </a:lnTo>
                <a:lnTo>
                  <a:pt x="5291" y="2995"/>
                </a:lnTo>
                <a:lnTo>
                  <a:pt x="5255" y="2944"/>
                </a:lnTo>
                <a:lnTo>
                  <a:pt x="5220" y="2893"/>
                </a:lnTo>
                <a:lnTo>
                  <a:pt x="5188" y="2839"/>
                </a:lnTo>
                <a:lnTo>
                  <a:pt x="5156" y="2788"/>
                </a:lnTo>
                <a:lnTo>
                  <a:pt x="5071" y="2646"/>
                </a:lnTo>
                <a:lnTo>
                  <a:pt x="4985" y="2502"/>
                </a:lnTo>
                <a:lnTo>
                  <a:pt x="4898" y="2360"/>
                </a:lnTo>
                <a:lnTo>
                  <a:pt x="4808" y="2220"/>
                </a:lnTo>
                <a:lnTo>
                  <a:pt x="4716" y="2085"/>
                </a:lnTo>
                <a:lnTo>
                  <a:pt x="4686" y="2065"/>
                </a:lnTo>
                <a:lnTo>
                  <a:pt x="4661" y="2040"/>
                </a:lnTo>
                <a:lnTo>
                  <a:pt x="4638" y="2011"/>
                </a:lnTo>
                <a:lnTo>
                  <a:pt x="4616" y="1981"/>
                </a:lnTo>
                <a:lnTo>
                  <a:pt x="4593" y="1955"/>
                </a:lnTo>
                <a:lnTo>
                  <a:pt x="4567" y="1930"/>
                </a:lnTo>
                <a:lnTo>
                  <a:pt x="4526" y="1911"/>
                </a:lnTo>
                <a:lnTo>
                  <a:pt x="4486" y="1891"/>
                </a:lnTo>
                <a:lnTo>
                  <a:pt x="4452" y="1865"/>
                </a:lnTo>
                <a:lnTo>
                  <a:pt x="4422" y="1833"/>
                </a:lnTo>
                <a:lnTo>
                  <a:pt x="4352" y="1799"/>
                </a:lnTo>
                <a:lnTo>
                  <a:pt x="4284" y="1761"/>
                </a:lnTo>
                <a:lnTo>
                  <a:pt x="4219" y="1721"/>
                </a:lnTo>
                <a:lnTo>
                  <a:pt x="4155" y="1678"/>
                </a:lnTo>
                <a:lnTo>
                  <a:pt x="4090" y="1636"/>
                </a:lnTo>
                <a:lnTo>
                  <a:pt x="4025" y="1596"/>
                </a:lnTo>
                <a:lnTo>
                  <a:pt x="3957" y="1561"/>
                </a:lnTo>
                <a:lnTo>
                  <a:pt x="3917" y="1544"/>
                </a:lnTo>
                <a:lnTo>
                  <a:pt x="3877" y="1529"/>
                </a:lnTo>
                <a:lnTo>
                  <a:pt x="3835" y="1514"/>
                </a:lnTo>
                <a:lnTo>
                  <a:pt x="3795" y="1496"/>
                </a:lnTo>
                <a:lnTo>
                  <a:pt x="3752" y="1469"/>
                </a:lnTo>
                <a:lnTo>
                  <a:pt x="3665" y="1405"/>
                </a:lnTo>
                <a:lnTo>
                  <a:pt x="3620" y="1377"/>
                </a:lnTo>
                <a:lnTo>
                  <a:pt x="3568" y="1352"/>
                </a:lnTo>
                <a:lnTo>
                  <a:pt x="3515" y="1334"/>
                </a:lnTo>
                <a:lnTo>
                  <a:pt x="3460" y="1319"/>
                </a:lnTo>
                <a:lnTo>
                  <a:pt x="3403" y="1304"/>
                </a:lnTo>
                <a:lnTo>
                  <a:pt x="3346" y="1287"/>
                </a:lnTo>
                <a:lnTo>
                  <a:pt x="3250" y="1354"/>
                </a:lnTo>
                <a:lnTo>
                  <a:pt x="3198" y="1385"/>
                </a:lnTo>
                <a:lnTo>
                  <a:pt x="3145" y="1414"/>
                </a:lnTo>
                <a:lnTo>
                  <a:pt x="3086" y="1439"/>
                </a:lnTo>
                <a:lnTo>
                  <a:pt x="3024" y="1459"/>
                </a:lnTo>
                <a:lnTo>
                  <a:pt x="3014" y="1491"/>
                </a:lnTo>
                <a:lnTo>
                  <a:pt x="3006" y="1522"/>
                </a:lnTo>
                <a:lnTo>
                  <a:pt x="2996" y="1554"/>
                </a:lnTo>
                <a:lnTo>
                  <a:pt x="2983" y="1582"/>
                </a:lnTo>
                <a:lnTo>
                  <a:pt x="2966" y="1607"/>
                </a:lnTo>
                <a:lnTo>
                  <a:pt x="2913" y="1612"/>
                </a:lnTo>
                <a:lnTo>
                  <a:pt x="2861" y="1612"/>
                </a:lnTo>
                <a:lnTo>
                  <a:pt x="2814" y="1609"/>
                </a:lnTo>
                <a:lnTo>
                  <a:pt x="2768" y="1607"/>
                </a:lnTo>
                <a:lnTo>
                  <a:pt x="2724" y="1607"/>
                </a:lnTo>
                <a:lnTo>
                  <a:pt x="2682" y="1614"/>
                </a:lnTo>
                <a:lnTo>
                  <a:pt x="2659" y="1622"/>
                </a:lnTo>
                <a:lnTo>
                  <a:pt x="2639" y="1636"/>
                </a:lnTo>
                <a:lnTo>
                  <a:pt x="2602" y="1669"/>
                </a:lnTo>
                <a:lnTo>
                  <a:pt x="2586" y="1686"/>
                </a:lnTo>
                <a:lnTo>
                  <a:pt x="2567" y="1701"/>
                </a:lnTo>
                <a:lnTo>
                  <a:pt x="2546" y="1714"/>
                </a:lnTo>
                <a:lnTo>
                  <a:pt x="2522" y="1721"/>
                </a:lnTo>
                <a:lnTo>
                  <a:pt x="2502" y="1701"/>
                </a:lnTo>
                <a:lnTo>
                  <a:pt x="2492" y="1681"/>
                </a:lnTo>
                <a:lnTo>
                  <a:pt x="2489" y="1663"/>
                </a:lnTo>
                <a:lnTo>
                  <a:pt x="2494" y="1644"/>
                </a:lnTo>
                <a:lnTo>
                  <a:pt x="2502" y="1624"/>
                </a:lnTo>
                <a:lnTo>
                  <a:pt x="2514" y="1606"/>
                </a:lnTo>
                <a:lnTo>
                  <a:pt x="2529" y="1586"/>
                </a:lnTo>
                <a:lnTo>
                  <a:pt x="2542" y="1566"/>
                </a:lnTo>
                <a:lnTo>
                  <a:pt x="2519" y="1526"/>
                </a:lnTo>
                <a:lnTo>
                  <a:pt x="2506" y="1507"/>
                </a:lnTo>
                <a:lnTo>
                  <a:pt x="2489" y="1492"/>
                </a:lnTo>
                <a:lnTo>
                  <a:pt x="2469" y="1479"/>
                </a:lnTo>
                <a:lnTo>
                  <a:pt x="2462" y="1454"/>
                </a:lnTo>
                <a:lnTo>
                  <a:pt x="2452" y="1432"/>
                </a:lnTo>
                <a:lnTo>
                  <a:pt x="2442" y="1414"/>
                </a:lnTo>
                <a:lnTo>
                  <a:pt x="2431" y="1397"/>
                </a:lnTo>
                <a:lnTo>
                  <a:pt x="2419" y="1379"/>
                </a:lnTo>
                <a:lnTo>
                  <a:pt x="2411" y="1360"/>
                </a:lnTo>
                <a:lnTo>
                  <a:pt x="2402" y="1339"/>
                </a:lnTo>
                <a:lnTo>
                  <a:pt x="2399" y="1314"/>
                </a:lnTo>
                <a:lnTo>
                  <a:pt x="2399" y="1282"/>
                </a:lnTo>
                <a:lnTo>
                  <a:pt x="2422" y="1264"/>
                </a:lnTo>
                <a:lnTo>
                  <a:pt x="2449" y="1250"/>
                </a:lnTo>
                <a:lnTo>
                  <a:pt x="2477" y="1240"/>
                </a:lnTo>
                <a:lnTo>
                  <a:pt x="2507" y="1234"/>
                </a:lnTo>
                <a:lnTo>
                  <a:pt x="2567" y="1217"/>
                </a:lnTo>
                <a:lnTo>
                  <a:pt x="2594" y="1207"/>
                </a:lnTo>
                <a:lnTo>
                  <a:pt x="2619" y="1193"/>
                </a:lnTo>
                <a:lnTo>
                  <a:pt x="2639" y="1175"/>
                </a:lnTo>
                <a:lnTo>
                  <a:pt x="2654" y="1150"/>
                </a:lnTo>
                <a:lnTo>
                  <a:pt x="2666" y="1125"/>
                </a:lnTo>
                <a:lnTo>
                  <a:pt x="2674" y="1097"/>
                </a:lnTo>
                <a:lnTo>
                  <a:pt x="2681" y="1068"/>
                </a:lnTo>
                <a:lnTo>
                  <a:pt x="2689" y="1040"/>
                </a:lnTo>
                <a:lnTo>
                  <a:pt x="2702" y="1012"/>
                </a:lnTo>
                <a:lnTo>
                  <a:pt x="2719" y="987"/>
                </a:lnTo>
                <a:lnTo>
                  <a:pt x="2706" y="966"/>
                </a:lnTo>
                <a:lnTo>
                  <a:pt x="2691" y="951"/>
                </a:lnTo>
                <a:lnTo>
                  <a:pt x="2672" y="938"/>
                </a:lnTo>
                <a:lnTo>
                  <a:pt x="2652" y="925"/>
                </a:lnTo>
                <a:lnTo>
                  <a:pt x="2632" y="913"/>
                </a:lnTo>
                <a:lnTo>
                  <a:pt x="2614" y="898"/>
                </a:lnTo>
                <a:lnTo>
                  <a:pt x="2599" y="881"/>
                </a:lnTo>
                <a:lnTo>
                  <a:pt x="2587" y="861"/>
                </a:lnTo>
                <a:lnTo>
                  <a:pt x="2581" y="836"/>
                </a:lnTo>
                <a:lnTo>
                  <a:pt x="2551" y="806"/>
                </a:lnTo>
                <a:lnTo>
                  <a:pt x="2516" y="780"/>
                </a:lnTo>
                <a:lnTo>
                  <a:pt x="2477" y="756"/>
                </a:lnTo>
                <a:lnTo>
                  <a:pt x="2437" y="736"/>
                </a:lnTo>
                <a:lnTo>
                  <a:pt x="2394" y="716"/>
                </a:lnTo>
                <a:lnTo>
                  <a:pt x="2350" y="698"/>
                </a:lnTo>
                <a:lnTo>
                  <a:pt x="2307" y="676"/>
                </a:lnTo>
                <a:lnTo>
                  <a:pt x="2252" y="643"/>
                </a:lnTo>
                <a:lnTo>
                  <a:pt x="2142" y="569"/>
                </a:lnTo>
                <a:lnTo>
                  <a:pt x="2082" y="534"/>
                </a:lnTo>
                <a:lnTo>
                  <a:pt x="2020" y="504"/>
                </a:lnTo>
                <a:lnTo>
                  <a:pt x="1897" y="447"/>
                </a:lnTo>
                <a:lnTo>
                  <a:pt x="1835" y="417"/>
                </a:lnTo>
                <a:lnTo>
                  <a:pt x="1778" y="386"/>
                </a:lnTo>
                <a:lnTo>
                  <a:pt x="1723" y="349"/>
                </a:lnTo>
                <a:lnTo>
                  <a:pt x="1675" y="332"/>
                </a:lnTo>
                <a:lnTo>
                  <a:pt x="1626" y="317"/>
                </a:lnTo>
                <a:lnTo>
                  <a:pt x="1573" y="300"/>
                </a:lnTo>
                <a:lnTo>
                  <a:pt x="1515" y="285"/>
                </a:lnTo>
                <a:lnTo>
                  <a:pt x="1481" y="279"/>
                </a:lnTo>
                <a:lnTo>
                  <a:pt x="1441" y="275"/>
                </a:lnTo>
                <a:lnTo>
                  <a:pt x="1398" y="272"/>
                </a:lnTo>
                <a:lnTo>
                  <a:pt x="1301" y="269"/>
                </a:lnTo>
                <a:lnTo>
                  <a:pt x="1113" y="264"/>
                </a:lnTo>
                <a:lnTo>
                  <a:pt x="921" y="262"/>
                </a:lnTo>
                <a:lnTo>
                  <a:pt x="729" y="264"/>
                </a:lnTo>
                <a:lnTo>
                  <a:pt x="537" y="269"/>
                </a:lnTo>
                <a:lnTo>
                  <a:pt x="350" y="274"/>
                </a:lnTo>
                <a:lnTo>
                  <a:pt x="170" y="280"/>
                </a:lnTo>
                <a:lnTo>
                  <a:pt x="0" y="285"/>
                </a:lnTo>
                <a:lnTo>
                  <a:pt x="187" y="232"/>
                </a:lnTo>
                <a:lnTo>
                  <a:pt x="380" y="182"/>
                </a:lnTo>
                <a:lnTo>
                  <a:pt x="581" y="139"/>
                </a:lnTo>
                <a:lnTo>
                  <a:pt x="789" y="100"/>
                </a:lnTo>
                <a:lnTo>
                  <a:pt x="1003" y="67"/>
                </a:lnTo>
                <a:lnTo>
                  <a:pt x="1221" y="40"/>
                </a:lnTo>
                <a:lnTo>
                  <a:pt x="1443" y="20"/>
                </a:lnTo>
                <a:lnTo>
                  <a:pt x="1670" y="7"/>
                </a:lnTo>
                <a:lnTo>
                  <a:pt x="1715" y="5"/>
                </a:lnTo>
                <a:lnTo>
                  <a:pt x="1762" y="3"/>
                </a:lnTo>
                <a:lnTo>
                  <a:pt x="1807" y="2"/>
                </a:lnTo>
                <a:lnTo>
                  <a:pt x="1847" y="2"/>
                </a:lnTo>
                <a:lnTo>
                  <a:pt x="18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62"/>
          <p:cNvSpPr>
            <a:spLocks noEditPoints="1"/>
          </p:cNvSpPr>
          <p:nvPr userDrawn="1"/>
        </p:nvSpPr>
        <p:spPr bwMode="auto">
          <a:xfrm>
            <a:off x="8316913" y="4365625"/>
            <a:ext cx="503237" cy="306388"/>
          </a:xfrm>
          <a:custGeom>
            <a:avLst/>
            <a:gdLst>
              <a:gd name="T0" fmla="*/ 370250 w 5241"/>
              <a:gd name="T1" fmla="*/ 199090 h 3201"/>
              <a:gd name="T2" fmla="*/ 389646 w 5241"/>
              <a:gd name="T3" fmla="*/ 194783 h 3201"/>
              <a:gd name="T4" fmla="*/ 388878 w 5241"/>
              <a:gd name="T5" fmla="*/ 186168 h 3201"/>
              <a:gd name="T6" fmla="*/ 395119 w 5241"/>
              <a:gd name="T7" fmla="*/ 176692 h 3201"/>
              <a:gd name="T8" fmla="*/ 138268 w 5241"/>
              <a:gd name="T9" fmla="*/ 13687 h 3201"/>
              <a:gd name="T10" fmla="*/ 198280 w 5241"/>
              <a:gd name="T11" fmla="*/ 18090 h 3201"/>
              <a:gd name="T12" fmla="*/ 221132 w 5241"/>
              <a:gd name="T13" fmla="*/ 11869 h 3201"/>
              <a:gd name="T14" fmla="*/ 260308 w 5241"/>
              <a:gd name="T15" fmla="*/ 6892 h 3201"/>
              <a:gd name="T16" fmla="*/ 285465 w 5241"/>
              <a:gd name="T17" fmla="*/ 11677 h 3201"/>
              <a:gd name="T18" fmla="*/ 307166 w 5241"/>
              <a:gd name="T19" fmla="*/ 20388 h 3201"/>
              <a:gd name="T20" fmla="*/ 339908 w 5241"/>
              <a:gd name="T21" fmla="*/ 34171 h 3201"/>
              <a:gd name="T22" fmla="*/ 384749 w 5241"/>
              <a:gd name="T23" fmla="*/ 46040 h 3201"/>
              <a:gd name="T24" fmla="*/ 417108 w 5241"/>
              <a:gd name="T25" fmla="*/ 57526 h 3201"/>
              <a:gd name="T26" fmla="*/ 442361 w 5241"/>
              <a:gd name="T27" fmla="*/ 83177 h 3201"/>
              <a:gd name="T28" fmla="*/ 431895 w 5241"/>
              <a:gd name="T29" fmla="*/ 107777 h 3201"/>
              <a:gd name="T30" fmla="*/ 455227 w 5241"/>
              <a:gd name="T31" fmla="*/ 104044 h 3201"/>
              <a:gd name="T32" fmla="*/ 484609 w 5241"/>
              <a:gd name="T33" fmla="*/ 109212 h 3201"/>
              <a:gd name="T34" fmla="*/ 502181 w 5241"/>
              <a:gd name="T35" fmla="*/ 131993 h 3201"/>
              <a:gd name="T36" fmla="*/ 499396 w 5241"/>
              <a:gd name="T37" fmla="*/ 168844 h 3201"/>
              <a:gd name="T38" fmla="*/ 472127 w 5241"/>
              <a:gd name="T39" fmla="*/ 208949 h 3201"/>
              <a:gd name="T40" fmla="*/ 486722 w 5241"/>
              <a:gd name="T41" fmla="*/ 236994 h 3201"/>
              <a:gd name="T42" fmla="*/ 479712 w 5241"/>
              <a:gd name="T43" fmla="*/ 252213 h 3201"/>
              <a:gd name="T44" fmla="*/ 462045 w 5241"/>
              <a:gd name="T45" fmla="*/ 233356 h 3201"/>
              <a:gd name="T46" fmla="*/ 443321 w 5241"/>
              <a:gd name="T47" fmla="*/ 219095 h 3201"/>
              <a:gd name="T48" fmla="*/ 429398 w 5241"/>
              <a:gd name="T49" fmla="*/ 231059 h 3201"/>
              <a:gd name="T50" fmla="*/ 410194 w 5241"/>
              <a:gd name="T51" fmla="*/ 250777 h 3201"/>
              <a:gd name="T52" fmla="*/ 389166 w 5241"/>
              <a:gd name="T53" fmla="*/ 274036 h 3201"/>
              <a:gd name="T54" fmla="*/ 379276 w 5241"/>
              <a:gd name="T55" fmla="*/ 261880 h 3201"/>
              <a:gd name="T56" fmla="*/ 389934 w 5241"/>
              <a:gd name="T57" fmla="*/ 248384 h 3201"/>
              <a:gd name="T58" fmla="*/ 397424 w 5241"/>
              <a:gd name="T59" fmla="*/ 225891 h 3201"/>
              <a:gd name="T60" fmla="*/ 362761 w 5241"/>
              <a:gd name="T61" fmla="*/ 227326 h 3201"/>
              <a:gd name="T62" fmla="*/ 335491 w 5241"/>
              <a:gd name="T63" fmla="*/ 229911 h 3201"/>
              <a:gd name="T64" fmla="*/ 351335 w 5241"/>
              <a:gd name="T65" fmla="*/ 216798 h 3201"/>
              <a:gd name="T66" fmla="*/ 356039 w 5241"/>
              <a:gd name="T67" fmla="*/ 213926 h 3201"/>
              <a:gd name="T68" fmla="*/ 309566 w 5241"/>
              <a:gd name="T69" fmla="*/ 214500 h 3201"/>
              <a:gd name="T70" fmla="*/ 245521 w 5241"/>
              <a:gd name="T71" fmla="*/ 258530 h 3201"/>
              <a:gd name="T72" fmla="*/ 240336 w 5241"/>
              <a:gd name="T73" fmla="*/ 288202 h 3201"/>
              <a:gd name="T74" fmla="*/ 230926 w 5241"/>
              <a:gd name="T75" fmla="*/ 304091 h 3201"/>
              <a:gd name="T76" fmla="*/ 227662 w 5241"/>
              <a:gd name="T77" fmla="*/ 283608 h 3201"/>
              <a:gd name="T78" fmla="*/ 189830 w 5241"/>
              <a:gd name="T79" fmla="*/ 290403 h 3201"/>
              <a:gd name="T80" fmla="*/ 175043 w 5241"/>
              <a:gd name="T81" fmla="*/ 305814 h 3201"/>
              <a:gd name="T82" fmla="*/ 178692 w 5241"/>
              <a:gd name="T83" fmla="*/ 279683 h 3201"/>
              <a:gd name="T84" fmla="*/ 190118 w 5241"/>
              <a:gd name="T85" fmla="*/ 263603 h 3201"/>
              <a:gd name="T86" fmla="*/ 166689 w 5241"/>
              <a:gd name="T87" fmla="*/ 274323 h 3201"/>
              <a:gd name="T88" fmla="*/ 178116 w 5241"/>
              <a:gd name="T89" fmla="*/ 252500 h 3201"/>
              <a:gd name="T90" fmla="*/ 194631 w 5241"/>
              <a:gd name="T91" fmla="*/ 246852 h 3201"/>
              <a:gd name="T92" fmla="*/ 173411 w 5241"/>
              <a:gd name="T93" fmla="*/ 246087 h 3201"/>
              <a:gd name="T94" fmla="*/ 191366 w 5241"/>
              <a:gd name="T95" fmla="*/ 234409 h 3201"/>
              <a:gd name="T96" fmla="*/ 239088 w 5241"/>
              <a:gd name="T97" fmla="*/ 195740 h 3201"/>
              <a:gd name="T98" fmla="*/ 111478 w 5241"/>
              <a:gd name="T99" fmla="*/ 134673 h 3201"/>
              <a:gd name="T100" fmla="*/ 88914 w 5241"/>
              <a:gd name="T101" fmla="*/ 146350 h 3201"/>
              <a:gd name="T102" fmla="*/ 80944 w 5241"/>
              <a:gd name="T103" fmla="*/ 153625 h 3201"/>
              <a:gd name="T104" fmla="*/ 65869 w 5241"/>
              <a:gd name="T105" fmla="*/ 133620 h 3201"/>
              <a:gd name="T106" fmla="*/ 40712 w 5241"/>
              <a:gd name="T107" fmla="*/ 150945 h 3201"/>
              <a:gd name="T108" fmla="*/ 37351 w 5241"/>
              <a:gd name="T109" fmla="*/ 131514 h 3201"/>
              <a:gd name="T110" fmla="*/ 49834 w 5241"/>
              <a:gd name="T111" fmla="*/ 115242 h 3201"/>
              <a:gd name="T112" fmla="*/ 1248 w 5241"/>
              <a:gd name="T113" fmla="*/ 114477 h 3201"/>
              <a:gd name="T114" fmla="*/ 28710 w 5241"/>
              <a:gd name="T115" fmla="*/ 102225 h 3201"/>
              <a:gd name="T116" fmla="*/ 51274 w 5241"/>
              <a:gd name="T117" fmla="*/ 101938 h 3201"/>
              <a:gd name="T118" fmla="*/ 59148 w 5241"/>
              <a:gd name="T119" fmla="*/ 67576 h 3201"/>
              <a:gd name="T120" fmla="*/ 81904 w 5241"/>
              <a:gd name="T121" fmla="*/ 40679 h 3201"/>
              <a:gd name="T122" fmla="*/ 88722 w 5241"/>
              <a:gd name="T123" fmla="*/ 14645 h 3201"/>
              <a:gd name="T124" fmla="*/ 107542 w 5241"/>
              <a:gd name="T125" fmla="*/ 2106 h 32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241" h="3201">
                <a:moveTo>
                  <a:pt x="4050" y="1767"/>
                </a:moveTo>
                <a:lnTo>
                  <a:pt x="4042" y="1815"/>
                </a:lnTo>
                <a:lnTo>
                  <a:pt x="4029" y="1859"/>
                </a:lnTo>
                <a:lnTo>
                  <a:pt x="4012" y="1899"/>
                </a:lnTo>
                <a:lnTo>
                  <a:pt x="3991" y="1934"/>
                </a:lnTo>
                <a:lnTo>
                  <a:pt x="3967" y="1967"/>
                </a:lnTo>
                <a:lnTo>
                  <a:pt x="3942" y="1997"/>
                </a:lnTo>
                <a:lnTo>
                  <a:pt x="3915" y="2026"/>
                </a:lnTo>
                <a:lnTo>
                  <a:pt x="3886" y="2053"/>
                </a:lnTo>
                <a:lnTo>
                  <a:pt x="3856" y="2080"/>
                </a:lnTo>
                <a:lnTo>
                  <a:pt x="3828" y="2107"/>
                </a:lnTo>
                <a:lnTo>
                  <a:pt x="3885" y="2107"/>
                </a:lnTo>
                <a:lnTo>
                  <a:pt x="3939" y="2102"/>
                </a:lnTo>
                <a:lnTo>
                  <a:pt x="3991" y="2092"/>
                </a:lnTo>
                <a:lnTo>
                  <a:pt x="4040" y="2078"/>
                </a:lnTo>
                <a:lnTo>
                  <a:pt x="4085" y="2057"/>
                </a:lnTo>
                <a:lnTo>
                  <a:pt x="4123" y="2034"/>
                </a:lnTo>
                <a:lnTo>
                  <a:pt x="4101" y="2032"/>
                </a:lnTo>
                <a:lnTo>
                  <a:pt x="4080" y="2034"/>
                </a:lnTo>
                <a:lnTo>
                  <a:pt x="4058" y="2035"/>
                </a:lnTo>
                <a:lnTo>
                  <a:pt x="4039" y="2037"/>
                </a:lnTo>
                <a:lnTo>
                  <a:pt x="4021" y="2037"/>
                </a:lnTo>
                <a:lnTo>
                  <a:pt x="4005" y="2034"/>
                </a:lnTo>
                <a:lnTo>
                  <a:pt x="3991" y="2027"/>
                </a:lnTo>
                <a:lnTo>
                  <a:pt x="3982" y="2016"/>
                </a:lnTo>
                <a:lnTo>
                  <a:pt x="3975" y="2000"/>
                </a:lnTo>
                <a:lnTo>
                  <a:pt x="3986" y="1980"/>
                </a:lnTo>
                <a:lnTo>
                  <a:pt x="4004" y="1964"/>
                </a:lnTo>
                <a:lnTo>
                  <a:pt x="4026" y="1953"/>
                </a:lnTo>
                <a:lnTo>
                  <a:pt x="4050" y="1945"/>
                </a:lnTo>
                <a:lnTo>
                  <a:pt x="4077" y="1940"/>
                </a:lnTo>
                <a:lnTo>
                  <a:pt x="4105" y="1937"/>
                </a:lnTo>
                <a:lnTo>
                  <a:pt x="4136" y="1934"/>
                </a:lnTo>
                <a:lnTo>
                  <a:pt x="4164" y="1931"/>
                </a:lnTo>
                <a:lnTo>
                  <a:pt x="4193" y="1926"/>
                </a:lnTo>
                <a:lnTo>
                  <a:pt x="4220" y="1921"/>
                </a:lnTo>
                <a:lnTo>
                  <a:pt x="4191" y="1913"/>
                </a:lnTo>
                <a:lnTo>
                  <a:pt x="4167" y="1900"/>
                </a:lnTo>
                <a:lnTo>
                  <a:pt x="4147" y="1885"/>
                </a:lnTo>
                <a:lnTo>
                  <a:pt x="4115" y="1846"/>
                </a:lnTo>
                <a:lnTo>
                  <a:pt x="4101" y="1824"/>
                </a:lnTo>
                <a:lnTo>
                  <a:pt x="4085" y="1804"/>
                </a:lnTo>
                <a:lnTo>
                  <a:pt x="4069" y="1785"/>
                </a:lnTo>
                <a:lnTo>
                  <a:pt x="4050" y="1767"/>
                </a:lnTo>
                <a:close/>
                <a:moveTo>
                  <a:pt x="1220" y="0"/>
                </a:moveTo>
                <a:lnTo>
                  <a:pt x="1261" y="35"/>
                </a:lnTo>
                <a:lnTo>
                  <a:pt x="1304" y="72"/>
                </a:lnTo>
                <a:lnTo>
                  <a:pt x="1342" y="111"/>
                </a:lnTo>
                <a:lnTo>
                  <a:pt x="1379" y="153"/>
                </a:lnTo>
                <a:lnTo>
                  <a:pt x="1440" y="143"/>
                </a:lnTo>
                <a:lnTo>
                  <a:pt x="1558" y="121"/>
                </a:lnTo>
                <a:lnTo>
                  <a:pt x="1617" y="108"/>
                </a:lnTo>
                <a:lnTo>
                  <a:pt x="1676" y="110"/>
                </a:lnTo>
                <a:lnTo>
                  <a:pt x="1730" y="116"/>
                </a:lnTo>
                <a:lnTo>
                  <a:pt x="1779" y="127"/>
                </a:lnTo>
                <a:lnTo>
                  <a:pt x="1825" y="141"/>
                </a:lnTo>
                <a:lnTo>
                  <a:pt x="1868" y="157"/>
                </a:lnTo>
                <a:lnTo>
                  <a:pt x="1996" y="210"/>
                </a:lnTo>
                <a:lnTo>
                  <a:pt x="2028" y="199"/>
                </a:lnTo>
                <a:lnTo>
                  <a:pt x="2065" y="189"/>
                </a:lnTo>
                <a:lnTo>
                  <a:pt x="2103" y="183"/>
                </a:lnTo>
                <a:lnTo>
                  <a:pt x="2141" y="175"/>
                </a:lnTo>
                <a:lnTo>
                  <a:pt x="2179" y="165"/>
                </a:lnTo>
                <a:lnTo>
                  <a:pt x="2212" y="153"/>
                </a:lnTo>
                <a:lnTo>
                  <a:pt x="2223" y="146"/>
                </a:lnTo>
                <a:lnTo>
                  <a:pt x="2246" y="130"/>
                </a:lnTo>
                <a:lnTo>
                  <a:pt x="2258" y="122"/>
                </a:lnTo>
                <a:lnTo>
                  <a:pt x="2273" y="118"/>
                </a:lnTo>
                <a:lnTo>
                  <a:pt x="2287" y="118"/>
                </a:lnTo>
                <a:lnTo>
                  <a:pt x="2303" y="124"/>
                </a:lnTo>
                <a:lnTo>
                  <a:pt x="2319" y="137"/>
                </a:lnTo>
                <a:lnTo>
                  <a:pt x="2390" y="122"/>
                </a:lnTo>
                <a:lnTo>
                  <a:pt x="2466" y="110"/>
                </a:lnTo>
                <a:lnTo>
                  <a:pt x="2546" y="103"/>
                </a:lnTo>
                <a:lnTo>
                  <a:pt x="2632" y="102"/>
                </a:lnTo>
                <a:lnTo>
                  <a:pt x="2643" y="92"/>
                </a:lnTo>
                <a:lnTo>
                  <a:pt x="2659" y="83"/>
                </a:lnTo>
                <a:lnTo>
                  <a:pt x="2674" y="76"/>
                </a:lnTo>
                <a:lnTo>
                  <a:pt x="2692" y="72"/>
                </a:lnTo>
                <a:lnTo>
                  <a:pt x="2711" y="72"/>
                </a:lnTo>
                <a:lnTo>
                  <a:pt x="2727" y="73"/>
                </a:lnTo>
                <a:lnTo>
                  <a:pt x="2741" y="80"/>
                </a:lnTo>
                <a:lnTo>
                  <a:pt x="2754" y="91"/>
                </a:lnTo>
                <a:lnTo>
                  <a:pt x="2762" y="108"/>
                </a:lnTo>
                <a:lnTo>
                  <a:pt x="2816" y="114"/>
                </a:lnTo>
                <a:lnTo>
                  <a:pt x="2867" y="124"/>
                </a:lnTo>
                <a:lnTo>
                  <a:pt x="2914" y="137"/>
                </a:lnTo>
                <a:lnTo>
                  <a:pt x="2933" y="129"/>
                </a:lnTo>
                <a:lnTo>
                  <a:pt x="2952" y="124"/>
                </a:lnTo>
                <a:lnTo>
                  <a:pt x="2973" y="122"/>
                </a:lnTo>
                <a:lnTo>
                  <a:pt x="2992" y="124"/>
                </a:lnTo>
                <a:lnTo>
                  <a:pt x="3011" y="130"/>
                </a:lnTo>
                <a:lnTo>
                  <a:pt x="3027" y="140"/>
                </a:lnTo>
                <a:lnTo>
                  <a:pt x="3038" y="153"/>
                </a:lnTo>
                <a:lnTo>
                  <a:pt x="3046" y="170"/>
                </a:lnTo>
                <a:lnTo>
                  <a:pt x="3078" y="178"/>
                </a:lnTo>
                <a:lnTo>
                  <a:pt x="3108" y="187"/>
                </a:lnTo>
                <a:lnTo>
                  <a:pt x="3137" y="199"/>
                </a:lnTo>
                <a:lnTo>
                  <a:pt x="3167" y="206"/>
                </a:lnTo>
                <a:lnTo>
                  <a:pt x="3199" y="213"/>
                </a:lnTo>
                <a:lnTo>
                  <a:pt x="3234" y="214"/>
                </a:lnTo>
                <a:lnTo>
                  <a:pt x="3272" y="210"/>
                </a:lnTo>
                <a:lnTo>
                  <a:pt x="3289" y="222"/>
                </a:lnTo>
                <a:lnTo>
                  <a:pt x="3302" y="237"/>
                </a:lnTo>
                <a:lnTo>
                  <a:pt x="3313" y="252"/>
                </a:lnTo>
                <a:lnTo>
                  <a:pt x="3322" y="271"/>
                </a:lnTo>
                <a:lnTo>
                  <a:pt x="3372" y="298"/>
                </a:lnTo>
                <a:lnTo>
                  <a:pt x="3424" y="322"/>
                </a:lnTo>
                <a:lnTo>
                  <a:pt x="3481" y="341"/>
                </a:lnTo>
                <a:lnTo>
                  <a:pt x="3540" y="357"/>
                </a:lnTo>
                <a:lnTo>
                  <a:pt x="3600" y="373"/>
                </a:lnTo>
                <a:lnTo>
                  <a:pt x="3724" y="402"/>
                </a:lnTo>
                <a:lnTo>
                  <a:pt x="3783" y="419"/>
                </a:lnTo>
                <a:lnTo>
                  <a:pt x="3799" y="419"/>
                </a:lnTo>
                <a:lnTo>
                  <a:pt x="3810" y="416"/>
                </a:lnTo>
                <a:lnTo>
                  <a:pt x="3816" y="408"/>
                </a:lnTo>
                <a:lnTo>
                  <a:pt x="3862" y="429"/>
                </a:lnTo>
                <a:lnTo>
                  <a:pt x="3909" y="448"/>
                </a:lnTo>
                <a:lnTo>
                  <a:pt x="3958" y="467"/>
                </a:lnTo>
                <a:lnTo>
                  <a:pt x="4007" y="481"/>
                </a:lnTo>
                <a:lnTo>
                  <a:pt x="4058" y="492"/>
                </a:lnTo>
                <a:lnTo>
                  <a:pt x="4112" y="498"/>
                </a:lnTo>
                <a:lnTo>
                  <a:pt x="4126" y="517"/>
                </a:lnTo>
                <a:lnTo>
                  <a:pt x="4147" y="533"/>
                </a:lnTo>
                <a:lnTo>
                  <a:pt x="4169" y="544"/>
                </a:lnTo>
                <a:lnTo>
                  <a:pt x="4220" y="563"/>
                </a:lnTo>
                <a:lnTo>
                  <a:pt x="4245" y="574"/>
                </a:lnTo>
                <a:lnTo>
                  <a:pt x="4269" y="586"/>
                </a:lnTo>
                <a:lnTo>
                  <a:pt x="4288" y="601"/>
                </a:lnTo>
                <a:lnTo>
                  <a:pt x="4344" y="601"/>
                </a:lnTo>
                <a:lnTo>
                  <a:pt x="4348" y="613"/>
                </a:lnTo>
                <a:lnTo>
                  <a:pt x="4364" y="628"/>
                </a:lnTo>
                <a:lnTo>
                  <a:pt x="4371" y="638"/>
                </a:lnTo>
                <a:lnTo>
                  <a:pt x="4372" y="652"/>
                </a:lnTo>
                <a:lnTo>
                  <a:pt x="4423" y="676"/>
                </a:lnTo>
                <a:lnTo>
                  <a:pt x="4469" y="706"/>
                </a:lnTo>
                <a:lnTo>
                  <a:pt x="4510" y="741"/>
                </a:lnTo>
                <a:lnTo>
                  <a:pt x="4547" y="779"/>
                </a:lnTo>
                <a:lnTo>
                  <a:pt x="4579" y="822"/>
                </a:lnTo>
                <a:lnTo>
                  <a:pt x="4607" y="869"/>
                </a:lnTo>
                <a:lnTo>
                  <a:pt x="4633" y="919"/>
                </a:lnTo>
                <a:lnTo>
                  <a:pt x="4637" y="960"/>
                </a:lnTo>
                <a:lnTo>
                  <a:pt x="4637" y="998"/>
                </a:lnTo>
                <a:lnTo>
                  <a:pt x="4630" y="1030"/>
                </a:lnTo>
                <a:lnTo>
                  <a:pt x="4615" y="1057"/>
                </a:lnTo>
                <a:lnTo>
                  <a:pt x="4595" y="1080"/>
                </a:lnTo>
                <a:lnTo>
                  <a:pt x="4568" y="1096"/>
                </a:lnTo>
                <a:lnTo>
                  <a:pt x="4536" y="1107"/>
                </a:lnTo>
                <a:lnTo>
                  <a:pt x="4498" y="1111"/>
                </a:lnTo>
                <a:lnTo>
                  <a:pt x="4498" y="1126"/>
                </a:lnTo>
                <a:lnTo>
                  <a:pt x="4502" y="1137"/>
                </a:lnTo>
                <a:lnTo>
                  <a:pt x="4507" y="1147"/>
                </a:lnTo>
                <a:lnTo>
                  <a:pt x="4512" y="1158"/>
                </a:lnTo>
                <a:lnTo>
                  <a:pt x="4514" y="1172"/>
                </a:lnTo>
                <a:lnTo>
                  <a:pt x="4541" y="1147"/>
                </a:lnTo>
                <a:lnTo>
                  <a:pt x="4574" y="1126"/>
                </a:lnTo>
                <a:lnTo>
                  <a:pt x="4610" y="1111"/>
                </a:lnTo>
                <a:lnTo>
                  <a:pt x="4652" y="1098"/>
                </a:lnTo>
                <a:lnTo>
                  <a:pt x="4695" y="1090"/>
                </a:lnTo>
                <a:lnTo>
                  <a:pt x="4741" y="1087"/>
                </a:lnTo>
                <a:lnTo>
                  <a:pt x="4788" y="1085"/>
                </a:lnTo>
                <a:lnTo>
                  <a:pt x="4838" y="1087"/>
                </a:lnTo>
                <a:lnTo>
                  <a:pt x="4885" y="1090"/>
                </a:lnTo>
                <a:lnTo>
                  <a:pt x="4933" y="1095"/>
                </a:lnTo>
                <a:lnTo>
                  <a:pt x="4981" y="1103"/>
                </a:lnTo>
                <a:lnTo>
                  <a:pt x="5025" y="1111"/>
                </a:lnTo>
                <a:lnTo>
                  <a:pt x="5027" y="1122"/>
                </a:lnTo>
                <a:lnTo>
                  <a:pt x="5031" y="1130"/>
                </a:lnTo>
                <a:lnTo>
                  <a:pt x="5039" y="1136"/>
                </a:lnTo>
                <a:lnTo>
                  <a:pt x="5047" y="1141"/>
                </a:lnTo>
                <a:lnTo>
                  <a:pt x="5052" y="1150"/>
                </a:lnTo>
                <a:lnTo>
                  <a:pt x="5054" y="1161"/>
                </a:lnTo>
                <a:lnTo>
                  <a:pt x="5089" y="1177"/>
                </a:lnTo>
                <a:lnTo>
                  <a:pt x="5119" y="1198"/>
                </a:lnTo>
                <a:lnTo>
                  <a:pt x="5144" y="1223"/>
                </a:lnTo>
                <a:lnTo>
                  <a:pt x="5168" y="1250"/>
                </a:lnTo>
                <a:lnTo>
                  <a:pt x="5209" y="1310"/>
                </a:lnTo>
                <a:lnTo>
                  <a:pt x="5228" y="1342"/>
                </a:lnTo>
                <a:lnTo>
                  <a:pt x="5227" y="1361"/>
                </a:lnTo>
                <a:lnTo>
                  <a:pt x="5230" y="1379"/>
                </a:lnTo>
                <a:lnTo>
                  <a:pt x="5235" y="1394"/>
                </a:lnTo>
                <a:lnTo>
                  <a:pt x="5239" y="1409"/>
                </a:lnTo>
                <a:lnTo>
                  <a:pt x="5241" y="1425"/>
                </a:lnTo>
                <a:lnTo>
                  <a:pt x="5238" y="1437"/>
                </a:lnTo>
                <a:lnTo>
                  <a:pt x="5228" y="1450"/>
                </a:lnTo>
                <a:lnTo>
                  <a:pt x="5233" y="1523"/>
                </a:lnTo>
                <a:lnTo>
                  <a:pt x="5233" y="1591"/>
                </a:lnTo>
                <a:lnTo>
                  <a:pt x="5227" y="1653"/>
                </a:lnTo>
                <a:lnTo>
                  <a:pt x="5216" y="1712"/>
                </a:lnTo>
                <a:lnTo>
                  <a:pt x="5201" y="1764"/>
                </a:lnTo>
                <a:lnTo>
                  <a:pt x="5182" y="1815"/>
                </a:lnTo>
                <a:lnTo>
                  <a:pt x="5160" y="1859"/>
                </a:lnTo>
                <a:lnTo>
                  <a:pt x="5135" y="1902"/>
                </a:lnTo>
                <a:lnTo>
                  <a:pt x="5106" y="1943"/>
                </a:lnTo>
                <a:lnTo>
                  <a:pt x="5076" y="1981"/>
                </a:lnTo>
                <a:lnTo>
                  <a:pt x="5044" y="2016"/>
                </a:lnTo>
                <a:lnTo>
                  <a:pt x="5011" y="2051"/>
                </a:lnTo>
                <a:lnTo>
                  <a:pt x="4976" y="2086"/>
                </a:lnTo>
                <a:lnTo>
                  <a:pt x="4906" y="2153"/>
                </a:lnTo>
                <a:lnTo>
                  <a:pt x="4917" y="2183"/>
                </a:lnTo>
                <a:lnTo>
                  <a:pt x="4931" y="2211"/>
                </a:lnTo>
                <a:lnTo>
                  <a:pt x="4944" y="2240"/>
                </a:lnTo>
                <a:lnTo>
                  <a:pt x="4957" y="2270"/>
                </a:lnTo>
                <a:lnTo>
                  <a:pt x="4968" y="2300"/>
                </a:lnTo>
                <a:lnTo>
                  <a:pt x="4976" y="2335"/>
                </a:lnTo>
                <a:lnTo>
                  <a:pt x="4979" y="2373"/>
                </a:lnTo>
                <a:lnTo>
                  <a:pt x="4995" y="2392"/>
                </a:lnTo>
                <a:lnTo>
                  <a:pt x="5012" y="2413"/>
                </a:lnTo>
                <a:lnTo>
                  <a:pt x="5050" y="2454"/>
                </a:lnTo>
                <a:lnTo>
                  <a:pt x="5069" y="2476"/>
                </a:lnTo>
                <a:lnTo>
                  <a:pt x="5085" y="2498"/>
                </a:lnTo>
                <a:lnTo>
                  <a:pt x="5098" y="2524"/>
                </a:lnTo>
                <a:lnTo>
                  <a:pt x="5108" y="2549"/>
                </a:lnTo>
                <a:lnTo>
                  <a:pt x="5111" y="2578"/>
                </a:lnTo>
                <a:lnTo>
                  <a:pt x="5108" y="2608"/>
                </a:lnTo>
                <a:lnTo>
                  <a:pt x="5098" y="2640"/>
                </a:lnTo>
                <a:lnTo>
                  <a:pt x="5069" y="2647"/>
                </a:lnTo>
                <a:lnTo>
                  <a:pt x="5042" y="2649"/>
                </a:lnTo>
                <a:lnTo>
                  <a:pt x="5019" y="2644"/>
                </a:lnTo>
                <a:lnTo>
                  <a:pt x="4996" y="2635"/>
                </a:lnTo>
                <a:lnTo>
                  <a:pt x="4977" y="2619"/>
                </a:lnTo>
                <a:lnTo>
                  <a:pt x="4958" y="2601"/>
                </a:lnTo>
                <a:lnTo>
                  <a:pt x="4942" y="2581"/>
                </a:lnTo>
                <a:lnTo>
                  <a:pt x="4927" y="2557"/>
                </a:lnTo>
                <a:lnTo>
                  <a:pt x="4912" y="2535"/>
                </a:lnTo>
                <a:lnTo>
                  <a:pt x="4898" y="2511"/>
                </a:lnTo>
                <a:lnTo>
                  <a:pt x="4884" y="2489"/>
                </a:lnTo>
                <a:lnTo>
                  <a:pt x="4871" y="2470"/>
                </a:lnTo>
                <a:lnTo>
                  <a:pt x="4841" y="2454"/>
                </a:lnTo>
                <a:lnTo>
                  <a:pt x="4812" y="2438"/>
                </a:lnTo>
                <a:lnTo>
                  <a:pt x="4785" y="2421"/>
                </a:lnTo>
                <a:lnTo>
                  <a:pt x="4761" y="2402"/>
                </a:lnTo>
                <a:lnTo>
                  <a:pt x="4739" y="2379"/>
                </a:lnTo>
                <a:lnTo>
                  <a:pt x="4720" y="2352"/>
                </a:lnTo>
                <a:lnTo>
                  <a:pt x="4706" y="2324"/>
                </a:lnTo>
                <a:lnTo>
                  <a:pt x="4695" y="2289"/>
                </a:lnTo>
                <a:lnTo>
                  <a:pt x="4690" y="2249"/>
                </a:lnTo>
                <a:lnTo>
                  <a:pt x="4661" y="2259"/>
                </a:lnTo>
                <a:lnTo>
                  <a:pt x="4637" y="2272"/>
                </a:lnTo>
                <a:lnTo>
                  <a:pt x="4617" y="2289"/>
                </a:lnTo>
                <a:lnTo>
                  <a:pt x="4598" y="2310"/>
                </a:lnTo>
                <a:lnTo>
                  <a:pt x="4580" y="2330"/>
                </a:lnTo>
                <a:lnTo>
                  <a:pt x="4563" y="2352"/>
                </a:lnTo>
                <a:lnTo>
                  <a:pt x="4545" y="2373"/>
                </a:lnTo>
                <a:lnTo>
                  <a:pt x="4525" y="2391"/>
                </a:lnTo>
                <a:lnTo>
                  <a:pt x="4515" y="2395"/>
                </a:lnTo>
                <a:lnTo>
                  <a:pt x="4504" y="2398"/>
                </a:lnTo>
                <a:lnTo>
                  <a:pt x="4491" y="2402"/>
                </a:lnTo>
                <a:lnTo>
                  <a:pt x="4480" y="2408"/>
                </a:lnTo>
                <a:lnTo>
                  <a:pt x="4472" y="2414"/>
                </a:lnTo>
                <a:lnTo>
                  <a:pt x="4466" y="2425"/>
                </a:lnTo>
                <a:lnTo>
                  <a:pt x="4460" y="2435"/>
                </a:lnTo>
                <a:lnTo>
                  <a:pt x="4452" y="2441"/>
                </a:lnTo>
                <a:lnTo>
                  <a:pt x="4428" y="2452"/>
                </a:lnTo>
                <a:lnTo>
                  <a:pt x="4374" y="2475"/>
                </a:lnTo>
                <a:lnTo>
                  <a:pt x="4350" y="2487"/>
                </a:lnTo>
                <a:lnTo>
                  <a:pt x="4331" y="2521"/>
                </a:lnTo>
                <a:lnTo>
                  <a:pt x="4312" y="2555"/>
                </a:lnTo>
                <a:lnTo>
                  <a:pt x="4293" y="2589"/>
                </a:lnTo>
                <a:lnTo>
                  <a:pt x="4272" y="2620"/>
                </a:lnTo>
                <a:lnTo>
                  <a:pt x="4248" y="2651"/>
                </a:lnTo>
                <a:lnTo>
                  <a:pt x="4223" y="2678"/>
                </a:lnTo>
                <a:lnTo>
                  <a:pt x="4194" y="2701"/>
                </a:lnTo>
                <a:lnTo>
                  <a:pt x="4161" y="2720"/>
                </a:lnTo>
                <a:lnTo>
                  <a:pt x="4123" y="2736"/>
                </a:lnTo>
                <a:lnTo>
                  <a:pt x="4117" y="2765"/>
                </a:lnTo>
                <a:lnTo>
                  <a:pt x="4107" y="2793"/>
                </a:lnTo>
                <a:lnTo>
                  <a:pt x="4091" y="2820"/>
                </a:lnTo>
                <a:lnTo>
                  <a:pt x="4074" y="2844"/>
                </a:lnTo>
                <a:lnTo>
                  <a:pt x="4053" y="2863"/>
                </a:lnTo>
                <a:lnTo>
                  <a:pt x="4029" y="2877"/>
                </a:lnTo>
                <a:lnTo>
                  <a:pt x="4004" y="2884"/>
                </a:lnTo>
                <a:lnTo>
                  <a:pt x="3978" y="2884"/>
                </a:lnTo>
                <a:lnTo>
                  <a:pt x="3951" y="2874"/>
                </a:lnTo>
                <a:lnTo>
                  <a:pt x="3924" y="2855"/>
                </a:lnTo>
                <a:lnTo>
                  <a:pt x="3921" y="2825"/>
                </a:lnTo>
                <a:lnTo>
                  <a:pt x="3923" y="2798"/>
                </a:lnTo>
                <a:lnTo>
                  <a:pt x="3929" y="2776"/>
                </a:lnTo>
                <a:lnTo>
                  <a:pt x="3939" y="2755"/>
                </a:lnTo>
                <a:lnTo>
                  <a:pt x="3950" y="2736"/>
                </a:lnTo>
                <a:lnTo>
                  <a:pt x="3963" y="2720"/>
                </a:lnTo>
                <a:lnTo>
                  <a:pt x="3977" y="2705"/>
                </a:lnTo>
                <a:lnTo>
                  <a:pt x="3991" y="2690"/>
                </a:lnTo>
                <a:lnTo>
                  <a:pt x="4004" y="2674"/>
                </a:lnTo>
                <a:lnTo>
                  <a:pt x="4013" y="2659"/>
                </a:lnTo>
                <a:lnTo>
                  <a:pt x="4021" y="2643"/>
                </a:lnTo>
                <a:lnTo>
                  <a:pt x="4028" y="2627"/>
                </a:lnTo>
                <a:lnTo>
                  <a:pt x="4036" y="2613"/>
                </a:lnTo>
                <a:lnTo>
                  <a:pt x="4047" y="2601"/>
                </a:lnTo>
                <a:lnTo>
                  <a:pt x="4061" y="2595"/>
                </a:lnTo>
                <a:lnTo>
                  <a:pt x="4072" y="2557"/>
                </a:lnTo>
                <a:lnTo>
                  <a:pt x="4088" y="2522"/>
                </a:lnTo>
                <a:lnTo>
                  <a:pt x="4107" y="2492"/>
                </a:lnTo>
                <a:lnTo>
                  <a:pt x="4128" y="2463"/>
                </a:lnTo>
                <a:lnTo>
                  <a:pt x="4150" y="2435"/>
                </a:lnTo>
                <a:lnTo>
                  <a:pt x="4171" y="2406"/>
                </a:lnTo>
                <a:lnTo>
                  <a:pt x="4188" y="2375"/>
                </a:lnTo>
                <a:lnTo>
                  <a:pt x="4202" y="2340"/>
                </a:lnTo>
                <a:lnTo>
                  <a:pt x="4174" y="2349"/>
                </a:lnTo>
                <a:lnTo>
                  <a:pt x="4139" y="2360"/>
                </a:lnTo>
                <a:lnTo>
                  <a:pt x="4099" y="2371"/>
                </a:lnTo>
                <a:lnTo>
                  <a:pt x="4059" y="2381"/>
                </a:lnTo>
                <a:lnTo>
                  <a:pt x="4021" y="2391"/>
                </a:lnTo>
                <a:lnTo>
                  <a:pt x="3996" y="2391"/>
                </a:lnTo>
                <a:lnTo>
                  <a:pt x="3986" y="2387"/>
                </a:lnTo>
                <a:lnTo>
                  <a:pt x="3982" y="2379"/>
                </a:lnTo>
                <a:lnTo>
                  <a:pt x="3926" y="2381"/>
                </a:lnTo>
                <a:lnTo>
                  <a:pt x="3875" y="2379"/>
                </a:lnTo>
                <a:lnTo>
                  <a:pt x="3826" y="2376"/>
                </a:lnTo>
                <a:lnTo>
                  <a:pt x="3778" y="2375"/>
                </a:lnTo>
                <a:lnTo>
                  <a:pt x="3732" y="2379"/>
                </a:lnTo>
                <a:lnTo>
                  <a:pt x="3705" y="2386"/>
                </a:lnTo>
                <a:lnTo>
                  <a:pt x="3678" y="2397"/>
                </a:lnTo>
                <a:lnTo>
                  <a:pt x="3650" y="2408"/>
                </a:lnTo>
                <a:lnTo>
                  <a:pt x="3624" y="2419"/>
                </a:lnTo>
                <a:lnTo>
                  <a:pt x="3597" y="2429"/>
                </a:lnTo>
                <a:lnTo>
                  <a:pt x="3570" y="2433"/>
                </a:lnTo>
                <a:lnTo>
                  <a:pt x="3545" y="2432"/>
                </a:lnTo>
                <a:lnTo>
                  <a:pt x="3519" y="2421"/>
                </a:lnTo>
                <a:lnTo>
                  <a:pt x="3494" y="2402"/>
                </a:lnTo>
                <a:lnTo>
                  <a:pt x="3499" y="2392"/>
                </a:lnTo>
                <a:lnTo>
                  <a:pt x="3504" y="2384"/>
                </a:lnTo>
                <a:lnTo>
                  <a:pt x="3508" y="2375"/>
                </a:lnTo>
                <a:lnTo>
                  <a:pt x="3510" y="2362"/>
                </a:lnTo>
                <a:lnTo>
                  <a:pt x="3534" y="2351"/>
                </a:lnTo>
                <a:lnTo>
                  <a:pt x="3556" y="2338"/>
                </a:lnTo>
                <a:lnTo>
                  <a:pt x="3577" y="2324"/>
                </a:lnTo>
                <a:lnTo>
                  <a:pt x="3596" y="2308"/>
                </a:lnTo>
                <a:lnTo>
                  <a:pt x="3637" y="2279"/>
                </a:lnTo>
                <a:lnTo>
                  <a:pt x="3659" y="2265"/>
                </a:lnTo>
                <a:lnTo>
                  <a:pt x="3683" y="2256"/>
                </a:lnTo>
                <a:lnTo>
                  <a:pt x="3710" y="2248"/>
                </a:lnTo>
                <a:lnTo>
                  <a:pt x="3742" y="2243"/>
                </a:lnTo>
                <a:lnTo>
                  <a:pt x="3777" y="2245"/>
                </a:lnTo>
                <a:lnTo>
                  <a:pt x="3816" y="2249"/>
                </a:lnTo>
                <a:lnTo>
                  <a:pt x="3799" y="2237"/>
                </a:lnTo>
                <a:lnTo>
                  <a:pt x="3780" y="2230"/>
                </a:lnTo>
                <a:lnTo>
                  <a:pt x="3758" y="2229"/>
                </a:lnTo>
                <a:lnTo>
                  <a:pt x="3734" y="2230"/>
                </a:lnTo>
                <a:lnTo>
                  <a:pt x="3708" y="2235"/>
                </a:lnTo>
                <a:lnTo>
                  <a:pt x="3661" y="2245"/>
                </a:lnTo>
                <a:lnTo>
                  <a:pt x="3639" y="2246"/>
                </a:lnTo>
                <a:lnTo>
                  <a:pt x="3618" y="2245"/>
                </a:lnTo>
                <a:lnTo>
                  <a:pt x="3602" y="2238"/>
                </a:lnTo>
                <a:lnTo>
                  <a:pt x="3589" y="2226"/>
                </a:lnTo>
                <a:lnTo>
                  <a:pt x="3521" y="2238"/>
                </a:lnTo>
                <a:lnTo>
                  <a:pt x="3448" y="2245"/>
                </a:lnTo>
                <a:lnTo>
                  <a:pt x="3373" y="2248"/>
                </a:lnTo>
                <a:lnTo>
                  <a:pt x="3299" y="2246"/>
                </a:lnTo>
                <a:lnTo>
                  <a:pt x="3224" y="2241"/>
                </a:lnTo>
                <a:lnTo>
                  <a:pt x="3151" y="2233"/>
                </a:lnTo>
                <a:lnTo>
                  <a:pt x="3081" y="2222"/>
                </a:lnTo>
                <a:lnTo>
                  <a:pt x="3018" y="2210"/>
                </a:lnTo>
                <a:lnTo>
                  <a:pt x="2962" y="2291"/>
                </a:lnTo>
                <a:lnTo>
                  <a:pt x="2903" y="2368"/>
                </a:lnTo>
                <a:lnTo>
                  <a:pt x="2841" y="2443"/>
                </a:lnTo>
                <a:lnTo>
                  <a:pt x="2776" y="2513"/>
                </a:lnTo>
                <a:lnTo>
                  <a:pt x="2708" y="2581"/>
                </a:lnTo>
                <a:lnTo>
                  <a:pt x="2635" y="2643"/>
                </a:lnTo>
                <a:lnTo>
                  <a:pt x="2557" y="2701"/>
                </a:lnTo>
                <a:lnTo>
                  <a:pt x="2551" y="2724"/>
                </a:lnTo>
                <a:lnTo>
                  <a:pt x="2547" y="2752"/>
                </a:lnTo>
                <a:lnTo>
                  <a:pt x="2546" y="2782"/>
                </a:lnTo>
                <a:lnTo>
                  <a:pt x="2546" y="2814"/>
                </a:lnTo>
                <a:lnTo>
                  <a:pt x="2547" y="2847"/>
                </a:lnTo>
                <a:lnTo>
                  <a:pt x="2547" y="2879"/>
                </a:lnTo>
                <a:lnTo>
                  <a:pt x="2546" y="2909"/>
                </a:lnTo>
                <a:lnTo>
                  <a:pt x="2541" y="2935"/>
                </a:lnTo>
                <a:lnTo>
                  <a:pt x="2532" y="2963"/>
                </a:lnTo>
                <a:lnTo>
                  <a:pt x="2503" y="3011"/>
                </a:lnTo>
                <a:lnTo>
                  <a:pt x="2487" y="3033"/>
                </a:lnTo>
                <a:lnTo>
                  <a:pt x="2473" y="3057"/>
                </a:lnTo>
                <a:lnTo>
                  <a:pt x="2462" y="3080"/>
                </a:lnTo>
                <a:lnTo>
                  <a:pt x="2454" y="3107"/>
                </a:lnTo>
                <a:lnTo>
                  <a:pt x="2451" y="3138"/>
                </a:lnTo>
                <a:lnTo>
                  <a:pt x="2439" y="3144"/>
                </a:lnTo>
                <a:lnTo>
                  <a:pt x="2432" y="3153"/>
                </a:lnTo>
                <a:lnTo>
                  <a:pt x="2425" y="3163"/>
                </a:lnTo>
                <a:lnTo>
                  <a:pt x="2416" y="3172"/>
                </a:lnTo>
                <a:lnTo>
                  <a:pt x="2405" y="3177"/>
                </a:lnTo>
                <a:lnTo>
                  <a:pt x="2389" y="3163"/>
                </a:lnTo>
                <a:lnTo>
                  <a:pt x="2378" y="3144"/>
                </a:lnTo>
                <a:lnTo>
                  <a:pt x="2373" y="3123"/>
                </a:lnTo>
                <a:lnTo>
                  <a:pt x="2370" y="3099"/>
                </a:lnTo>
                <a:lnTo>
                  <a:pt x="2370" y="3074"/>
                </a:lnTo>
                <a:lnTo>
                  <a:pt x="2371" y="3049"/>
                </a:lnTo>
                <a:lnTo>
                  <a:pt x="2371" y="3025"/>
                </a:lnTo>
                <a:lnTo>
                  <a:pt x="2370" y="3004"/>
                </a:lnTo>
                <a:lnTo>
                  <a:pt x="2365" y="2985"/>
                </a:lnTo>
                <a:lnTo>
                  <a:pt x="2371" y="2963"/>
                </a:lnTo>
                <a:lnTo>
                  <a:pt x="2371" y="2939"/>
                </a:lnTo>
                <a:lnTo>
                  <a:pt x="2368" y="2916"/>
                </a:lnTo>
                <a:lnTo>
                  <a:pt x="2365" y="2889"/>
                </a:lnTo>
                <a:lnTo>
                  <a:pt x="2363" y="2858"/>
                </a:lnTo>
                <a:lnTo>
                  <a:pt x="2365" y="2827"/>
                </a:lnTo>
                <a:lnTo>
                  <a:pt x="2276" y="2857"/>
                </a:lnTo>
                <a:lnTo>
                  <a:pt x="2193" y="2893"/>
                </a:lnTo>
                <a:lnTo>
                  <a:pt x="2115" y="2935"/>
                </a:lnTo>
                <a:lnTo>
                  <a:pt x="2044" y="2982"/>
                </a:lnTo>
                <a:lnTo>
                  <a:pt x="1977" y="3034"/>
                </a:lnTo>
                <a:lnTo>
                  <a:pt x="1917" y="3093"/>
                </a:lnTo>
                <a:lnTo>
                  <a:pt x="1904" y="3122"/>
                </a:lnTo>
                <a:lnTo>
                  <a:pt x="1898" y="3139"/>
                </a:lnTo>
                <a:lnTo>
                  <a:pt x="1893" y="3155"/>
                </a:lnTo>
                <a:lnTo>
                  <a:pt x="1885" y="3171"/>
                </a:lnTo>
                <a:lnTo>
                  <a:pt x="1877" y="3185"/>
                </a:lnTo>
                <a:lnTo>
                  <a:pt x="1866" y="3195"/>
                </a:lnTo>
                <a:lnTo>
                  <a:pt x="1853" y="3201"/>
                </a:lnTo>
                <a:lnTo>
                  <a:pt x="1838" y="3201"/>
                </a:lnTo>
                <a:lnTo>
                  <a:pt x="1823" y="3195"/>
                </a:lnTo>
                <a:lnTo>
                  <a:pt x="1812" y="3184"/>
                </a:lnTo>
                <a:lnTo>
                  <a:pt x="1804" y="3166"/>
                </a:lnTo>
                <a:lnTo>
                  <a:pt x="1798" y="3147"/>
                </a:lnTo>
                <a:lnTo>
                  <a:pt x="1793" y="3126"/>
                </a:lnTo>
                <a:lnTo>
                  <a:pt x="1791" y="3106"/>
                </a:lnTo>
                <a:lnTo>
                  <a:pt x="1791" y="3087"/>
                </a:lnTo>
                <a:lnTo>
                  <a:pt x="1799" y="3041"/>
                </a:lnTo>
                <a:lnTo>
                  <a:pt x="1814" y="2998"/>
                </a:lnTo>
                <a:lnTo>
                  <a:pt x="1834" y="2958"/>
                </a:lnTo>
                <a:lnTo>
                  <a:pt x="1861" y="2922"/>
                </a:lnTo>
                <a:lnTo>
                  <a:pt x="1890" y="2887"/>
                </a:lnTo>
                <a:lnTo>
                  <a:pt x="1923" y="2855"/>
                </a:lnTo>
                <a:lnTo>
                  <a:pt x="1958" y="2827"/>
                </a:lnTo>
                <a:lnTo>
                  <a:pt x="1993" y="2801"/>
                </a:lnTo>
                <a:lnTo>
                  <a:pt x="2028" y="2778"/>
                </a:lnTo>
                <a:lnTo>
                  <a:pt x="2061" y="2758"/>
                </a:lnTo>
                <a:lnTo>
                  <a:pt x="2093" y="2741"/>
                </a:lnTo>
                <a:lnTo>
                  <a:pt x="2058" y="2746"/>
                </a:lnTo>
                <a:lnTo>
                  <a:pt x="2020" y="2751"/>
                </a:lnTo>
                <a:lnTo>
                  <a:pt x="1980" y="2754"/>
                </a:lnTo>
                <a:lnTo>
                  <a:pt x="1941" y="2758"/>
                </a:lnTo>
                <a:lnTo>
                  <a:pt x="1901" y="2765"/>
                </a:lnTo>
                <a:lnTo>
                  <a:pt x="1865" y="2774"/>
                </a:lnTo>
                <a:lnTo>
                  <a:pt x="1830" y="2787"/>
                </a:lnTo>
                <a:lnTo>
                  <a:pt x="1798" y="2804"/>
                </a:lnTo>
                <a:lnTo>
                  <a:pt x="1785" y="2816"/>
                </a:lnTo>
                <a:lnTo>
                  <a:pt x="1772" y="2828"/>
                </a:lnTo>
                <a:lnTo>
                  <a:pt x="1760" y="2843"/>
                </a:lnTo>
                <a:lnTo>
                  <a:pt x="1749" y="2855"/>
                </a:lnTo>
                <a:lnTo>
                  <a:pt x="1736" y="2866"/>
                </a:lnTo>
                <a:lnTo>
                  <a:pt x="1725" y="2873"/>
                </a:lnTo>
                <a:lnTo>
                  <a:pt x="1712" y="2873"/>
                </a:lnTo>
                <a:lnTo>
                  <a:pt x="1699" y="2865"/>
                </a:lnTo>
                <a:lnTo>
                  <a:pt x="1685" y="2849"/>
                </a:lnTo>
                <a:lnTo>
                  <a:pt x="1703" y="2803"/>
                </a:lnTo>
                <a:lnTo>
                  <a:pt x="1725" y="2762"/>
                </a:lnTo>
                <a:lnTo>
                  <a:pt x="1752" y="2725"/>
                </a:lnTo>
                <a:lnTo>
                  <a:pt x="1782" y="2693"/>
                </a:lnTo>
                <a:lnTo>
                  <a:pt x="1817" y="2663"/>
                </a:lnTo>
                <a:lnTo>
                  <a:pt x="1855" y="2638"/>
                </a:lnTo>
                <a:lnTo>
                  <a:pt x="1896" y="2616"/>
                </a:lnTo>
                <a:lnTo>
                  <a:pt x="1939" y="2595"/>
                </a:lnTo>
                <a:lnTo>
                  <a:pt x="1960" y="2594"/>
                </a:lnTo>
                <a:lnTo>
                  <a:pt x="1979" y="2590"/>
                </a:lnTo>
                <a:lnTo>
                  <a:pt x="1998" y="2589"/>
                </a:lnTo>
                <a:lnTo>
                  <a:pt x="2019" y="2589"/>
                </a:lnTo>
                <a:lnTo>
                  <a:pt x="2022" y="2587"/>
                </a:lnTo>
                <a:lnTo>
                  <a:pt x="2025" y="2584"/>
                </a:lnTo>
                <a:lnTo>
                  <a:pt x="2025" y="2582"/>
                </a:lnTo>
                <a:lnTo>
                  <a:pt x="2027" y="2579"/>
                </a:lnTo>
                <a:lnTo>
                  <a:pt x="2030" y="2576"/>
                </a:lnTo>
                <a:lnTo>
                  <a:pt x="2036" y="2576"/>
                </a:lnTo>
                <a:lnTo>
                  <a:pt x="2041" y="2578"/>
                </a:lnTo>
                <a:lnTo>
                  <a:pt x="2011" y="2563"/>
                </a:lnTo>
                <a:lnTo>
                  <a:pt x="1977" y="2557"/>
                </a:lnTo>
                <a:lnTo>
                  <a:pt x="1942" y="2555"/>
                </a:lnTo>
                <a:lnTo>
                  <a:pt x="1907" y="2559"/>
                </a:lnTo>
                <a:lnTo>
                  <a:pt x="1874" y="2563"/>
                </a:lnTo>
                <a:lnTo>
                  <a:pt x="1839" y="2568"/>
                </a:lnTo>
                <a:lnTo>
                  <a:pt x="1806" y="2571"/>
                </a:lnTo>
                <a:lnTo>
                  <a:pt x="1776" y="2571"/>
                </a:lnTo>
                <a:lnTo>
                  <a:pt x="1784" y="2541"/>
                </a:lnTo>
                <a:lnTo>
                  <a:pt x="1798" y="2517"/>
                </a:lnTo>
                <a:lnTo>
                  <a:pt x="1815" y="2498"/>
                </a:lnTo>
                <a:lnTo>
                  <a:pt x="1838" y="2483"/>
                </a:lnTo>
                <a:lnTo>
                  <a:pt x="1865" y="2471"/>
                </a:lnTo>
                <a:lnTo>
                  <a:pt x="1893" y="2462"/>
                </a:lnTo>
                <a:lnTo>
                  <a:pt x="1925" y="2456"/>
                </a:lnTo>
                <a:lnTo>
                  <a:pt x="1958" y="2452"/>
                </a:lnTo>
                <a:lnTo>
                  <a:pt x="1993" y="2449"/>
                </a:lnTo>
                <a:lnTo>
                  <a:pt x="2103" y="2444"/>
                </a:lnTo>
                <a:lnTo>
                  <a:pt x="2173" y="2438"/>
                </a:lnTo>
                <a:lnTo>
                  <a:pt x="2204" y="2432"/>
                </a:lnTo>
                <a:lnTo>
                  <a:pt x="2235" y="2424"/>
                </a:lnTo>
                <a:lnTo>
                  <a:pt x="2285" y="2370"/>
                </a:lnTo>
                <a:lnTo>
                  <a:pt x="2333" y="2311"/>
                </a:lnTo>
                <a:lnTo>
                  <a:pt x="2376" y="2248"/>
                </a:lnTo>
                <a:lnTo>
                  <a:pt x="2416" y="2183"/>
                </a:lnTo>
                <a:lnTo>
                  <a:pt x="2454" y="2115"/>
                </a:lnTo>
                <a:lnTo>
                  <a:pt x="2490" y="2045"/>
                </a:lnTo>
                <a:lnTo>
                  <a:pt x="2309" y="1965"/>
                </a:lnTo>
                <a:lnTo>
                  <a:pt x="2131" y="1883"/>
                </a:lnTo>
                <a:lnTo>
                  <a:pt x="1955" y="1799"/>
                </a:lnTo>
                <a:lnTo>
                  <a:pt x="1784" y="1713"/>
                </a:lnTo>
                <a:lnTo>
                  <a:pt x="1614" y="1621"/>
                </a:lnTo>
                <a:lnTo>
                  <a:pt x="1448" y="1528"/>
                </a:lnTo>
                <a:lnTo>
                  <a:pt x="1288" y="1428"/>
                </a:lnTo>
                <a:lnTo>
                  <a:pt x="1245" y="1420"/>
                </a:lnTo>
                <a:lnTo>
                  <a:pt x="1202" y="1413"/>
                </a:lnTo>
                <a:lnTo>
                  <a:pt x="1161" y="1407"/>
                </a:lnTo>
                <a:lnTo>
                  <a:pt x="1118" y="1402"/>
                </a:lnTo>
                <a:lnTo>
                  <a:pt x="1078" y="1402"/>
                </a:lnTo>
                <a:lnTo>
                  <a:pt x="1040" y="1404"/>
                </a:lnTo>
                <a:lnTo>
                  <a:pt x="1004" y="1410"/>
                </a:lnTo>
                <a:lnTo>
                  <a:pt x="970" y="1423"/>
                </a:lnTo>
                <a:lnTo>
                  <a:pt x="940" y="1442"/>
                </a:lnTo>
                <a:lnTo>
                  <a:pt x="913" y="1467"/>
                </a:lnTo>
                <a:lnTo>
                  <a:pt x="913" y="1491"/>
                </a:lnTo>
                <a:lnTo>
                  <a:pt x="918" y="1512"/>
                </a:lnTo>
                <a:lnTo>
                  <a:pt x="926" y="1529"/>
                </a:lnTo>
                <a:lnTo>
                  <a:pt x="934" y="1545"/>
                </a:lnTo>
                <a:lnTo>
                  <a:pt x="943" y="1559"/>
                </a:lnTo>
                <a:lnTo>
                  <a:pt x="953" y="1575"/>
                </a:lnTo>
                <a:lnTo>
                  <a:pt x="959" y="1593"/>
                </a:lnTo>
                <a:lnTo>
                  <a:pt x="964" y="1613"/>
                </a:lnTo>
                <a:lnTo>
                  <a:pt x="964" y="1637"/>
                </a:lnTo>
                <a:lnTo>
                  <a:pt x="929" y="1640"/>
                </a:lnTo>
                <a:lnTo>
                  <a:pt x="897" y="1636"/>
                </a:lnTo>
                <a:lnTo>
                  <a:pt x="869" y="1623"/>
                </a:lnTo>
                <a:lnTo>
                  <a:pt x="843" y="1605"/>
                </a:lnTo>
                <a:lnTo>
                  <a:pt x="823" y="1582"/>
                </a:lnTo>
                <a:lnTo>
                  <a:pt x="807" y="1555"/>
                </a:lnTo>
                <a:lnTo>
                  <a:pt x="796" y="1525"/>
                </a:lnTo>
                <a:lnTo>
                  <a:pt x="791" y="1493"/>
                </a:lnTo>
                <a:lnTo>
                  <a:pt x="793" y="1459"/>
                </a:lnTo>
                <a:lnTo>
                  <a:pt x="800" y="1429"/>
                </a:lnTo>
                <a:lnTo>
                  <a:pt x="816" y="1399"/>
                </a:lnTo>
                <a:lnTo>
                  <a:pt x="772" y="1396"/>
                </a:lnTo>
                <a:lnTo>
                  <a:pt x="729" y="1394"/>
                </a:lnTo>
                <a:lnTo>
                  <a:pt x="686" y="1396"/>
                </a:lnTo>
                <a:lnTo>
                  <a:pt x="646" y="1401"/>
                </a:lnTo>
                <a:lnTo>
                  <a:pt x="608" y="1409"/>
                </a:lnTo>
                <a:lnTo>
                  <a:pt x="572" y="1420"/>
                </a:lnTo>
                <a:lnTo>
                  <a:pt x="540" y="1436"/>
                </a:lnTo>
                <a:lnTo>
                  <a:pt x="511" y="1453"/>
                </a:lnTo>
                <a:lnTo>
                  <a:pt x="488" y="1477"/>
                </a:lnTo>
                <a:lnTo>
                  <a:pt x="467" y="1502"/>
                </a:lnTo>
                <a:lnTo>
                  <a:pt x="453" y="1534"/>
                </a:lnTo>
                <a:lnTo>
                  <a:pt x="443" y="1569"/>
                </a:lnTo>
                <a:lnTo>
                  <a:pt x="424" y="1577"/>
                </a:lnTo>
                <a:lnTo>
                  <a:pt x="408" y="1577"/>
                </a:lnTo>
                <a:lnTo>
                  <a:pt x="395" y="1572"/>
                </a:lnTo>
                <a:lnTo>
                  <a:pt x="386" y="1561"/>
                </a:lnTo>
                <a:lnTo>
                  <a:pt x="378" y="1545"/>
                </a:lnTo>
                <a:lnTo>
                  <a:pt x="373" y="1528"/>
                </a:lnTo>
                <a:lnTo>
                  <a:pt x="370" y="1505"/>
                </a:lnTo>
                <a:lnTo>
                  <a:pt x="370" y="1459"/>
                </a:lnTo>
                <a:lnTo>
                  <a:pt x="373" y="1436"/>
                </a:lnTo>
                <a:lnTo>
                  <a:pt x="383" y="1391"/>
                </a:lnTo>
                <a:lnTo>
                  <a:pt x="389" y="1374"/>
                </a:lnTo>
                <a:lnTo>
                  <a:pt x="397" y="1360"/>
                </a:lnTo>
                <a:lnTo>
                  <a:pt x="467" y="1325"/>
                </a:lnTo>
                <a:lnTo>
                  <a:pt x="503" y="1307"/>
                </a:lnTo>
                <a:lnTo>
                  <a:pt x="540" y="1291"/>
                </a:lnTo>
                <a:lnTo>
                  <a:pt x="580" y="1279"/>
                </a:lnTo>
                <a:lnTo>
                  <a:pt x="624" y="1269"/>
                </a:lnTo>
                <a:lnTo>
                  <a:pt x="616" y="1263"/>
                </a:lnTo>
                <a:lnTo>
                  <a:pt x="607" y="1241"/>
                </a:lnTo>
                <a:lnTo>
                  <a:pt x="565" y="1218"/>
                </a:lnTo>
                <a:lnTo>
                  <a:pt x="519" y="1204"/>
                </a:lnTo>
                <a:lnTo>
                  <a:pt x="472" y="1196"/>
                </a:lnTo>
                <a:lnTo>
                  <a:pt x="421" y="1191"/>
                </a:lnTo>
                <a:lnTo>
                  <a:pt x="368" y="1193"/>
                </a:lnTo>
                <a:lnTo>
                  <a:pt x="314" y="1196"/>
                </a:lnTo>
                <a:lnTo>
                  <a:pt x="260" y="1201"/>
                </a:lnTo>
                <a:lnTo>
                  <a:pt x="152" y="1214"/>
                </a:lnTo>
                <a:lnTo>
                  <a:pt x="100" y="1218"/>
                </a:lnTo>
                <a:lnTo>
                  <a:pt x="49" y="1223"/>
                </a:lnTo>
                <a:lnTo>
                  <a:pt x="0" y="1223"/>
                </a:lnTo>
                <a:lnTo>
                  <a:pt x="13" y="1196"/>
                </a:lnTo>
                <a:lnTo>
                  <a:pt x="32" y="1172"/>
                </a:lnTo>
                <a:lnTo>
                  <a:pt x="57" y="1153"/>
                </a:lnTo>
                <a:lnTo>
                  <a:pt x="86" y="1136"/>
                </a:lnTo>
                <a:lnTo>
                  <a:pt x="118" y="1122"/>
                </a:lnTo>
                <a:lnTo>
                  <a:pt x="152" y="1107"/>
                </a:lnTo>
                <a:lnTo>
                  <a:pt x="187" y="1095"/>
                </a:lnTo>
                <a:lnTo>
                  <a:pt x="222" y="1084"/>
                </a:lnTo>
                <a:lnTo>
                  <a:pt x="256" y="1071"/>
                </a:lnTo>
                <a:lnTo>
                  <a:pt x="276" y="1069"/>
                </a:lnTo>
                <a:lnTo>
                  <a:pt x="299" y="1068"/>
                </a:lnTo>
                <a:lnTo>
                  <a:pt x="321" y="1068"/>
                </a:lnTo>
                <a:lnTo>
                  <a:pt x="341" y="1066"/>
                </a:lnTo>
                <a:lnTo>
                  <a:pt x="361" y="1061"/>
                </a:lnTo>
                <a:lnTo>
                  <a:pt x="375" y="1053"/>
                </a:lnTo>
                <a:lnTo>
                  <a:pt x="405" y="1052"/>
                </a:lnTo>
                <a:lnTo>
                  <a:pt x="432" y="1053"/>
                </a:lnTo>
                <a:lnTo>
                  <a:pt x="456" y="1057"/>
                </a:lnTo>
                <a:lnTo>
                  <a:pt x="481" y="1061"/>
                </a:lnTo>
                <a:lnTo>
                  <a:pt x="507" y="1063"/>
                </a:lnTo>
                <a:lnTo>
                  <a:pt x="534" y="1065"/>
                </a:lnTo>
                <a:lnTo>
                  <a:pt x="526" y="1041"/>
                </a:lnTo>
                <a:lnTo>
                  <a:pt x="521" y="1014"/>
                </a:lnTo>
                <a:lnTo>
                  <a:pt x="518" y="987"/>
                </a:lnTo>
                <a:lnTo>
                  <a:pt x="516" y="963"/>
                </a:lnTo>
                <a:lnTo>
                  <a:pt x="519" y="911"/>
                </a:lnTo>
                <a:lnTo>
                  <a:pt x="530" y="863"/>
                </a:lnTo>
                <a:lnTo>
                  <a:pt x="545" y="820"/>
                </a:lnTo>
                <a:lnTo>
                  <a:pt x="565" y="779"/>
                </a:lnTo>
                <a:lnTo>
                  <a:pt x="589" y="741"/>
                </a:lnTo>
                <a:lnTo>
                  <a:pt x="616" y="706"/>
                </a:lnTo>
                <a:lnTo>
                  <a:pt x="646" y="674"/>
                </a:lnTo>
                <a:lnTo>
                  <a:pt x="678" y="643"/>
                </a:lnTo>
                <a:lnTo>
                  <a:pt x="712" y="614"/>
                </a:lnTo>
                <a:lnTo>
                  <a:pt x="746" y="586"/>
                </a:lnTo>
                <a:lnTo>
                  <a:pt x="781" y="559"/>
                </a:lnTo>
                <a:lnTo>
                  <a:pt x="815" y="530"/>
                </a:lnTo>
                <a:lnTo>
                  <a:pt x="848" y="503"/>
                </a:lnTo>
                <a:lnTo>
                  <a:pt x="878" y="476"/>
                </a:lnTo>
                <a:lnTo>
                  <a:pt x="864" y="452"/>
                </a:lnTo>
                <a:lnTo>
                  <a:pt x="853" y="425"/>
                </a:lnTo>
                <a:lnTo>
                  <a:pt x="843" y="395"/>
                </a:lnTo>
                <a:lnTo>
                  <a:pt x="837" y="362"/>
                </a:lnTo>
                <a:lnTo>
                  <a:pt x="834" y="329"/>
                </a:lnTo>
                <a:lnTo>
                  <a:pt x="835" y="295"/>
                </a:lnTo>
                <a:lnTo>
                  <a:pt x="840" y="262"/>
                </a:lnTo>
                <a:lnTo>
                  <a:pt x="848" y="232"/>
                </a:lnTo>
                <a:lnTo>
                  <a:pt x="861" y="205"/>
                </a:lnTo>
                <a:lnTo>
                  <a:pt x="877" y="181"/>
                </a:lnTo>
                <a:lnTo>
                  <a:pt x="899" y="164"/>
                </a:lnTo>
                <a:lnTo>
                  <a:pt x="924" y="153"/>
                </a:lnTo>
                <a:lnTo>
                  <a:pt x="931" y="134"/>
                </a:lnTo>
                <a:lnTo>
                  <a:pt x="940" y="119"/>
                </a:lnTo>
                <a:lnTo>
                  <a:pt x="954" y="107"/>
                </a:lnTo>
                <a:lnTo>
                  <a:pt x="974" y="97"/>
                </a:lnTo>
                <a:lnTo>
                  <a:pt x="993" y="89"/>
                </a:lnTo>
                <a:lnTo>
                  <a:pt x="1015" y="80"/>
                </a:lnTo>
                <a:lnTo>
                  <a:pt x="1042" y="67"/>
                </a:lnTo>
                <a:lnTo>
                  <a:pt x="1067" y="51"/>
                </a:lnTo>
                <a:lnTo>
                  <a:pt x="1093" y="37"/>
                </a:lnTo>
                <a:lnTo>
                  <a:pt x="1120" y="22"/>
                </a:lnTo>
                <a:lnTo>
                  <a:pt x="1150" y="11"/>
                </a:lnTo>
                <a:lnTo>
                  <a:pt x="1182" y="3"/>
                </a:lnTo>
                <a:lnTo>
                  <a:pt x="12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 rot="3457658">
            <a:off x="592931" y="3482182"/>
            <a:ext cx="830263" cy="1943100"/>
          </a:xfrm>
          <a:custGeom>
            <a:avLst/>
            <a:gdLst>
              <a:gd name="T0" fmla="*/ 828616 w 2016"/>
              <a:gd name="T1" fmla="*/ 30470 h 4719"/>
              <a:gd name="T2" fmla="*/ 784137 w 2016"/>
              <a:gd name="T3" fmla="*/ 110764 h 4719"/>
              <a:gd name="T4" fmla="*/ 728951 w 2016"/>
              <a:gd name="T5" fmla="*/ 130528 h 4719"/>
              <a:gd name="T6" fmla="*/ 681178 w 2016"/>
              <a:gd name="T7" fmla="*/ 201763 h 4719"/>
              <a:gd name="T8" fmla="*/ 658527 w 2016"/>
              <a:gd name="T9" fmla="*/ 219469 h 4719"/>
              <a:gd name="T10" fmla="*/ 637935 w 2016"/>
              <a:gd name="T11" fmla="*/ 268056 h 4719"/>
              <a:gd name="T12" fmla="*/ 553921 w 2016"/>
              <a:gd name="T13" fmla="*/ 393643 h 4719"/>
              <a:gd name="T14" fmla="*/ 477319 w 2016"/>
              <a:gd name="T15" fmla="*/ 533230 h 4719"/>
              <a:gd name="T16" fmla="*/ 551038 w 2016"/>
              <a:gd name="T17" fmla="*/ 497819 h 4719"/>
              <a:gd name="T18" fmla="*/ 469494 w 2016"/>
              <a:gd name="T19" fmla="*/ 603642 h 4719"/>
              <a:gd name="T20" fmla="*/ 458786 w 2016"/>
              <a:gd name="T21" fmla="*/ 659641 h 4719"/>
              <a:gd name="T22" fmla="*/ 365299 w 2016"/>
              <a:gd name="T23" fmla="*/ 784405 h 4719"/>
              <a:gd name="T24" fmla="*/ 369829 w 2016"/>
              <a:gd name="T25" fmla="*/ 839581 h 4719"/>
              <a:gd name="T26" fmla="*/ 280461 w 2016"/>
              <a:gd name="T27" fmla="*/ 908345 h 4719"/>
              <a:gd name="T28" fmla="*/ 305995 w 2016"/>
              <a:gd name="T29" fmla="*/ 947462 h 4719"/>
              <a:gd name="T30" fmla="*/ 350473 w 2016"/>
              <a:gd name="T31" fmla="*/ 902992 h 4719"/>
              <a:gd name="T32" fmla="*/ 369006 w 2016"/>
              <a:gd name="T33" fmla="*/ 908345 h 4719"/>
              <a:gd name="T34" fmla="*/ 327822 w 2016"/>
              <a:gd name="T35" fmla="*/ 1019108 h 4719"/>
              <a:gd name="T36" fmla="*/ 394540 w 2016"/>
              <a:gd name="T37" fmla="*/ 997697 h 4719"/>
              <a:gd name="T38" fmla="*/ 191092 w 2016"/>
              <a:gd name="T39" fmla="*/ 1252577 h 4719"/>
              <a:gd name="T40" fmla="*/ 196034 w 2016"/>
              <a:gd name="T41" fmla="*/ 1290871 h 4719"/>
              <a:gd name="T42" fmla="*/ 268518 w 2016"/>
              <a:gd name="T43" fmla="*/ 1234048 h 4719"/>
              <a:gd name="T44" fmla="*/ 283756 w 2016"/>
              <a:gd name="T45" fmla="*/ 1223342 h 4719"/>
              <a:gd name="T46" fmla="*/ 174207 w 2016"/>
              <a:gd name="T47" fmla="*/ 1507869 h 4719"/>
              <a:gd name="T48" fmla="*/ 196858 w 2016"/>
              <a:gd name="T49" fmla="*/ 1530516 h 4719"/>
              <a:gd name="T50" fmla="*/ 297346 w 2016"/>
              <a:gd name="T51" fmla="*/ 1395046 h 4719"/>
              <a:gd name="T52" fmla="*/ 313820 w 2016"/>
              <a:gd name="T53" fmla="*/ 1428811 h 4719"/>
              <a:gd name="T54" fmla="*/ 349649 w 2016"/>
              <a:gd name="T55" fmla="*/ 1426752 h 4719"/>
              <a:gd name="T56" fmla="*/ 393716 w 2016"/>
              <a:gd name="T57" fmla="*/ 1377752 h 4719"/>
              <a:gd name="T58" fmla="*/ 422956 w 2016"/>
              <a:gd name="T59" fmla="*/ 1417693 h 4719"/>
              <a:gd name="T60" fmla="*/ 464552 w 2016"/>
              <a:gd name="T61" fmla="*/ 1373635 h 4719"/>
              <a:gd name="T62" fmla="*/ 487203 w 2016"/>
              <a:gd name="T63" fmla="*/ 1390517 h 4719"/>
              <a:gd name="T64" fmla="*/ 454668 w 2016"/>
              <a:gd name="T65" fmla="*/ 1453928 h 4719"/>
              <a:gd name="T66" fmla="*/ 159793 w 2016"/>
              <a:gd name="T67" fmla="*/ 1578692 h 4719"/>
              <a:gd name="T68" fmla="*/ 151556 w 2016"/>
              <a:gd name="T69" fmla="*/ 1692749 h 4719"/>
              <a:gd name="T70" fmla="*/ 131788 w 2016"/>
              <a:gd name="T71" fmla="*/ 1816689 h 4719"/>
              <a:gd name="T72" fmla="*/ 177502 w 2016"/>
              <a:gd name="T73" fmla="*/ 1804748 h 4719"/>
              <a:gd name="T74" fmla="*/ 89780 w 2016"/>
              <a:gd name="T75" fmla="*/ 1892042 h 4719"/>
              <a:gd name="T76" fmla="*/ 8237 w 2016"/>
              <a:gd name="T77" fmla="*/ 1787043 h 4719"/>
              <a:gd name="T78" fmla="*/ 49420 w 2016"/>
              <a:gd name="T79" fmla="*/ 1781278 h 4719"/>
              <a:gd name="T80" fmla="*/ 79896 w 2016"/>
              <a:gd name="T81" fmla="*/ 1750396 h 4719"/>
              <a:gd name="T82" fmla="*/ 109137 w 2016"/>
              <a:gd name="T83" fmla="*/ 1482751 h 4719"/>
              <a:gd name="T84" fmla="*/ 122316 w 2016"/>
              <a:gd name="T85" fmla="*/ 1313517 h 4719"/>
              <a:gd name="T86" fmla="*/ 58069 w 2016"/>
              <a:gd name="T87" fmla="*/ 1238165 h 4719"/>
              <a:gd name="T88" fmla="*/ 39536 w 2016"/>
              <a:gd name="T89" fmla="*/ 1148401 h 4719"/>
              <a:gd name="T90" fmla="*/ 77013 w 2016"/>
              <a:gd name="T91" fmla="*/ 1131931 h 4719"/>
              <a:gd name="T92" fmla="*/ 109137 w 2016"/>
              <a:gd name="T93" fmla="*/ 1143872 h 4719"/>
              <a:gd name="T94" fmla="*/ 146614 w 2016"/>
              <a:gd name="T95" fmla="*/ 1141813 h 4719"/>
              <a:gd name="T96" fmla="*/ 159381 w 2016"/>
              <a:gd name="T97" fmla="*/ 1181342 h 4719"/>
              <a:gd name="T98" fmla="*/ 142084 w 2016"/>
              <a:gd name="T99" fmla="*/ 954462 h 4719"/>
              <a:gd name="T100" fmla="*/ 207566 w 2016"/>
              <a:gd name="T101" fmla="*/ 1003461 h 4719"/>
              <a:gd name="T102" fmla="*/ 213743 w 2016"/>
              <a:gd name="T103" fmla="*/ 834228 h 4719"/>
              <a:gd name="T104" fmla="*/ 256162 w 2016"/>
              <a:gd name="T105" fmla="*/ 844522 h 4719"/>
              <a:gd name="T106" fmla="*/ 301053 w 2016"/>
              <a:gd name="T107" fmla="*/ 775758 h 4719"/>
              <a:gd name="T108" fmla="*/ 331940 w 2016"/>
              <a:gd name="T109" fmla="*/ 580995 h 4719"/>
              <a:gd name="T110" fmla="*/ 352532 w 2016"/>
              <a:gd name="T111" fmla="*/ 653876 h 4719"/>
              <a:gd name="T112" fmla="*/ 453432 w 2016"/>
              <a:gd name="T113" fmla="*/ 468172 h 4719"/>
              <a:gd name="T114" fmla="*/ 502029 w 2016"/>
              <a:gd name="T115" fmla="*/ 377585 h 4719"/>
              <a:gd name="T116" fmla="*/ 602105 w 2016"/>
              <a:gd name="T117" fmla="*/ 205057 h 4719"/>
              <a:gd name="T118" fmla="*/ 694769 w 2016"/>
              <a:gd name="T119" fmla="*/ 104999 h 4719"/>
              <a:gd name="T120" fmla="*/ 759427 w 2016"/>
              <a:gd name="T121" fmla="*/ 57647 h 47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16" h="4719">
                <a:moveTo>
                  <a:pt x="1787" y="209"/>
                </a:moveTo>
                <a:lnTo>
                  <a:pt x="1787" y="216"/>
                </a:lnTo>
                <a:lnTo>
                  <a:pt x="1790" y="219"/>
                </a:lnTo>
                <a:lnTo>
                  <a:pt x="1790" y="224"/>
                </a:lnTo>
                <a:lnTo>
                  <a:pt x="1794" y="224"/>
                </a:lnTo>
                <a:lnTo>
                  <a:pt x="1795" y="223"/>
                </a:lnTo>
                <a:lnTo>
                  <a:pt x="1799" y="223"/>
                </a:lnTo>
                <a:lnTo>
                  <a:pt x="1802" y="219"/>
                </a:lnTo>
                <a:lnTo>
                  <a:pt x="1802" y="216"/>
                </a:lnTo>
                <a:lnTo>
                  <a:pt x="1801" y="212"/>
                </a:lnTo>
                <a:lnTo>
                  <a:pt x="1797" y="211"/>
                </a:lnTo>
                <a:lnTo>
                  <a:pt x="1792" y="209"/>
                </a:lnTo>
                <a:lnTo>
                  <a:pt x="1787" y="209"/>
                </a:lnTo>
                <a:close/>
                <a:moveTo>
                  <a:pt x="1995" y="0"/>
                </a:moveTo>
                <a:lnTo>
                  <a:pt x="1995" y="18"/>
                </a:lnTo>
                <a:lnTo>
                  <a:pt x="1993" y="31"/>
                </a:lnTo>
                <a:lnTo>
                  <a:pt x="1990" y="43"/>
                </a:lnTo>
                <a:lnTo>
                  <a:pt x="1988" y="57"/>
                </a:lnTo>
                <a:lnTo>
                  <a:pt x="1992" y="59"/>
                </a:lnTo>
                <a:lnTo>
                  <a:pt x="1995" y="59"/>
                </a:lnTo>
                <a:lnTo>
                  <a:pt x="1998" y="57"/>
                </a:lnTo>
                <a:lnTo>
                  <a:pt x="2000" y="54"/>
                </a:lnTo>
                <a:lnTo>
                  <a:pt x="2004" y="50"/>
                </a:lnTo>
                <a:lnTo>
                  <a:pt x="2007" y="49"/>
                </a:lnTo>
                <a:lnTo>
                  <a:pt x="2010" y="49"/>
                </a:lnTo>
                <a:lnTo>
                  <a:pt x="2016" y="62"/>
                </a:lnTo>
                <a:lnTo>
                  <a:pt x="2012" y="74"/>
                </a:lnTo>
                <a:lnTo>
                  <a:pt x="2004" y="85"/>
                </a:lnTo>
                <a:lnTo>
                  <a:pt x="1992" y="92"/>
                </a:lnTo>
                <a:lnTo>
                  <a:pt x="1992" y="102"/>
                </a:lnTo>
                <a:lnTo>
                  <a:pt x="1993" y="105"/>
                </a:lnTo>
                <a:lnTo>
                  <a:pt x="1993" y="109"/>
                </a:lnTo>
                <a:lnTo>
                  <a:pt x="1995" y="112"/>
                </a:lnTo>
                <a:lnTo>
                  <a:pt x="1995" y="121"/>
                </a:lnTo>
                <a:lnTo>
                  <a:pt x="1993" y="123"/>
                </a:lnTo>
                <a:lnTo>
                  <a:pt x="1992" y="123"/>
                </a:lnTo>
                <a:lnTo>
                  <a:pt x="1988" y="124"/>
                </a:lnTo>
                <a:lnTo>
                  <a:pt x="1983" y="130"/>
                </a:lnTo>
                <a:lnTo>
                  <a:pt x="1983" y="133"/>
                </a:lnTo>
                <a:lnTo>
                  <a:pt x="1981" y="152"/>
                </a:lnTo>
                <a:lnTo>
                  <a:pt x="1974" y="166"/>
                </a:lnTo>
                <a:lnTo>
                  <a:pt x="1964" y="176"/>
                </a:lnTo>
                <a:lnTo>
                  <a:pt x="1952" y="183"/>
                </a:lnTo>
                <a:lnTo>
                  <a:pt x="1938" y="192"/>
                </a:lnTo>
                <a:lnTo>
                  <a:pt x="1926" y="198"/>
                </a:lnTo>
                <a:lnTo>
                  <a:pt x="1924" y="216"/>
                </a:lnTo>
                <a:lnTo>
                  <a:pt x="1928" y="229"/>
                </a:lnTo>
                <a:lnTo>
                  <a:pt x="1935" y="242"/>
                </a:lnTo>
                <a:lnTo>
                  <a:pt x="1945" y="254"/>
                </a:lnTo>
                <a:lnTo>
                  <a:pt x="1962" y="274"/>
                </a:lnTo>
                <a:lnTo>
                  <a:pt x="1966" y="285"/>
                </a:lnTo>
                <a:lnTo>
                  <a:pt x="1947" y="273"/>
                </a:lnTo>
                <a:lnTo>
                  <a:pt x="1926" y="269"/>
                </a:lnTo>
                <a:lnTo>
                  <a:pt x="1904" y="269"/>
                </a:lnTo>
                <a:lnTo>
                  <a:pt x="1880" y="273"/>
                </a:lnTo>
                <a:lnTo>
                  <a:pt x="1857" y="276"/>
                </a:lnTo>
                <a:lnTo>
                  <a:pt x="1835" y="278"/>
                </a:lnTo>
                <a:lnTo>
                  <a:pt x="1838" y="288"/>
                </a:lnTo>
                <a:lnTo>
                  <a:pt x="1852" y="305"/>
                </a:lnTo>
                <a:lnTo>
                  <a:pt x="1856" y="316"/>
                </a:lnTo>
                <a:lnTo>
                  <a:pt x="1861" y="343"/>
                </a:lnTo>
                <a:lnTo>
                  <a:pt x="1861" y="374"/>
                </a:lnTo>
                <a:lnTo>
                  <a:pt x="1859" y="405"/>
                </a:lnTo>
                <a:lnTo>
                  <a:pt x="1861" y="436"/>
                </a:lnTo>
                <a:lnTo>
                  <a:pt x="1869" y="464"/>
                </a:lnTo>
                <a:lnTo>
                  <a:pt x="1859" y="455"/>
                </a:lnTo>
                <a:lnTo>
                  <a:pt x="1854" y="443"/>
                </a:lnTo>
                <a:lnTo>
                  <a:pt x="1849" y="429"/>
                </a:lnTo>
                <a:lnTo>
                  <a:pt x="1847" y="414"/>
                </a:lnTo>
                <a:lnTo>
                  <a:pt x="1833" y="402"/>
                </a:lnTo>
                <a:lnTo>
                  <a:pt x="1826" y="388"/>
                </a:lnTo>
                <a:lnTo>
                  <a:pt x="1823" y="369"/>
                </a:lnTo>
                <a:lnTo>
                  <a:pt x="1821" y="350"/>
                </a:lnTo>
                <a:lnTo>
                  <a:pt x="1820" y="329"/>
                </a:lnTo>
                <a:lnTo>
                  <a:pt x="1818" y="310"/>
                </a:lnTo>
                <a:lnTo>
                  <a:pt x="1813" y="293"/>
                </a:lnTo>
                <a:lnTo>
                  <a:pt x="1801" y="298"/>
                </a:lnTo>
                <a:lnTo>
                  <a:pt x="1777" y="305"/>
                </a:lnTo>
                <a:lnTo>
                  <a:pt x="1768" y="312"/>
                </a:lnTo>
                <a:lnTo>
                  <a:pt x="1768" y="316"/>
                </a:lnTo>
                <a:lnTo>
                  <a:pt x="1770" y="317"/>
                </a:lnTo>
                <a:lnTo>
                  <a:pt x="1773" y="319"/>
                </a:lnTo>
                <a:lnTo>
                  <a:pt x="1775" y="319"/>
                </a:lnTo>
                <a:lnTo>
                  <a:pt x="1778" y="321"/>
                </a:lnTo>
                <a:lnTo>
                  <a:pt x="1782" y="321"/>
                </a:lnTo>
                <a:lnTo>
                  <a:pt x="1783" y="322"/>
                </a:lnTo>
                <a:lnTo>
                  <a:pt x="1783" y="328"/>
                </a:lnTo>
                <a:lnTo>
                  <a:pt x="1766" y="353"/>
                </a:lnTo>
                <a:lnTo>
                  <a:pt x="1747" y="378"/>
                </a:lnTo>
                <a:lnTo>
                  <a:pt x="1727" y="397"/>
                </a:lnTo>
                <a:lnTo>
                  <a:pt x="1699" y="412"/>
                </a:lnTo>
                <a:lnTo>
                  <a:pt x="1668" y="422"/>
                </a:lnTo>
                <a:lnTo>
                  <a:pt x="1668" y="440"/>
                </a:lnTo>
                <a:lnTo>
                  <a:pt x="1666" y="441"/>
                </a:lnTo>
                <a:lnTo>
                  <a:pt x="1661" y="441"/>
                </a:lnTo>
                <a:lnTo>
                  <a:pt x="1658" y="440"/>
                </a:lnTo>
                <a:lnTo>
                  <a:pt x="1653" y="434"/>
                </a:lnTo>
                <a:lnTo>
                  <a:pt x="1649" y="433"/>
                </a:lnTo>
                <a:lnTo>
                  <a:pt x="1646" y="433"/>
                </a:lnTo>
                <a:lnTo>
                  <a:pt x="1639" y="436"/>
                </a:lnTo>
                <a:lnTo>
                  <a:pt x="1634" y="441"/>
                </a:lnTo>
                <a:lnTo>
                  <a:pt x="1627" y="445"/>
                </a:lnTo>
                <a:lnTo>
                  <a:pt x="1617" y="445"/>
                </a:lnTo>
                <a:lnTo>
                  <a:pt x="1620" y="459"/>
                </a:lnTo>
                <a:lnTo>
                  <a:pt x="1627" y="467"/>
                </a:lnTo>
                <a:lnTo>
                  <a:pt x="1637" y="474"/>
                </a:lnTo>
                <a:lnTo>
                  <a:pt x="1646" y="481"/>
                </a:lnTo>
                <a:lnTo>
                  <a:pt x="1654" y="490"/>
                </a:lnTo>
                <a:lnTo>
                  <a:pt x="1649" y="507"/>
                </a:lnTo>
                <a:lnTo>
                  <a:pt x="1642" y="522"/>
                </a:lnTo>
                <a:lnTo>
                  <a:pt x="1635" y="536"/>
                </a:lnTo>
                <a:lnTo>
                  <a:pt x="1630" y="552"/>
                </a:lnTo>
                <a:lnTo>
                  <a:pt x="1627" y="570"/>
                </a:lnTo>
                <a:lnTo>
                  <a:pt x="1658" y="588"/>
                </a:lnTo>
                <a:lnTo>
                  <a:pt x="1685" y="608"/>
                </a:lnTo>
                <a:lnTo>
                  <a:pt x="1734" y="657"/>
                </a:lnTo>
                <a:lnTo>
                  <a:pt x="1718" y="662"/>
                </a:lnTo>
                <a:lnTo>
                  <a:pt x="1706" y="658"/>
                </a:lnTo>
                <a:lnTo>
                  <a:pt x="1696" y="651"/>
                </a:lnTo>
                <a:lnTo>
                  <a:pt x="1685" y="641"/>
                </a:lnTo>
                <a:lnTo>
                  <a:pt x="1677" y="631"/>
                </a:lnTo>
                <a:lnTo>
                  <a:pt x="1665" y="620"/>
                </a:lnTo>
                <a:lnTo>
                  <a:pt x="1653" y="612"/>
                </a:lnTo>
                <a:lnTo>
                  <a:pt x="1639" y="608"/>
                </a:lnTo>
                <a:lnTo>
                  <a:pt x="1623" y="583"/>
                </a:lnTo>
                <a:lnTo>
                  <a:pt x="1608" y="558"/>
                </a:lnTo>
                <a:lnTo>
                  <a:pt x="1613" y="553"/>
                </a:lnTo>
                <a:lnTo>
                  <a:pt x="1615" y="546"/>
                </a:lnTo>
                <a:lnTo>
                  <a:pt x="1615" y="527"/>
                </a:lnTo>
                <a:lnTo>
                  <a:pt x="1610" y="527"/>
                </a:lnTo>
                <a:lnTo>
                  <a:pt x="1608" y="529"/>
                </a:lnTo>
                <a:lnTo>
                  <a:pt x="1608" y="545"/>
                </a:lnTo>
                <a:lnTo>
                  <a:pt x="1606" y="546"/>
                </a:lnTo>
                <a:lnTo>
                  <a:pt x="1605" y="546"/>
                </a:lnTo>
                <a:lnTo>
                  <a:pt x="1599" y="533"/>
                </a:lnTo>
                <a:lnTo>
                  <a:pt x="1599" y="517"/>
                </a:lnTo>
                <a:lnTo>
                  <a:pt x="1603" y="500"/>
                </a:lnTo>
                <a:lnTo>
                  <a:pt x="1605" y="483"/>
                </a:lnTo>
                <a:lnTo>
                  <a:pt x="1601" y="467"/>
                </a:lnTo>
                <a:lnTo>
                  <a:pt x="1591" y="496"/>
                </a:lnTo>
                <a:lnTo>
                  <a:pt x="1577" y="521"/>
                </a:lnTo>
                <a:lnTo>
                  <a:pt x="1558" y="539"/>
                </a:lnTo>
                <a:lnTo>
                  <a:pt x="1537" y="558"/>
                </a:lnTo>
                <a:lnTo>
                  <a:pt x="1496" y="593"/>
                </a:lnTo>
                <a:lnTo>
                  <a:pt x="1476" y="614"/>
                </a:lnTo>
                <a:lnTo>
                  <a:pt x="1460" y="636"/>
                </a:lnTo>
                <a:lnTo>
                  <a:pt x="1448" y="662"/>
                </a:lnTo>
                <a:lnTo>
                  <a:pt x="1463" y="662"/>
                </a:lnTo>
                <a:lnTo>
                  <a:pt x="1467" y="665"/>
                </a:lnTo>
                <a:lnTo>
                  <a:pt x="1462" y="679"/>
                </a:lnTo>
                <a:lnTo>
                  <a:pt x="1451" y="691"/>
                </a:lnTo>
                <a:lnTo>
                  <a:pt x="1431" y="712"/>
                </a:lnTo>
                <a:lnTo>
                  <a:pt x="1420" y="724"/>
                </a:lnTo>
                <a:lnTo>
                  <a:pt x="1415" y="738"/>
                </a:lnTo>
                <a:lnTo>
                  <a:pt x="1415" y="753"/>
                </a:lnTo>
                <a:lnTo>
                  <a:pt x="1434" y="727"/>
                </a:lnTo>
                <a:lnTo>
                  <a:pt x="1460" y="705"/>
                </a:lnTo>
                <a:lnTo>
                  <a:pt x="1486" y="686"/>
                </a:lnTo>
                <a:lnTo>
                  <a:pt x="1512" y="665"/>
                </a:lnTo>
                <a:lnTo>
                  <a:pt x="1536" y="643"/>
                </a:lnTo>
                <a:lnTo>
                  <a:pt x="1543" y="648"/>
                </a:lnTo>
                <a:lnTo>
                  <a:pt x="1549" y="651"/>
                </a:lnTo>
                <a:lnTo>
                  <a:pt x="1555" y="657"/>
                </a:lnTo>
                <a:lnTo>
                  <a:pt x="1562" y="648"/>
                </a:lnTo>
                <a:lnTo>
                  <a:pt x="1582" y="638"/>
                </a:lnTo>
                <a:lnTo>
                  <a:pt x="1586" y="648"/>
                </a:lnTo>
                <a:lnTo>
                  <a:pt x="1587" y="662"/>
                </a:lnTo>
                <a:lnTo>
                  <a:pt x="1587" y="676"/>
                </a:lnTo>
                <a:lnTo>
                  <a:pt x="1589" y="689"/>
                </a:lnTo>
                <a:lnTo>
                  <a:pt x="1596" y="700"/>
                </a:lnTo>
                <a:lnTo>
                  <a:pt x="1580" y="729"/>
                </a:lnTo>
                <a:lnTo>
                  <a:pt x="1560" y="751"/>
                </a:lnTo>
                <a:lnTo>
                  <a:pt x="1534" y="770"/>
                </a:lnTo>
                <a:lnTo>
                  <a:pt x="1506" y="787"/>
                </a:lnTo>
                <a:lnTo>
                  <a:pt x="1505" y="789"/>
                </a:lnTo>
                <a:lnTo>
                  <a:pt x="1505" y="799"/>
                </a:lnTo>
                <a:lnTo>
                  <a:pt x="1506" y="801"/>
                </a:lnTo>
                <a:lnTo>
                  <a:pt x="1506" y="803"/>
                </a:lnTo>
                <a:lnTo>
                  <a:pt x="1505" y="805"/>
                </a:lnTo>
                <a:lnTo>
                  <a:pt x="1494" y="803"/>
                </a:lnTo>
                <a:lnTo>
                  <a:pt x="1486" y="806"/>
                </a:lnTo>
                <a:lnTo>
                  <a:pt x="1477" y="813"/>
                </a:lnTo>
                <a:lnTo>
                  <a:pt x="1467" y="818"/>
                </a:lnTo>
                <a:lnTo>
                  <a:pt x="1457" y="820"/>
                </a:lnTo>
                <a:lnTo>
                  <a:pt x="1429" y="856"/>
                </a:lnTo>
                <a:lnTo>
                  <a:pt x="1403" y="894"/>
                </a:lnTo>
                <a:lnTo>
                  <a:pt x="1376" y="930"/>
                </a:lnTo>
                <a:lnTo>
                  <a:pt x="1359" y="942"/>
                </a:lnTo>
                <a:lnTo>
                  <a:pt x="1345" y="956"/>
                </a:lnTo>
                <a:lnTo>
                  <a:pt x="1334" y="973"/>
                </a:lnTo>
                <a:lnTo>
                  <a:pt x="1324" y="992"/>
                </a:lnTo>
                <a:lnTo>
                  <a:pt x="1321" y="991"/>
                </a:lnTo>
                <a:lnTo>
                  <a:pt x="1319" y="989"/>
                </a:lnTo>
                <a:lnTo>
                  <a:pt x="1317" y="991"/>
                </a:lnTo>
                <a:lnTo>
                  <a:pt x="1316" y="991"/>
                </a:lnTo>
                <a:lnTo>
                  <a:pt x="1312" y="992"/>
                </a:lnTo>
                <a:lnTo>
                  <a:pt x="1305" y="992"/>
                </a:lnTo>
                <a:lnTo>
                  <a:pt x="1281" y="1020"/>
                </a:lnTo>
                <a:lnTo>
                  <a:pt x="1200" y="1101"/>
                </a:lnTo>
                <a:lnTo>
                  <a:pt x="1176" y="1130"/>
                </a:lnTo>
                <a:lnTo>
                  <a:pt x="1156" y="1161"/>
                </a:lnTo>
                <a:lnTo>
                  <a:pt x="1138" y="1197"/>
                </a:lnTo>
                <a:lnTo>
                  <a:pt x="1149" y="1208"/>
                </a:lnTo>
                <a:lnTo>
                  <a:pt x="1154" y="1220"/>
                </a:lnTo>
                <a:lnTo>
                  <a:pt x="1156" y="1237"/>
                </a:lnTo>
                <a:lnTo>
                  <a:pt x="1154" y="1254"/>
                </a:lnTo>
                <a:lnTo>
                  <a:pt x="1152" y="1270"/>
                </a:lnTo>
                <a:lnTo>
                  <a:pt x="1157" y="1275"/>
                </a:lnTo>
                <a:lnTo>
                  <a:pt x="1161" y="1275"/>
                </a:lnTo>
                <a:lnTo>
                  <a:pt x="1162" y="1273"/>
                </a:lnTo>
                <a:lnTo>
                  <a:pt x="1166" y="1273"/>
                </a:lnTo>
                <a:lnTo>
                  <a:pt x="1168" y="1271"/>
                </a:lnTo>
                <a:lnTo>
                  <a:pt x="1171" y="1271"/>
                </a:lnTo>
                <a:lnTo>
                  <a:pt x="1173" y="1273"/>
                </a:lnTo>
                <a:lnTo>
                  <a:pt x="1168" y="1285"/>
                </a:lnTo>
                <a:lnTo>
                  <a:pt x="1159" y="1295"/>
                </a:lnTo>
                <a:lnTo>
                  <a:pt x="1149" y="1306"/>
                </a:lnTo>
                <a:lnTo>
                  <a:pt x="1142" y="1314"/>
                </a:lnTo>
                <a:lnTo>
                  <a:pt x="1138" y="1323"/>
                </a:lnTo>
                <a:lnTo>
                  <a:pt x="1159" y="1316"/>
                </a:lnTo>
                <a:lnTo>
                  <a:pt x="1175" y="1302"/>
                </a:lnTo>
                <a:lnTo>
                  <a:pt x="1187" y="1287"/>
                </a:lnTo>
                <a:lnTo>
                  <a:pt x="1197" y="1271"/>
                </a:lnTo>
                <a:lnTo>
                  <a:pt x="1209" y="1254"/>
                </a:lnTo>
                <a:lnTo>
                  <a:pt x="1224" y="1240"/>
                </a:lnTo>
                <a:lnTo>
                  <a:pt x="1243" y="1232"/>
                </a:lnTo>
                <a:lnTo>
                  <a:pt x="1245" y="1233"/>
                </a:lnTo>
                <a:lnTo>
                  <a:pt x="1247" y="1237"/>
                </a:lnTo>
                <a:lnTo>
                  <a:pt x="1247" y="1240"/>
                </a:lnTo>
                <a:lnTo>
                  <a:pt x="1245" y="1242"/>
                </a:lnTo>
                <a:lnTo>
                  <a:pt x="1243" y="1246"/>
                </a:lnTo>
                <a:lnTo>
                  <a:pt x="1243" y="1247"/>
                </a:lnTo>
                <a:lnTo>
                  <a:pt x="1247" y="1251"/>
                </a:lnTo>
                <a:lnTo>
                  <a:pt x="1264" y="1237"/>
                </a:lnTo>
                <a:lnTo>
                  <a:pt x="1285" y="1223"/>
                </a:lnTo>
                <a:lnTo>
                  <a:pt x="1291" y="1227"/>
                </a:lnTo>
                <a:lnTo>
                  <a:pt x="1295" y="1233"/>
                </a:lnTo>
                <a:lnTo>
                  <a:pt x="1297" y="1242"/>
                </a:lnTo>
                <a:lnTo>
                  <a:pt x="1300" y="1251"/>
                </a:lnTo>
                <a:lnTo>
                  <a:pt x="1310" y="1240"/>
                </a:lnTo>
                <a:lnTo>
                  <a:pt x="1319" y="1230"/>
                </a:lnTo>
                <a:lnTo>
                  <a:pt x="1328" y="1218"/>
                </a:lnTo>
                <a:lnTo>
                  <a:pt x="1338" y="1209"/>
                </a:lnTo>
                <a:lnTo>
                  <a:pt x="1353" y="1204"/>
                </a:lnTo>
                <a:lnTo>
                  <a:pt x="1355" y="1228"/>
                </a:lnTo>
                <a:lnTo>
                  <a:pt x="1350" y="1249"/>
                </a:lnTo>
                <a:lnTo>
                  <a:pt x="1341" y="1266"/>
                </a:lnTo>
                <a:lnTo>
                  <a:pt x="1329" y="1282"/>
                </a:lnTo>
                <a:lnTo>
                  <a:pt x="1316" y="1294"/>
                </a:lnTo>
                <a:lnTo>
                  <a:pt x="1300" y="1306"/>
                </a:lnTo>
                <a:lnTo>
                  <a:pt x="1286" y="1320"/>
                </a:lnTo>
                <a:lnTo>
                  <a:pt x="1274" y="1333"/>
                </a:lnTo>
                <a:lnTo>
                  <a:pt x="1254" y="1342"/>
                </a:lnTo>
                <a:lnTo>
                  <a:pt x="1231" y="1354"/>
                </a:lnTo>
                <a:lnTo>
                  <a:pt x="1209" y="1370"/>
                </a:lnTo>
                <a:lnTo>
                  <a:pt x="1187" y="1383"/>
                </a:lnTo>
                <a:lnTo>
                  <a:pt x="1166" y="1395"/>
                </a:lnTo>
                <a:lnTo>
                  <a:pt x="1145" y="1399"/>
                </a:lnTo>
                <a:lnTo>
                  <a:pt x="1133" y="1407"/>
                </a:lnTo>
                <a:lnTo>
                  <a:pt x="1118" y="1416"/>
                </a:lnTo>
                <a:lnTo>
                  <a:pt x="1104" y="1425"/>
                </a:lnTo>
                <a:lnTo>
                  <a:pt x="1090" y="1435"/>
                </a:lnTo>
                <a:lnTo>
                  <a:pt x="1080" y="1447"/>
                </a:lnTo>
                <a:lnTo>
                  <a:pt x="1073" y="1461"/>
                </a:lnTo>
                <a:lnTo>
                  <a:pt x="1073" y="1478"/>
                </a:lnTo>
                <a:lnTo>
                  <a:pt x="1097" y="1449"/>
                </a:lnTo>
                <a:lnTo>
                  <a:pt x="1126" y="1425"/>
                </a:lnTo>
                <a:lnTo>
                  <a:pt x="1157" y="1409"/>
                </a:lnTo>
                <a:lnTo>
                  <a:pt x="1150" y="1440"/>
                </a:lnTo>
                <a:lnTo>
                  <a:pt x="1140" y="1466"/>
                </a:lnTo>
                <a:lnTo>
                  <a:pt x="1123" y="1487"/>
                </a:lnTo>
                <a:lnTo>
                  <a:pt x="1102" y="1502"/>
                </a:lnTo>
                <a:lnTo>
                  <a:pt x="1076" y="1514"/>
                </a:lnTo>
                <a:lnTo>
                  <a:pt x="1047" y="1523"/>
                </a:lnTo>
                <a:lnTo>
                  <a:pt x="1047" y="1543"/>
                </a:lnTo>
                <a:lnTo>
                  <a:pt x="1058" y="1574"/>
                </a:lnTo>
                <a:lnTo>
                  <a:pt x="1061" y="1592"/>
                </a:lnTo>
                <a:lnTo>
                  <a:pt x="1068" y="1569"/>
                </a:lnTo>
                <a:lnTo>
                  <a:pt x="1078" y="1552"/>
                </a:lnTo>
                <a:lnTo>
                  <a:pt x="1090" y="1537"/>
                </a:lnTo>
                <a:lnTo>
                  <a:pt x="1104" y="1523"/>
                </a:lnTo>
                <a:lnTo>
                  <a:pt x="1106" y="1523"/>
                </a:lnTo>
                <a:lnTo>
                  <a:pt x="1109" y="1526"/>
                </a:lnTo>
                <a:lnTo>
                  <a:pt x="1109" y="1528"/>
                </a:lnTo>
                <a:lnTo>
                  <a:pt x="1113" y="1531"/>
                </a:lnTo>
                <a:lnTo>
                  <a:pt x="1118" y="1531"/>
                </a:lnTo>
                <a:lnTo>
                  <a:pt x="1132" y="1511"/>
                </a:lnTo>
                <a:lnTo>
                  <a:pt x="1147" y="1490"/>
                </a:lnTo>
                <a:lnTo>
                  <a:pt x="1168" y="1475"/>
                </a:lnTo>
                <a:lnTo>
                  <a:pt x="1166" y="1492"/>
                </a:lnTo>
                <a:lnTo>
                  <a:pt x="1164" y="1502"/>
                </a:lnTo>
                <a:lnTo>
                  <a:pt x="1164" y="1516"/>
                </a:lnTo>
                <a:lnTo>
                  <a:pt x="1168" y="1528"/>
                </a:lnTo>
                <a:lnTo>
                  <a:pt x="1147" y="1559"/>
                </a:lnTo>
                <a:lnTo>
                  <a:pt x="1138" y="1574"/>
                </a:lnTo>
                <a:lnTo>
                  <a:pt x="1128" y="1588"/>
                </a:lnTo>
                <a:lnTo>
                  <a:pt x="1114" y="1602"/>
                </a:lnTo>
                <a:lnTo>
                  <a:pt x="1097" y="1611"/>
                </a:lnTo>
                <a:lnTo>
                  <a:pt x="1076" y="1614"/>
                </a:lnTo>
                <a:lnTo>
                  <a:pt x="1056" y="1628"/>
                </a:lnTo>
                <a:lnTo>
                  <a:pt x="1039" y="1642"/>
                </a:lnTo>
                <a:lnTo>
                  <a:pt x="1020" y="1654"/>
                </a:lnTo>
                <a:lnTo>
                  <a:pt x="1004" y="1661"/>
                </a:lnTo>
                <a:lnTo>
                  <a:pt x="987" y="1666"/>
                </a:lnTo>
                <a:lnTo>
                  <a:pt x="972" y="1673"/>
                </a:lnTo>
                <a:lnTo>
                  <a:pt x="961" y="1683"/>
                </a:lnTo>
                <a:lnTo>
                  <a:pt x="953" y="1693"/>
                </a:lnTo>
                <a:lnTo>
                  <a:pt x="941" y="1702"/>
                </a:lnTo>
                <a:lnTo>
                  <a:pt x="930" y="1707"/>
                </a:lnTo>
                <a:lnTo>
                  <a:pt x="917" y="1717"/>
                </a:lnTo>
                <a:lnTo>
                  <a:pt x="906" y="1724"/>
                </a:lnTo>
                <a:lnTo>
                  <a:pt x="880" y="1748"/>
                </a:lnTo>
                <a:lnTo>
                  <a:pt x="861" y="1778"/>
                </a:lnTo>
                <a:lnTo>
                  <a:pt x="846" y="1819"/>
                </a:lnTo>
                <a:lnTo>
                  <a:pt x="831" y="1864"/>
                </a:lnTo>
                <a:lnTo>
                  <a:pt x="820" y="1900"/>
                </a:lnTo>
                <a:lnTo>
                  <a:pt x="834" y="1893"/>
                </a:lnTo>
                <a:lnTo>
                  <a:pt x="837" y="1902"/>
                </a:lnTo>
                <a:lnTo>
                  <a:pt x="841" y="1926"/>
                </a:lnTo>
                <a:lnTo>
                  <a:pt x="843" y="1934"/>
                </a:lnTo>
                <a:lnTo>
                  <a:pt x="855" y="1931"/>
                </a:lnTo>
                <a:lnTo>
                  <a:pt x="867" y="1924"/>
                </a:lnTo>
                <a:lnTo>
                  <a:pt x="879" y="1915"/>
                </a:lnTo>
                <a:lnTo>
                  <a:pt x="887" y="1905"/>
                </a:lnTo>
                <a:lnTo>
                  <a:pt x="894" y="1890"/>
                </a:lnTo>
                <a:lnTo>
                  <a:pt x="898" y="1869"/>
                </a:lnTo>
                <a:lnTo>
                  <a:pt x="911" y="1860"/>
                </a:lnTo>
                <a:lnTo>
                  <a:pt x="922" y="1847"/>
                </a:lnTo>
                <a:lnTo>
                  <a:pt x="929" y="1829"/>
                </a:lnTo>
                <a:lnTo>
                  <a:pt x="934" y="1809"/>
                </a:lnTo>
                <a:lnTo>
                  <a:pt x="951" y="1814"/>
                </a:lnTo>
                <a:lnTo>
                  <a:pt x="963" y="1816"/>
                </a:lnTo>
                <a:lnTo>
                  <a:pt x="963" y="1848"/>
                </a:lnTo>
                <a:lnTo>
                  <a:pt x="956" y="1878"/>
                </a:lnTo>
                <a:lnTo>
                  <a:pt x="947" y="1903"/>
                </a:lnTo>
                <a:lnTo>
                  <a:pt x="935" y="1927"/>
                </a:lnTo>
                <a:lnTo>
                  <a:pt x="922" y="1948"/>
                </a:lnTo>
                <a:lnTo>
                  <a:pt x="908" y="1971"/>
                </a:lnTo>
                <a:lnTo>
                  <a:pt x="896" y="1991"/>
                </a:lnTo>
                <a:lnTo>
                  <a:pt x="886" y="2015"/>
                </a:lnTo>
                <a:lnTo>
                  <a:pt x="880" y="2039"/>
                </a:lnTo>
                <a:lnTo>
                  <a:pt x="879" y="2067"/>
                </a:lnTo>
                <a:lnTo>
                  <a:pt x="867" y="2072"/>
                </a:lnTo>
                <a:lnTo>
                  <a:pt x="853" y="2077"/>
                </a:lnTo>
                <a:lnTo>
                  <a:pt x="843" y="2084"/>
                </a:lnTo>
                <a:lnTo>
                  <a:pt x="837" y="2096"/>
                </a:lnTo>
                <a:lnTo>
                  <a:pt x="849" y="2096"/>
                </a:lnTo>
                <a:lnTo>
                  <a:pt x="858" y="2093"/>
                </a:lnTo>
                <a:lnTo>
                  <a:pt x="868" y="2093"/>
                </a:lnTo>
                <a:lnTo>
                  <a:pt x="880" y="2064"/>
                </a:lnTo>
                <a:lnTo>
                  <a:pt x="898" y="2039"/>
                </a:lnTo>
                <a:lnTo>
                  <a:pt x="917" y="2020"/>
                </a:lnTo>
                <a:lnTo>
                  <a:pt x="941" y="2003"/>
                </a:lnTo>
                <a:lnTo>
                  <a:pt x="944" y="2003"/>
                </a:lnTo>
                <a:lnTo>
                  <a:pt x="947" y="2005"/>
                </a:lnTo>
                <a:lnTo>
                  <a:pt x="947" y="2007"/>
                </a:lnTo>
                <a:lnTo>
                  <a:pt x="949" y="2008"/>
                </a:lnTo>
                <a:lnTo>
                  <a:pt x="949" y="2010"/>
                </a:lnTo>
                <a:lnTo>
                  <a:pt x="953" y="2014"/>
                </a:lnTo>
                <a:lnTo>
                  <a:pt x="956" y="2014"/>
                </a:lnTo>
                <a:lnTo>
                  <a:pt x="961" y="2002"/>
                </a:lnTo>
                <a:lnTo>
                  <a:pt x="970" y="1995"/>
                </a:lnTo>
                <a:lnTo>
                  <a:pt x="980" y="1988"/>
                </a:lnTo>
                <a:lnTo>
                  <a:pt x="989" y="1979"/>
                </a:lnTo>
                <a:lnTo>
                  <a:pt x="994" y="2002"/>
                </a:lnTo>
                <a:lnTo>
                  <a:pt x="994" y="2020"/>
                </a:lnTo>
                <a:lnTo>
                  <a:pt x="987" y="2036"/>
                </a:lnTo>
                <a:lnTo>
                  <a:pt x="975" y="2051"/>
                </a:lnTo>
                <a:lnTo>
                  <a:pt x="961" y="2064"/>
                </a:lnTo>
                <a:lnTo>
                  <a:pt x="930" y="2084"/>
                </a:lnTo>
                <a:lnTo>
                  <a:pt x="917" y="2093"/>
                </a:lnTo>
                <a:lnTo>
                  <a:pt x="865" y="2100"/>
                </a:lnTo>
                <a:lnTo>
                  <a:pt x="815" y="2112"/>
                </a:lnTo>
                <a:lnTo>
                  <a:pt x="769" y="2131"/>
                </a:lnTo>
                <a:lnTo>
                  <a:pt x="726" y="2151"/>
                </a:lnTo>
                <a:lnTo>
                  <a:pt x="686" y="2174"/>
                </a:lnTo>
                <a:lnTo>
                  <a:pt x="684" y="2193"/>
                </a:lnTo>
                <a:lnTo>
                  <a:pt x="681" y="2206"/>
                </a:lnTo>
                <a:lnTo>
                  <a:pt x="674" y="2237"/>
                </a:lnTo>
                <a:lnTo>
                  <a:pt x="676" y="2241"/>
                </a:lnTo>
                <a:lnTo>
                  <a:pt x="677" y="2243"/>
                </a:lnTo>
                <a:lnTo>
                  <a:pt x="681" y="2243"/>
                </a:lnTo>
                <a:lnTo>
                  <a:pt x="683" y="2241"/>
                </a:lnTo>
                <a:lnTo>
                  <a:pt x="686" y="2241"/>
                </a:lnTo>
                <a:lnTo>
                  <a:pt x="689" y="2244"/>
                </a:lnTo>
                <a:lnTo>
                  <a:pt x="679" y="2284"/>
                </a:lnTo>
                <a:lnTo>
                  <a:pt x="652" y="2360"/>
                </a:lnTo>
                <a:lnTo>
                  <a:pt x="641" y="2399"/>
                </a:lnTo>
                <a:lnTo>
                  <a:pt x="636" y="2439"/>
                </a:lnTo>
                <a:lnTo>
                  <a:pt x="643" y="2425"/>
                </a:lnTo>
                <a:lnTo>
                  <a:pt x="648" y="2408"/>
                </a:lnTo>
                <a:lnTo>
                  <a:pt x="652" y="2391"/>
                </a:lnTo>
                <a:lnTo>
                  <a:pt x="662" y="2356"/>
                </a:lnTo>
                <a:lnTo>
                  <a:pt x="671" y="2344"/>
                </a:lnTo>
                <a:lnTo>
                  <a:pt x="683" y="2336"/>
                </a:lnTo>
                <a:lnTo>
                  <a:pt x="688" y="2306"/>
                </a:lnTo>
                <a:lnTo>
                  <a:pt x="698" y="2282"/>
                </a:lnTo>
                <a:lnTo>
                  <a:pt x="712" y="2260"/>
                </a:lnTo>
                <a:lnTo>
                  <a:pt x="722" y="2265"/>
                </a:lnTo>
                <a:lnTo>
                  <a:pt x="729" y="2274"/>
                </a:lnTo>
                <a:lnTo>
                  <a:pt x="732" y="2287"/>
                </a:lnTo>
                <a:lnTo>
                  <a:pt x="732" y="2303"/>
                </a:lnTo>
                <a:lnTo>
                  <a:pt x="738" y="2303"/>
                </a:lnTo>
                <a:lnTo>
                  <a:pt x="741" y="2301"/>
                </a:lnTo>
                <a:lnTo>
                  <a:pt x="743" y="2301"/>
                </a:lnTo>
                <a:lnTo>
                  <a:pt x="745" y="2299"/>
                </a:lnTo>
                <a:lnTo>
                  <a:pt x="745" y="2301"/>
                </a:lnTo>
                <a:lnTo>
                  <a:pt x="746" y="2303"/>
                </a:lnTo>
                <a:lnTo>
                  <a:pt x="746" y="2337"/>
                </a:lnTo>
                <a:lnTo>
                  <a:pt x="750" y="2344"/>
                </a:lnTo>
                <a:lnTo>
                  <a:pt x="760" y="2320"/>
                </a:lnTo>
                <a:lnTo>
                  <a:pt x="767" y="2296"/>
                </a:lnTo>
                <a:lnTo>
                  <a:pt x="777" y="2272"/>
                </a:lnTo>
                <a:lnTo>
                  <a:pt x="781" y="2270"/>
                </a:lnTo>
                <a:lnTo>
                  <a:pt x="782" y="2267"/>
                </a:lnTo>
                <a:lnTo>
                  <a:pt x="788" y="2267"/>
                </a:lnTo>
                <a:lnTo>
                  <a:pt x="789" y="2263"/>
                </a:lnTo>
                <a:lnTo>
                  <a:pt x="793" y="2262"/>
                </a:lnTo>
                <a:lnTo>
                  <a:pt x="805" y="2243"/>
                </a:lnTo>
                <a:lnTo>
                  <a:pt x="813" y="2222"/>
                </a:lnTo>
                <a:lnTo>
                  <a:pt x="815" y="2200"/>
                </a:lnTo>
                <a:lnTo>
                  <a:pt x="824" y="2189"/>
                </a:lnTo>
                <a:lnTo>
                  <a:pt x="829" y="2179"/>
                </a:lnTo>
                <a:lnTo>
                  <a:pt x="832" y="2169"/>
                </a:lnTo>
                <a:lnTo>
                  <a:pt x="837" y="2158"/>
                </a:lnTo>
                <a:lnTo>
                  <a:pt x="846" y="2151"/>
                </a:lnTo>
                <a:lnTo>
                  <a:pt x="848" y="2163"/>
                </a:lnTo>
                <a:lnTo>
                  <a:pt x="844" y="2184"/>
                </a:lnTo>
                <a:lnTo>
                  <a:pt x="843" y="2196"/>
                </a:lnTo>
                <a:lnTo>
                  <a:pt x="846" y="2196"/>
                </a:lnTo>
                <a:lnTo>
                  <a:pt x="849" y="2194"/>
                </a:lnTo>
                <a:lnTo>
                  <a:pt x="851" y="2193"/>
                </a:lnTo>
                <a:lnTo>
                  <a:pt x="853" y="2189"/>
                </a:lnTo>
                <a:lnTo>
                  <a:pt x="855" y="2188"/>
                </a:lnTo>
                <a:lnTo>
                  <a:pt x="856" y="2184"/>
                </a:lnTo>
                <a:lnTo>
                  <a:pt x="858" y="2182"/>
                </a:lnTo>
                <a:lnTo>
                  <a:pt x="860" y="2182"/>
                </a:lnTo>
                <a:lnTo>
                  <a:pt x="861" y="2184"/>
                </a:lnTo>
                <a:lnTo>
                  <a:pt x="855" y="2206"/>
                </a:lnTo>
                <a:lnTo>
                  <a:pt x="848" y="2258"/>
                </a:lnTo>
                <a:lnTo>
                  <a:pt x="843" y="2282"/>
                </a:lnTo>
                <a:lnTo>
                  <a:pt x="837" y="2299"/>
                </a:lnTo>
                <a:lnTo>
                  <a:pt x="851" y="2279"/>
                </a:lnTo>
                <a:lnTo>
                  <a:pt x="861" y="2255"/>
                </a:lnTo>
                <a:lnTo>
                  <a:pt x="868" y="2225"/>
                </a:lnTo>
                <a:lnTo>
                  <a:pt x="872" y="2225"/>
                </a:lnTo>
                <a:lnTo>
                  <a:pt x="875" y="2222"/>
                </a:lnTo>
                <a:lnTo>
                  <a:pt x="875" y="2217"/>
                </a:lnTo>
                <a:lnTo>
                  <a:pt x="877" y="2217"/>
                </a:lnTo>
                <a:lnTo>
                  <a:pt x="879" y="2219"/>
                </a:lnTo>
                <a:lnTo>
                  <a:pt x="880" y="2222"/>
                </a:lnTo>
                <a:lnTo>
                  <a:pt x="880" y="2215"/>
                </a:lnTo>
                <a:lnTo>
                  <a:pt x="882" y="2212"/>
                </a:lnTo>
                <a:lnTo>
                  <a:pt x="882" y="2206"/>
                </a:lnTo>
                <a:lnTo>
                  <a:pt x="884" y="2205"/>
                </a:lnTo>
                <a:lnTo>
                  <a:pt x="886" y="2201"/>
                </a:lnTo>
                <a:lnTo>
                  <a:pt x="886" y="2200"/>
                </a:lnTo>
                <a:lnTo>
                  <a:pt x="887" y="2196"/>
                </a:lnTo>
                <a:lnTo>
                  <a:pt x="896" y="2206"/>
                </a:lnTo>
                <a:lnTo>
                  <a:pt x="899" y="2220"/>
                </a:lnTo>
                <a:lnTo>
                  <a:pt x="899" y="2256"/>
                </a:lnTo>
                <a:lnTo>
                  <a:pt x="901" y="2260"/>
                </a:lnTo>
                <a:lnTo>
                  <a:pt x="908" y="2263"/>
                </a:lnTo>
                <a:lnTo>
                  <a:pt x="910" y="2265"/>
                </a:lnTo>
                <a:lnTo>
                  <a:pt x="911" y="2268"/>
                </a:lnTo>
                <a:lnTo>
                  <a:pt x="913" y="2274"/>
                </a:lnTo>
                <a:lnTo>
                  <a:pt x="913" y="2279"/>
                </a:lnTo>
                <a:lnTo>
                  <a:pt x="920" y="2275"/>
                </a:lnTo>
                <a:lnTo>
                  <a:pt x="922" y="2267"/>
                </a:lnTo>
                <a:lnTo>
                  <a:pt x="922" y="2258"/>
                </a:lnTo>
                <a:lnTo>
                  <a:pt x="923" y="2250"/>
                </a:lnTo>
                <a:lnTo>
                  <a:pt x="929" y="2244"/>
                </a:lnTo>
                <a:lnTo>
                  <a:pt x="934" y="2268"/>
                </a:lnTo>
                <a:lnTo>
                  <a:pt x="932" y="2293"/>
                </a:lnTo>
                <a:lnTo>
                  <a:pt x="923" y="2315"/>
                </a:lnTo>
                <a:lnTo>
                  <a:pt x="917" y="2339"/>
                </a:lnTo>
                <a:lnTo>
                  <a:pt x="910" y="2360"/>
                </a:lnTo>
                <a:lnTo>
                  <a:pt x="892" y="2384"/>
                </a:lnTo>
                <a:lnTo>
                  <a:pt x="877" y="2408"/>
                </a:lnTo>
                <a:lnTo>
                  <a:pt x="861" y="2430"/>
                </a:lnTo>
                <a:lnTo>
                  <a:pt x="841" y="2451"/>
                </a:lnTo>
                <a:lnTo>
                  <a:pt x="818" y="2466"/>
                </a:lnTo>
                <a:lnTo>
                  <a:pt x="815" y="2468"/>
                </a:lnTo>
                <a:lnTo>
                  <a:pt x="810" y="2470"/>
                </a:lnTo>
                <a:lnTo>
                  <a:pt x="806" y="2470"/>
                </a:lnTo>
                <a:lnTo>
                  <a:pt x="796" y="2475"/>
                </a:lnTo>
                <a:lnTo>
                  <a:pt x="794" y="2479"/>
                </a:lnTo>
                <a:lnTo>
                  <a:pt x="793" y="2484"/>
                </a:lnTo>
                <a:lnTo>
                  <a:pt x="793" y="2489"/>
                </a:lnTo>
                <a:lnTo>
                  <a:pt x="820" y="2477"/>
                </a:lnTo>
                <a:lnTo>
                  <a:pt x="844" y="2460"/>
                </a:lnTo>
                <a:lnTo>
                  <a:pt x="865" y="2439"/>
                </a:lnTo>
                <a:lnTo>
                  <a:pt x="910" y="2401"/>
                </a:lnTo>
                <a:lnTo>
                  <a:pt x="918" y="2382"/>
                </a:lnTo>
                <a:lnTo>
                  <a:pt x="932" y="2344"/>
                </a:lnTo>
                <a:lnTo>
                  <a:pt x="934" y="2349"/>
                </a:lnTo>
                <a:lnTo>
                  <a:pt x="937" y="2351"/>
                </a:lnTo>
                <a:lnTo>
                  <a:pt x="939" y="2349"/>
                </a:lnTo>
                <a:lnTo>
                  <a:pt x="942" y="2348"/>
                </a:lnTo>
                <a:lnTo>
                  <a:pt x="944" y="2346"/>
                </a:lnTo>
                <a:lnTo>
                  <a:pt x="946" y="2343"/>
                </a:lnTo>
                <a:lnTo>
                  <a:pt x="951" y="2337"/>
                </a:lnTo>
                <a:lnTo>
                  <a:pt x="954" y="2344"/>
                </a:lnTo>
                <a:lnTo>
                  <a:pt x="960" y="2349"/>
                </a:lnTo>
                <a:lnTo>
                  <a:pt x="966" y="2355"/>
                </a:lnTo>
                <a:lnTo>
                  <a:pt x="968" y="2344"/>
                </a:lnTo>
                <a:lnTo>
                  <a:pt x="975" y="2327"/>
                </a:lnTo>
                <a:lnTo>
                  <a:pt x="982" y="2320"/>
                </a:lnTo>
                <a:lnTo>
                  <a:pt x="990" y="2318"/>
                </a:lnTo>
                <a:lnTo>
                  <a:pt x="990" y="2349"/>
                </a:lnTo>
                <a:lnTo>
                  <a:pt x="985" y="2377"/>
                </a:lnTo>
                <a:lnTo>
                  <a:pt x="973" y="2401"/>
                </a:lnTo>
                <a:lnTo>
                  <a:pt x="958" y="2423"/>
                </a:lnTo>
                <a:lnTo>
                  <a:pt x="941" y="2442"/>
                </a:lnTo>
                <a:lnTo>
                  <a:pt x="899" y="2473"/>
                </a:lnTo>
                <a:lnTo>
                  <a:pt x="896" y="2497"/>
                </a:lnTo>
                <a:lnTo>
                  <a:pt x="886" y="2516"/>
                </a:lnTo>
                <a:lnTo>
                  <a:pt x="872" y="2530"/>
                </a:lnTo>
                <a:lnTo>
                  <a:pt x="855" y="2542"/>
                </a:lnTo>
                <a:lnTo>
                  <a:pt x="817" y="2559"/>
                </a:lnTo>
                <a:lnTo>
                  <a:pt x="796" y="2568"/>
                </a:lnTo>
                <a:lnTo>
                  <a:pt x="777" y="2577"/>
                </a:lnTo>
                <a:lnTo>
                  <a:pt x="750" y="2585"/>
                </a:lnTo>
                <a:lnTo>
                  <a:pt x="724" y="2594"/>
                </a:lnTo>
                <a:lnTo>
                  <a:pt x="698" y="2604"/>
                </a:lnTo>
                <a:lnTo>
                  <a:pt x="674" y="2618"/>
                </a:lnTo>
                <a:lnTo>
                  <a:pt x="655" y="2634"/>
                </a:lnTo>
                <a:lnTo>
                  <a:pt x="648" y="2635"/>
                </a:lnTo>
                <a:lnTo>
                  <a:pt x="643" y="2637"/>
                </a:lnTo>
                <a:lnTo>
                  <a:pt x="629" y="2637"/>
                </a:lnTo>
                <a:lnTo>
                  <a:pt x="621" y="2649"/>
                </a:lnTo>
                <a:lnTo>
                  <a:pt x="607" y="2659"/>
                </a:lnTo>
                <a:lnTo>
                  <a:pt x="593" y="2666"/>
                </a:lnTo>
                <a:lnTo>
                  <a:pt x="578" y="2673"/>
                </a:lnTo>
                <a:lnTo>
                  <a:pt x="564" y="2682"/>
                </a:lnTo>
                <a:lnTo>
                  <a:pt x="538" y="2737"/>
                </a:lnTo>
                <a:lnTo>
                  <a:pt x="517" y="2797"/>
                </a:lnTo>
                <a:lnTo>
                  <a:pt x="499" y="2859"/>
                </a:lnTo>
                <a:lnTo>
                  <a:pt x="447" y="3050"/>
                </a:lnTo>
                <a:lnTo>
                  <a:pt x="464" y="3042"/>
                </a:lnTo>
                <a:lnTo>
                  <a:pt x="492" y="3018"/>
                </a:lnTo>
                <a:lnTo>
                  <a:pt x="507" y="3006"/>
                </a:lnTo>
                <a:lnTo>
                  <a:pt x="509" y="3007"/>
                </a:lnTo>
                <a:lnTo>
                  <a:pt x="511" y="3011"/>
                </a:lnTo>
                <a:lnTo>
                  <a:pt x="511" y="3014"/>
                </a:lnTo>
                <a:lnTo>
                  <a:pt x="512" y="3019"/>
                </a:lnTo>
                <a:lnTo>
                  <a:pt x="512" y="3023"/>
                </a:lnTo>
                <a:lnTo>
                  <a:pt x="514" y="3024"/>
                </a:lnTo>
                <a:lnTo>
                  <a:pt x="516" y="3028"/>
                </a:lnTo>
                <a:lnTo>
                  <a:pt x="519" y="3028"/>
                </a:lnTo>
                <a:lnTo>
                  <a:pt x="523" y="3018"/>
                </a:lnTo>
                <a:lnTo>
                  <a:pt x="530" y="3011"/>
                </a:lnTo>
                <a:lnTo>
                  <a:pt x="547" y="3000"/>
                </a:lnTo>
                <a:lnTo>
                  <a:pt x="554" y="2999"/>
                </a:lnTo>
                <a:lnTo>
                  <a:pt x="555" y="3021"/>
                </a:lnTo>
                <a:lnTo>
                  <a:pt x="550" y="3038"/>
                </a:lnTo>
                <a:lnTo>
                  <a:pt x="543" y="3052"/>
                </a:lnTo>
                <a:lnTo>
                  <a:pt x="523" y="3076"/>
                </a:lnTo>
                <a:lnTo>
                  <a:pt x="516" y="3085"/>
                </a:lnTo>
                <a:lnTo>
                  <a:pt x="512" y="3095"/>
                </a:lnTo>
                <a:lnTo>
                  <a:pt x="516" y="3093"/>
                </a:lnTo>
                <a:lnTo>
                  <a:pt x="519" y="3093"/>
                </a:lnTo>
                <a:lnTo>
                  <a:pt x="523" y="3097"/>
                </a:lnTo>
                <a:lnTo>
                  <a:pt x="517" y="3109"/>
                </a:lnTo>
                <a:lnTo>
                  <a:pt x="509" y="3116"/>
                </a:lnTo>
                <a:lnTo>
                  <a:pt x="485" y="3126"/>
                </a:lnTo>
                <a:lnTo>
                  <a:pt x="476" y="3135"/>
                </a:lnTo>
                <a:lnTo>
                  <a:pt x="469" y="3145"/>
                </a:lnTo>
                <a:lnTo>
                  <a:pt x="493" y="3135"/>
                </a:lnTo>
                <a:lnTo>
                  <a:pt x="514" y="3119"/>
                </a:lnTo>
                <a:lnTo>
                  <a:pt x="531" y="3104"/>
                </a:lnTo>
                <a:lnTo>
                  <a:pt x="538" y="3073"/>
                </a:lnTo>
                <a:lnTo>
                  <a:pt x="545" y="3061"/>
                </a:lnTo>
                <a:lnTo>
                  <a:pt x="555" y="3052"/>
                </a:lnTo>
                <a:lnTo>
                  <a:pt x="567" y="3049"/>
                </a:lnTo>
                <a:lnTo>
                  <a:pt x="583" y="3050"/>
                </a:lnTo>
                <a:lnTo>
                  <a:pt x="578" y="3068"/>
                </a:lnTo>
                <a:lnTo>
                  <a:pt x="567" y="3081"/>
                </a:lnTo>
                <a:lnTo>
                  <a:pt x="545" y="3104"/>
                </a:lnTo>
                <a:lnTo>
                  <a:pt x="535" y="3116"/>
                </a:lnTo>
                <a:lnTo>
                  <a:pt x="543" y="3114"/>
                </a:lnTo>
                <a:lnTo>
                  <a:pt x="552" y="3111"/>
                </a:lnTo>
                <a:lnTo>
                  <a:pt x="559" y="3107"/>
                </a:lnTo>
                <a:lnTo>
                  <a:pt x="569" y="3107"/>
                </a:lnTo>
                <a:lnTo>
                  <a:pt x="576" y="3090"/>
                </a:lnTo>
                <a:lnTo>
                  <a:pt x="600" y="3062"/>
                </a:lnTo>
                <a:lnTo>
                  <a:pt x="610" y="3050"/>
                </a:lnTo>
                <a:lnTo>
                  <a:pt x="621" y="3035"/>
                </a:lnTo>
                <a:lnTo>
                  <a:pt x="626" y="3016"/>
                </a:lnTo>
                <a:lnTo>
                  <a:pt x="633" y="3014"/>
                </a:lnTo>
                <a:lnTo>
                  <a:pt x="638" y="3012"/>
                </a:lnTo>
                <a:lnTo>
                  <a:pt x="641" y="3009"/>
                </a:lnTo>
                <a:lnTo>
                  <a:pt x="645" y="3004"/>
                </a:lnTo>
                <a:lnTo>
                  <a:pt x="652" y="2997"/>
                </a:lnTo>
                <a:lnTo>
                  <a:pt x="650" y="2995"/>
                </a:lnTo>
                <a:lnTo>
                  <a:pt x="648" y="2992"/>
                </a:lnTo>
                <a:lnTo>
                  <a:pt x="648" y="2978"/>
                </a:lnTo>
                <a:lnTo>
                  <a:pt x="652" y="2975"/>
                </a:lnTo>
                <a:lnTo>
                  <a:pt x="652" y="2990"/>
                </a:lnTo>
                <a:lnTo>
                  <a:pt x="653" y="2993"/>
                </a:lnTo>
                <a:lnTo>
                  <a:pt x="655" y="2993"/>
                </a:lnTo>
                <a:lnTo>
                  <a:pt x="659" y="2992"/>
                </a:lnTo>
                <a:lnTo>
                  <a:pt x="660" y="2990"/>
                </a:lnTo>
                <a:lnTo>
                  <a:pt x="660" y="2975"/>
                </a:lnTo>
                <a:lnTo>
                  <a:pt x="662" y="2975"/>
                </a:lnTo>
                <a:lnTo>
                  <a:pt x="664" y="2976"/>
                </a:lnTo>
                <a:lnTo>
                  <a:pt x="664" y="2983"/>
                </a:lnTo>
                <a:lnTo>
                  <a:pt x="665" y="2983"/>
                </a:lnTo>
                <a:lnTo>
                  <a:pt x="667" y="2985"/>
                </a:lnTo>
                <a:lnTo>
                  <a:pt x="671" y="2983"/>
                </a:lnTo>
                <a:lnTo>
                  <a:pt x="672" y="2973"/>
                </a:lnTo>
                <a:lnTo>
                  <a:pt x="672" y="2952"/>
                </a:lnTo>
                <a:lnTo>
                  <a:pt x="679" y="2944"/>
                </a:lnTo>
                <a:lnTo>
                  <a:pt x="681" y="2954"/>
                </a:lnTo>
                <a:lnTo>
                  <a:pt x="679" y="2966"/>
                </a:lnTo>
                <a:lnTo>
                  <a:pt x="679" y="2978"/>
                </a:lnTo>
                <a:lnTo>
                  <a:pt x="681" y="2987"/>
                </a:lnTo>
                <a:lnTo>
                  <a:pt x="686" y="2993"/>
                </a:lnTo>
                <a:lnTo>
                  <a:pt x="688" y="2990"/>
                </a:lnTo>
                <a:lnTo>
                  <a:pt x="688" y="2975"/>
                </a:lnTo>
                <a:lnTo>
                  <a:pt x="689" y="2971"/>
                </a:lnTo>
                <a:lnTo>
                  <a:pt x="691" y="2969"/>
                </a:lnTo>
                <a:lnTo>
                  <a:pt x="695" y="2968"/>
                </a:lnTo>
                <a:lnTo>
                  <a:pt x="691" y="2983"/>
                </a:lnTo>
                <a:lnTo>
                  <a:pt x="688" y="2997"/>
                </a:lnTo>
                <a:lnTo>
                  <a:pt x="683" y="3009"/>
                </a:lnTo>
                <a:lnTo>
                  <a:pt x="679" y="3024"/>
                </a:lnTo>
                <a:lnTo>
                  <a:pt x="679" y="3043"/>
                </a:lnTo>
                <a:lnTo>
                  <a:pt x="669" y="3064"/>
                </a:lnTo>
                <a:lnTo>
                  <a:pt x="657" y="3085"/>
                </a:lnTo>
                <a:lnTo>
                  <a:pt x="643" y="3104"/>
                </a:lnTo>
                <a:lnTo>
                  <a:pt x="626" y="3119"/>
                </a:lnTo>
                <a:lnTo>
                  <a:pt x="603" y="3128"/>
                </a:lnTo>
                <a:lnTo>
                  <a:pt x="590" y="3130"/>
                </a:lnTo>
                <a:lnTo>
                  <a:pt x="574" y="3130"/>
                </a:lnTo>
                <a:lnTo>
                  <a:pt x="560" y="3131"/>
                </a:lnTo>
                <a:lnTo>
                  <a:pt x="517" y="3143"/>
                </a:lnTo>
                <a:lnTo>
                  <a:pt x="478" y="3159"/>
                </a:lnTo>
                <a:lnTo>
                  <a:pt x="444" y="3179"/>
                </a:lnTo>
                <a:lnTo>
                  <a:pt x="413" y="3202"/>
                </a:lnTo>
                <a:lnTo>
                  <a:pt x="406" y="3307"/>
                </a:lnTo>
                <a:lnTo>
                  <a:pt x="395" y="3520"/>
                </a:lnTo>
                <a:lnTo>
                  <a:pt x="394" y="3625"/>
                </a:lnTo>
                <a:lnTo>
                  <a:pt x="402" y="3624"/>
                </a:lnTo>
                <a:lnTo>
                  <a:pt x="413" y="3624"/>
                </a:lnTo>
                <a:lnTo>
                  <a:pt x="421" y="3620"/>
                </a:lnTo>
                <a:lnTo>
                  <a:pt x="423" y="3643"/>
                </a:lnTo>
                <a:lnTo>
                  <a:pt x="423" y="3662"/>
                </a:lnTo>
                <a:lnTo>
                  <a:pt x="425" y="3681"/>
                </a:lnTo>
                <a:lnTo>
                  <a:pt x="438" y="3653"/>
                </a:lnTo>
                <a:lnTo>
                  <a:pt x="456" y="3631"/>
                </a:lnTo>
                <a:lnTo>
                  <a:pt x="476" y="3612"/>
                </a:lnTo>
                <a:lnTo>
                  <a:pt x="504" y="3598"/>
                </a:lnTo>
                <a:lnTo>
                  <a:pt x="504" y="3617"/>
                </a:lnTo>
                <a:lnTo>
                  <a:pt x="502" y="3634"/>
                </a:lnTo>
                <a:lnTo>
                  <a:pt x="497" y="3648"/>
                </a:lnTo>
                <a:lnTo>
                  <a:pt x="493" y="3663"/>
                </a:lnTo>
                <a:lnTo>
                  <a:pt x="478" y="3677"/>
                </a:lnTo>
                <a:lnTo>
                  <a:pt x="454" y="3708"/>
                </a:lnTo>
                <a:lnTo>
                  <a:pt x="440" y="3713"/>
                </a:lnTo>
                <a:lnTo>
                  <a:pt x="409" y="3724"/>
                </a:lnTo>
                <a:lnTo>
                  <a:pt x="397" y="3732"/>
                </a:lnTo>
                <a:lnTo>
                  <a:pt x="390" y="3746"/>
                </a:lnTo>
                <a:lnTo>
                  <a:pt x="401" y="3744"/>
                </a:lnTo>
                <a:lnTo>
                  <a:pt x="413" y="3743"/>
                </a:lnTo>
                <a:lnTo>
                  <a:pt x="423" y="3741"/>
                </a:lnTo>
                <a:lnTo>
                  <a:pt x="431" y="3743"/>
                </a:lnTo>
                <a:lnTo>
                  <a:pt x="428" y="3749"/>
                </a:lnTo>
                <a:lnTo>
                  <a:pt x="421" y="3753"/>
                </a:lnTo>
                <a:lnTo>
                  <a:pt x="416" y="3756"/>
                </a:lnTo>
                <a:lnTo>
                  <a:pt x="409" y="3760"/>
                </a:lnTo>
                <a:lnTo>
                  <a:pt x="409" y="3763"/>
                </a:lnTo>
                <a:lnTo>
                  <a:pt x="413" y="3765"/>
                </a:lnTo>
                <a:lnTo>
                  <a:pt x="444" y="3739"/>
                </a:lnTo>
                <a:lnTo>
                  <a:pt x="478" y="3717"/>
                </a:lnTo>
                <a:lnTo>
                  <a:pt x="514" y="3694"/>
                </a:lnTo>
                <a:lnTo>
                  <a:pt x="548" y="3672"/>
                </a:lnTo>
                <a:lnTo>
                  <a:pt x="579" y="3644"/>
                </a:lnTo>
                <a:lnTo>
                  <a:pt x="586" y="3648"/>
                </a:lnTo>
                <a:lnTo>
                  <a:pt x="591" y="3646"/>
                </a:lnTo>
                <a:lnTo>
                  <a:pt x="602" y="3636"/>
                </a:lnTo>
                <a:lnTo>
                  <a:pt x="610" y="3636"/>
                </a:lnTo>
                <a:lnTo>
                  <a:pt x="622" y="3615"/>
                </a:lnTo>
                <a:lnTo>
                  <a:pt x="634" y="3596"/>
                </a:lnTo>
                <a:lnTo>
                  <a:pt x="646" y="3576"/>
                </a:lnTo>
                <a:lnTo>
                  <a:pt x="655" y="3555"/>
                </a:lnTo>
                <a:lnTo>
                  <a:pt x="659" y="3529"/>
                </a:lnTo>
                <a:lnTo>
                  <a:pt x="657" y="3517"/>
                </a:lnTo>
                <a:lnTo>
                  <a:pt x="653" y="3503"/>
                </a:lnTo>
                <a:lnTo>
                  <a:pt x="652" y="3491"/>
                </a:lnTo>
                <a:lnTo>
                  <a:pt x="657" y="3472"/>
                </a:lnTo>
                <a:lnTo>
                  <a:pt x="665" y="3457"/>
                </a:lnTo>
                <a:lnTo>
                  <a:pt x="676" y="3445"/>
                </a:lnTo>
                <a:lnTo>
                  <a:pt x="689" y="3433"/>
                </a:lnTo>
                <a:lnTo>
                  <a:pt x="702" y="3422"/>
                </a:lnTo>
                <a:lnTo>
                  <a:pt x="702" y="3407"/>
                </a:lnTo>
                <a:lnTo>
                  <a:pt x="703" y="3393"/>
                </a:lnTo>
                <a:lnTo>
                  <a:pt x="708" y="3384"/>
                </a:lnTo>
                <a:lnTo>
                  <a:pt x="715" y="3384"/>
                </a:lnTo>
                <a:lnTo>
                  <a:pt x="717" y="3386"/>
                </a:lnTo>
                <a:lnTo>
                  <a:pt x="720" y="3386"/>
                </a:lnTo>
                <a:lnTo>
                  <a:pt x="722" y="3388"/>
                </a:lnTo>
                <a:lnTo>
                  <a:pt x="726" y="3388"/>
                </a:lnTo>
                <a:lnTo>
                  <a:pt x="731" y="3386"/>
                </a:lnTo>
                <a:lnTo>
                  <a:pt x="732" y="3372"/>
                </a:lnTo>
                <a:lnTo>
                  <a:pt x="734" y="3357"/>
                </a:lnTo>
                <a:lnTo>
                  <a:pt x="736" y="3343"/>
                </a:lnTo>
                <a:lnTo>
                  <a:pt x="743" y="3333"/>
                </a:lnTo>
                <a:lnTo>
                  <a:pt x="745" y="3333"/>
                </a:lnTo>
                <a:lnTo>
                  <a:pt x="748" y="3336"/>
                </a:lnTo>
                <a:lnTo>
                  <a:pt x="748" y="3341"/>
                </a:lnTo>
                <a:lnTo>
                  <a:pt x="750" y="3341"/>
                </a:lnTo>
                <a:lnTo>
                  <a:pt x="751" y="3343"/>
                </a:lnTo>
                <a:lnTo>
                  <a:pt x="755" y="3343"/>
                </a:lnTo>
                <a:lnTo>
                  <a:pt x="755" y="3324"/>
                </a:lnTo>
                <a:lnTo>
                  <a:pt x="758" y="3321"/>
                </a:lnTo>
                <a:lnTo>
                  <a:pt x="758" y="3343"/>
                </a:lnTo>
                <a:lnTo>
                  <a:pt x="762" y="3365"/>
                </a:lnTo>
                <a:lnTo>
                  <a:pt x="762" y="3390"/>
                </a:lnTo>
                <a:lnTo>
                  <a:pt x="755" y="3415"/>
                </a:lnTo>
                <a:lnTo>
                  <a:pt x="762" y="3422"/>
                </a:lnTo>
                <a:lnTo>
                  <a:pt x="763" y="3433"/>
                </a:lnTo>
                <a:lnTo>
                  <a:pt x="760" y="3445"/>
                </a:lnTo>
                <a:lnTo>
                  <a:pt x="755" y="3458"/>
                </a:lnTo>
                <a:lnTo>
                  <a:pt x="748" y="3470"/>
                </a:lnTo>
                <a:lnTo>
                  <a:pt x="745" y="3481"/>
                </a:lnTo>
                <a:lnTo>
                  <a:pt x="743" y="3488"/>
                </a:lnTo>
                <a:lnTo>
                  <a:pt x="753" y="3481"/>
                </a:lnTo>
                <a:lnTo>
                  <a:pt x="762" y="3470"/>
                </a:lnTo>
                <a:lnTo>
                  <a:pt x="779" y="3453"/>
                </a:lnTo>
                <a:lnTo>
                  <a:pt x="789" y="3446"/>
                </a:lnTo>
                <a:lnTo>
                  <a:pt x="803" y="3446"/>
                </a:lnTo>
                <a:lnTo>
                  <a:pt x="805" y="3476"/>
                </a:lnTo>
                <a:lnTo>
                  <a:pt x="801" y="3500"/>
                </a:lnTo>
                <a:lnTo>
                  <a:pt x="793" y="3520"/>
                </a:lnTo>
                <a:lnTo>
                  <a:pt x="779" y="3539"/>
                </a:lnTo>
                <a:lnTo>
                  <a:pt x="763" y="3555"/>
                </a:lnTo>
                <a:lnTo>
                  <a:pt x="717" y="3596"/>
                </a:lnTo>
                <a:lnTo>
                  <a:pt x="705" y="3610"/>
                </a:lnTo>
                <a:lnTo>
                  <a:pt x="707" y="3610"/>
                </a:lnTo>
                <a:lnTo>
                  <a:pt x="708" y="3612"/>
                </a:lnTo>
                <a:lnTo>
                  <a:pt x="707" y="3615"/>
                </a:lnTo>
                <a:lnTo>
                  <a:pt x="705" y="3617"/>
                </a:lnTo>
                <a:lnTo>
                  <a:pt x="720" y="3608"/>
                </a:lnTo>
                <a:lnTo>
                  <a:pt x="732" y="3598"/>
                </a:lnTo>
                <a:lnTo>
                  <a:pt x="743" y="3584"/>
                </a:lnTo>
                <a:lnTo>
                  <a:pt x="755" y="3576"/>
                </a:lnTo>
                <a:lnTo>
                  <a:pt x="769" y="3570"/>
                </a:lnTo>
                <a:lnTo>
                  <a:pt x="769" y="3591"/>
                </a:lnTo>
                <a:lnTo>
                  <a:pt x="801" y="3548"/>
                </a:lnTo>
                <a:lnTo>
                  <a:pt x="837" y="3507"/>
                </a:lnTo>
                <a:lnTo>
                  <a:pt x="836" y="3496"/>
                </a:lnTo>
                <a:lnTo>
                  <a:pt x="837" y="3483"/>
                </a:lnTo>
                <a:lnTo>
                  <a:pt x="843" y="3460"/>
                </a:lnTo>
                <a:lnTo>
                  <a:pt x="848" y="3462"/>
                </a:lnTo>
                <a:lnTo>
                  <a:pt x="849" y="3465"/>
                </a:lnTo>
                <a:lnTo>
                  <a:pt x="853" y="3470"/>
                </a:lnTo>
                <a:lnTo>
                  <a:pt x="856" y="3477"/>
                </a:lnTo>
                <a:lnTo>
                  <a:pt x="860" y="3481"/>
                </a:lnTo>
                <a:lnTo>
                  <a:pt x="861" y="3476"/>
                </a:lnTo>
                <a:lnTo>
                  <a:pt x="858" y="3469"/>
                </a:lnTo>
                <a:lnTo>
                  <a:pt x="855" y="3460"/>
                </a:lnTo>
                <a:lnTo>
                  <a:pt x="853" y="3453"/>
                </a:lnTo>
                <a:lnTo>
                  <a:pt x="856" y="3446"/>
                </a:lnTo>
                <a:lnTo>
                  <a:pt x="860" y="3462"/>
                </a:lnTo>
                <a:lnTo>
                  <a:pt x="868" y="3474"/>
                </a:lnTo>
                <a:lnTo>
                  <a:pt x="875" y="3488"/>
                </a:lnTo>
                <a:lnTo>
                  <a:pt x="896" y="3460"/>
                </a:lnTo>
                <a:lnTo>
                  <a:pt x="904" y="3445"/>
                </a:lnTo>
                <a:lnTo>
                  <a:pt x="915" y="3431"/>
                </a:lnTo>
                <a:lnTo>
                  <a:pt x="929" y="3421"/>
                </a:lnTo>
                <a:lnTo>
                  <a:pt x="947" y="3415"/>
                </a:lnTo>
                <a:lnTo>
                  <a:pt x="953" y="3398"/>
                </a:lnTo>
                <a:lnTo>
                  <a:pt x="958" y="3386"/>
                </a:lnTo>
                <a:lnTo>
                  <a:pt x="972" y="3365"/>
                </a:lnTo>
                <a:lnTo>
                  <a:pt x="972" y="3362"/>
                </a:lnTo>
                <a:lnTo>
                  <a:pt x="970" y="3359"/>
                </a:lnTo>
                <a:lnTo>
                  <a:pt x="968" y="3357"/>
                </a:lnTo>
                <a:lnTo>
                  <a:pt x="965" y="3355"/>
                </a:lnTo>
                <a:lnTo>
                  <a:pt x="963" y="3355"/>
                </a:lnTo>
                <a:lnTo>
                  <a:pt x="960" y="3353"/>
                </a:lnTo>
                <a:lnTo>
                  <a:pt x="956" y="3350"/>
                </a:lnTo>
                <a:lnTo>
                  <a:pt x="956" y="3346"/>
                </a:lnTo>
                <a:lnTo>
                  <a:pt x="973" y="3353"/>
                </a:lnTo>
                <a:lnTo>
                  <a:pt x="987" y="3364"/>
                </a:lnTo>
                <a:lnTo>
                  <a:pt x="999" y="3376"/>
                </a:lnTo>
                <a:lnTo>
                  <a:pt x="1013" y="3386"/>
                </a:lnTo>
                <a:lnTo>
                  <a:pt x="1018" y="3383"/>
                </a:lnTo>
                <a:lnTo>
                  <a:pt x="1020" y="3376"/>
                </a:lnTo>
                <a:lnTo>
                  <a:pt x="1020" y="3348"/>
                </a:lnTo>
                <a:lnTo>
                  <a:pt x="1023" y="3343"/>
                </a:lnTo>
                <a:lnTo>
                  <a:pt x="1023" y="3390"/>
                </a:lnTo>
                <a:lnTo>
                  <a:pt x="1025" y="3391"/>
                </a:lnTo>
                <a:lnTo>
                  <a:pt x="1032" y="3391"/>
                </a:lnTo>
                <a:lnTo>
                  <a:pt x="1033" y="3393"/>
                </a:lnTo>
                <a:lnTo>
                  <a:pt x="1037" y="3393"/>
                </a:lnTo>
                <a:lnTo>
                  <a:pt x="1040" y="3395"/>
                </a:lnTo>
                <a:lnTo>
                  <a:pt x="1042" y="3396"/>
                </a:lnTo>
                <a:lnTo>
                  <a:pt x="1042" y="3403"/>
                </a:lnTo>
                <a:lnTo>
                  <a:pt x="1039" y="3405"/>
                </a:lnTo>
                <a:lnTo>
                  <a:pt x="1035" y="3405"/>
                </a:lnTo>
                <a:lnTo>
                  <a:pt x="1033" y="3403"/>
                </a:lnTo>
                <a:lnTo>
                  <a:pt x="1032" y="3400"/>
                </a:lnTo>
                <a:lnTo>
                  <a:pt x="1030" y="3398"/>
                </a:lnTo>
                <a:lnTo>
                  <a:pt x="1028" y="3395"/>
                </a:lnTo>
                <a:lnTo>
                  <a:pt x="1025" y="3393"/>
                </a:lnTo>
                <a:lnTo>
                  <a:pt x="1023" y="3393"/>
                </a:lnTo>
                <a:lnTo>
                  <a:pt x="1023" y="3453"/>
                </a:lnTo>
                <a:lnTo>
                  <a:pt x="1025" y="3446"/>
                </a:lnTo>
                <a:lnTo>
                  <a:pt x="1027" y="3443"/>
                </a:lnTo>
                <a:lnTo>
                  <a:pt x="1028" y="3441"/>
                </a:lnTo>
                <a:lnTo>
                  <a:pt x="1030" y="3443"/>
                </a:lnTo>
                <a:lnTo>
                  <a:pt x="1032" y="3446"/>
                </a:lnTo>
                <a:lnTo>
                  <a:pt x="1080" y="3384"/>
                </a:lnTo>
                <a:lnTo>
                  <a:pt x="1082" y="3386"/>
                </a:lnTo>
                <a:lnTo>
                  <a:pt x="1082" y="3398"/>
                </a:lnTo>
                <a:lnTo>
                  <a:pt x="1083" y="3400"/>
                </a:lnTo>
                <a:lnTo>
                  <a:pt x="1089" y="3400"/>
                </a:lnTo>
                <a:lnTo>
                  <a:pt x="1099" y="3390"/>
                </a:lnTo>
                <a:lnTo>
                  <a:pt x="1111" y="3386"/>
                </a:lnTo>
                <a:lnTo>
                  <a:pt x="1121" y="3386"/>
                </a:lnTo>
                <a:lnTo>
                  <a:pt x="1133" y="3384"/>
                </a:lnTo>
                <a:lnTo>
                  <a:pt x="1133" y="3369"/>
                </a:lnTo>
                <a:lnTo>
                  <a:pt x="1130" y="3355"/>
                </a:lnTo>
                <a:lnTo>
                  <a:pt x="1123" y="3346"/>
                </a:lnTo>
                <a:lnTo>
                  <a:pt x="1126" y="3346"/>
                </a:lnTo>
                <a:lnTo>
                  <a:pt x="1128" y="3348"/>
                </a:lnTo>
                <a:lnTo>
                  <a:pt x="1132" y="3348"/>
                </a:lnTo>
                <a:lnTo>
                  <a:pt x="1133" y="3350"/>
                </a:lnTo>
                <a:lnTo>
                  <a:pt x="1132" y="3346"/>
                </a:lnTo>
                <a:lnTo>
                  <a:pt x="1121" y="3336"/>
                </a:lnTo>
                <a:lnTo>
                  <a:pt x="1119" y="3333"/>
                </a:lnTo>
                <a:lnTo>
                  <a:pt x="1119" y="3328"/>
                </a:lnTo>
                <a:lnTo>
                  <a:pt x="1121" y="3329"/>
                </a:lnTo>
                <a:lnTo>
                  <a:pt x="1125" y="3331"/>
                </a:lnTo>
                <a:lnTo>
                  <a:pt x="1126" y="3333"/>
                </a:lnTo>
                <a:lnTo>
                  <a:pt x="1128" y="3336"/>
                </a:lnTo>
                <a:lnTo>
                  <a:pt x="1130" y="3338"/>
                </a:lnTo>
                <a:lnTo>
                  <a:pt x="1133" y="3340"/>
                </a:lnTo>
                <a:lnTo>
                  <a:pt x="1137" y="3340"/>
                </a:lnTo>
                <a:lnTo>
                  <a:pt x="1137" y="3336"/>
                </a:lnTo>
                <a:lnTo>
                  <a:pt x="1135" y="3333"/>
                </a:lnTo>
                <a:lnTo>
                  <a:pt x="1135" y="3329"/>
                </a:lnTo>
                <a:lnTo>
                  <a:pt x="1133" y="3326"/>
                </a:lnTo>
                <a:lnTo>
                  <a:pt x="1133" y="3317"/>
                </a:lnTo>
                <a:lnTo>
                  <a:pt x="1137" y="3314"/>
                </a:lnTo>
                <a:lnTo>
                  <a:pt x="1142" y="3314"/>
                </a:lnTo>
                <a:lnTo>
                  <a:pt x="1142" y="3326"/>
                </a:lnTo>
                <a:lnTo>
                  <a:pt x="1145" y="3340"/>
                </a:lnTo>
                <a:lnTo>
                  <a:pt x="1150" y="3352"/>
                </a:lnTo>
                <a:lnTo>
                  <a:pt x="1157" y="3362"/>
                </a:lnTo>
                <a:lnTo>
                  <a:pt x="1168" y="3367"/>
                </a:lnTo>
                <a:lnTo>
                  <a:pt x="1169" y="3364"/>
                </a:lnTo>
                <a:lnTo>
                  <a:pt x="1166" y="3357"/>
                </a:lnTo>
                <a:lnTo>
                  <a:pt x="1162" y="3353"/>
                </a:lnTo>
                <a:lnTo>
                  <a:pt x="1162" y="3352"/>
                </a:lnTo>
                <a:lnTo>
                  <a:pt x="1164" y="3352"/>
                </a:lnTo>
                <a:lnTo>
                  <a:pt x="1169" y="3355"/>
                </a:lnTo>
                <a:lnTo>
                  <a:pt x="1173" y="3359"/>
                </a:lnTo>
                <a:lnTo>
                  <a:pt x="1176" y="3364"/>
                </a:lnTo>
                <a:lnTo>
                  <a:pt x="1178" y="3367"/>
                </a:lnTo>
                <a:lnTo>
                  <a:pt x="1181" y="3372"/>
                </a:lnTo>
                <a:lnTo>
                  <a:pt x="1187" y="3374"/>
                </a:lnTo>
                <a:lnTo>
                  <a:pt x="1183" y="3377"/>
                </a:lnTo>
                <a:lnTo>
                  <a:pt x="1180" y="3377"/>
                </a:lnTo>
                <a:lnTo>
                  <a:pt x="1178" y="3379"/>
                </a:lnTo>
                <a:lnTo>
                  <a:pt x="1175" y="3379"/>
                </a:lnTo>
                <a:lnTo>
                  <a:pt x="1173" y="3381"/>
                </a:lnTo>
                <a:lnTo>
                  <a:pt x="1173" y="3384"/>
                </a:lnTo>
                <a:lnTo>
                  <a:pt x="1178" y="3383"/>
                </a:lnTo>
                <a:lnTo>
                  <a:pt x="1192" y="3383"/>
                </a:lnTo>
                <a:lnTo>
                  <a:pt x="1195" y="3381"/>
                </a:lnTo>
                <a:lnTo>
                  <a:pt x="1192" y="3374"/>
                </a:lnTo>
                <a:lnTo>
                  <a:pt x="1187" y="3369"/>
                </a:lnTo>
                <a:lnTo>
                  <a:pt x="1181" y="3362"/>
                </a:lnTo>
                <a:lnTo>
                  <a:pt x="1180" y="3357"/>
                </a:lnTo>
                <a:lnTo>
                  <a:pt x="1183" y="3350"/>
                </a:lnTo>
                <a:lnTo>
                  <a:pt x="1185" y="3357"/>
                </a:lnTo>
                <a:lnTo>
                  <a:pt x="1195" y="3367"/>
                </a:lnTo>
                <a:lnTo>
                  <a:pt x="1199" y="3374"/>
                </a:lnTo>
                <a:lnTo>
                  <a:pt x="1199" y="3386"/>
                </a:lnTo>
                <a:lnTo>
                  <a:pt x="1197" y="3388"/>
                </a:lnTo>
                <a:lnTo>
                  <a:pt x="1195" y="3388"/>
                </a:lnTo>
                <a:lnTo>
                  <a:pt x="1193" y="3390"/>
                </a:lnTo>
                <a:lnTo>
                  <a:pt x="1188" y="3390"/>
                </a:lnTo>
                <a:lnTo>
                  <a:pt x="1187" y="3391"/>
                </a:lnTo>
                <a:lnTo>
                  <a:pt x="1187" y="3396"/>
                </a:lnTo>
                <a:lnTo>
                  <a:pt x="1173" y="3436"/>
                </a:lnTo>
                <a:lnTo>
                  <a:pt x="1156" y="3472"/>
                </a:lnTo>
                <a:lnTo>
                  <a:pt x="1132" y="3505"/>
                </a:lnTo>
                <a:lnTo>
                  <a:pt x="1104" y="3531"/>
                </a:lnTo>
                <a:lnTo>
                  <a:pt x="1073" y="3553"/>
                </a:lnTo>
                <a:lnTo>
                  <a:pt x="1052" y="3557"/>
                </a:lnTo>
                <a:lnTo>
                  <a:pt x="1040" y="3560"/>
                </a:lnTo>
                <a:lnTo>
                  <a:pt x="1032" y="3567"/>
                </a:lnTo>
                <a:lnTo>
                  <a:pt x="999" y="3570"/>
                </a:lnTo>
                <a:lnTo>
                  <a:pt x="968" y="3579"/>
                </a:lnTo>
                <a:lnTo>
                  <a:pt x="941" y="3589"/>
                </a:lnTo>
                <a:lnTo>
                  <a:pt x="913" y="3598"/>
                </a:lnTo>
                <a:lnTo>
                  <a:pt x="884" y="3607"/>
                </a:lnTo>
                <a:lnTo>
                  <a:pt x="849" y="3610"/>
                </a:lnTo>
                <a:lnTo>
                  <a:pt x="831" y="3638"/>
                </a:lnTo>
                <a:lnTo>
                  <a:pt x="806" y="3662"/>
                </a:lnTo>
                <a:lnTo>
                  <a:pt x="777" y="3681"/>
                </a:lnTo>
                <a:lnTo>
                  <a:pt x="746" y="3696"/>
                </a:lnTo>
                <a:lnTo>
                  <a:pt x="710" y="3708"/>
                </a:lnTo>
                <a:lnTo>
                  <a:pt x="672" y="3718"/>
                </a:lnTo>
                <a:lnTo>
                  <a:pt x="633" y="3727"/>
                </a:lnTo>
                <a:lnTo>
                  <a:pt x="619" y="3739"/>
                </a:lnTo>
                <a:lnTo>
                  <a:pt x="602" y="3746"/>
                </a:lnTo>
                <a:lnTo>
                  <a:pt x="564" y="3756"/>
                </a:lnTo>
                <a:lnTo>
                  <a:pt x="547" y="3763"/>
                </a:lnTo>
                <a:lnTo>
                  <a:pt x="531" y="3774"/>
                </a:lnTo>
                <a:lnTo>
                  <a:pt x="499" y="3786"/>
                </a:lnTo>
                <a:lnTo>
                  <a:pt x="468" y="3796"/>
                </a:lnTo>
                <a:lnTo>
                  <a:pt x="438" y="3806"/>
                </a:lnTo>
                <a:lnTo>
                  <a:pt x="411" y="3820"/>
                </a:lnTo>
                <a:lnTo>
                  <a:pt x="388" y="3834"/>
                </a:lnTo>
                <a:lnTo>
                  <a:pt x="371" y="3853"/>
                </a:lnTo>
                <a:lnTo>
                  <a:pt x="363" y="3872"/>
                </a:lnTo>
                <a:lnTo>
                  <a:pt x="358" y="3896"/>
                </a:lnTo>
                <a:lnTo>
                  <a:pt x="354" y="3923"/>
                </a:lnTo>
                <a:lnTo>
                  <a:pt x="352" y="3953"/>
                </a:lnTo>
                <a:lnTo>
                  <a:pt x="349" y="3982"/>
                </a:lnTo>
                <a:lnTo>
                  <a:pt x="344" y="4011"/>
                </a:lnTo>
                <a:lnTo>
                  <a:pt x="337" y="4042"/>
                </a:lnTo>
                <a:lnTo>
                  <a:pt x="330" y="4078"/>
                </a:lnTo>
                <a:lnTo>
                  <a:pt x="325" y="4115"/>
                </a:lnTo>
                <a:lnTo>
                  <a:pt x="321" y="4149"/>
                </a:lnTo>
                <a:lnTo>
                  <a:pt x="321" y="4183"/>
                </a:lnTo>
                <a:lnTo>
                  <a:pt x="325" y="4190"/>
                </a:lnTo>
                <a:lnTo>
                  <a:pt x="325" y="4164"/>
                </a:lnTo>
                <a:lnTo>
                  <a:pt x="327" y="4144"/>
                </a:lnTo>
                <a:lnTo>
                  <a:pt x="328" y="4125"/>
                </a:lnTo>
                <a:lnTo>
                  <a:pt x="330" y="4104"/>
                </a:lnTo>
                <a:lnTo>
                  <a:pt x="332" y="4104"/>
                </a:lnTo>
                <a:lnTo>
                  <a:pt x="333" y="4102"/>
                </a:lnTo>
                <a:lnTo>
                  <a:pt x="333" y="4099"/>
                </a:lnTo>
                <a:lnTo>
                  <a:pt x="339" y="4096"/>
                </a:lnTo>
                <a:lnTo>
                  <a:pt x="345" y="4094"/>
                </a:lnTo>
                <a:lnTo>
                  <a:pt x="351" y="4090"/>
                </a:lnTo>
                <a:lnTo>
                  <a:pt x="356" y="4085"/>
                </a:lnTo>
                <a:lnTo>
                  <a:pt x="359" y="4080"/>
                </a:lnTo>
                <a:lnTo>
                  <a:pt x="366" y="4094"/>
                </a:lnTo>
                <a:lnTo>
                  <a:pt x="368" y="4111"/>
                </a:lnTo>
                <a:lnTo>
                  <a:pt x="368" y="4151"/>
                </a:lnTo>
                <a:lnTo>
                  <a:pt x="371" y="4168"/>
                </a:lnTo>
                <a:lnTo>
                  <a:pt x="382" y="4158"/>
                </a:lnTo>
                <a:lnTo>
                  <a:pt x="388" y="4154"/>
                </a:lnTo>
                <a:lnTo>
                  <a:pt x="392" y="4156"/>
                </a:lnTo>
                <a:lnTo>
                  <a:pt x="397" y="4159"/>
                </a:lnTo>
                <a:lnTo>
                  <a:pt x="397" y="4152"/>
                </a:lnTo>
                <a:lnTo>
                  <a:pt x="399" y="4147"/>
                </a:lnTo>
                <a:lnTo>
                  <a:pt x="402" y="4142"/>
                </a:lnTo>
                <a:lnTo>
                  <a:pt x="406" y="4139"/>
                </a:lnTo>
                <a:lnTo>
                  <a:pt x="409" y="4137"/>
                </a:lnTo>
                <a:lnTo>
                  <a:pt x="423" y="4158"/>
                </a:lnTo>
                <a:lnTo>
                  <a:pt x="430" y="4182"/>
                </a:lnTo>
                <a:lnTo>
                  <a:pt x="430" y="4206"/>
                </a:lnTo>
                <a:lnTo>
                  <a:pt x="426" y="4232"/>
                </a:lnTo>
                <a:lnTo>
                  <a:pt x="418" y="4256"/>
                </a:lnTo>
                <a:lnTo>
                  <a:pt x="406" y="4278"/>
                </a:lnTo>
                <a:lnTo>
                  <a:pt x="390" y="4297"/>
                </a:lnTo>
                <a:lnTo>
                  <a:pt x="375" y="4309"/>
                </a:lnTo>
                <a:lnTo>
                  <a:pt x="371" y="4333"/>
                </a:lnTo>
                <a:lnTo>
                  <a:pt x="361" y="4352"/>
                </a:lnTo>
                <a:lnTo>
                  <a:pt x="347" y="4369"/>
                </a:lnTo>
                <a:lnTo>
                  <a:pt x="333" y="4385"/>
                </a:lnTo>
                <a:lnTo>
                  <a:pt x="318" y="4399"/>
                </a:lnTo>
                <a:lnTo>
                  <a:pt x="306" y="4412"/>
                </a:lnTo>
                <a:lnTo>
                  <a:pt x="299" y="4430"/>
                </a:lnTo>
                <a:lnTo>
                  <a:pt x="320" y="4412"/>
                </a:lnTo>
                <a:lnTo>
                  <a:pt x="337" y="4395"/>
                </a:lnTo>
                <a:lnTo>
                  <a:pt x="354" y="4376"/>
                </a:lnTo>
                <a:lnTo>
                  <a:pt x="375" y="4361"/>
                </a:lnTo>
                <a:lnTo>
                  <a:pt x="383" y="4364"/>
                </a:lnTo>
                <a:lnTo>
                  <a:pt x="404" y="4357"/>
                </a:lnTo>
                <a:lnTo>
                  <a:pt x="413" y="4356"/>
                </a:lnTo>
                <a:lnTo>
                  <a:pt x="421" y="4363"/>
                </a:lnTo>
                <a:lnTo>
                  <a:pt x="406" y="4375"/>
                </a:lnTo>
                <a:lnTo>
                  <a:pt x="392" y="4387"/>
                </a:lnTo>
                <a:lnTo>
                  <a:pt x="375" y="4397"/>
                </a:lnTo>
                <a:lnTo>
                  <a:pt x="356" y="4404"/>
                </a:lnTo>
                <a:lnTo>
                  <a:pt x="356" y="4418"/>
                </a:lnTo>
                <a:lnTo>
                  <a:pt x="352" y="4428"/>
                </a:lnTo>
                <a:lnTo>
                  <a:pt x="347" y="4437"/>
                </a:lnTo>
                <a:lnTo>
                  <a:pt x="345" y="4449"/>
                </a:lnTo>
                <a:lnTo>
                  <a:pt x="349" y="4449"/>
                </a:lnTo>
                <a:lnTo>
                  <a:pt x="352" y="4447"/>
                </a:lnTo>
                <a:lnTo>
                  <a:pt x="354" y="4443"/>
                </a:lnTo>
                <a:lnTo>
                  <a:pt x="354" y="4433"/>
                </a:lnTo>
                <a:lnTo>
                  <a:pt x="356" y="4430"/>
                </a:lnTo>
                <a:lnTo>
                  <a:pt x="359" y="4426"/>
                </a:lnTo>
                <a:lnTo>
                  <a:pt x="364" y="4437"/>
                </a:lnTo>
                <a:lnTo>
                  <a:pt x="373" y="4419"/>
                </a:lnTo>
                <a:lnTo>
                  <a:pt x="385" y="4409"/>
                </a:lnTo>
                <a:lnTo>
                  <a:pt x="399" y="4399"/>
                </a:lnTo>
                <a:lnTo>
                  <a:pt x="416" y="4392"/>
                </a:lnTo>
                <a:lnTo>
                  <a:pt x="431" y="4383"/>
                </a:lnTo>
                <a:lnTo>
                  <a:pt x="444" y="4371"/>
                </a:lnTo>
                <a:lnTo>
                  <a:pt x="454" y="4357"/>
                </a:lnTo>
                <a:lnTo>
                  <a:pt x="464" y="4359"/>
                </a:lnTo>
                <a:lnTo>
                  <a:pt x="469" y="4357"/>
                </a:lnTo>
                <a:lnTo>
                  <a:pt x="476" y="4354"/>
                </a:lnTo>
                <a:lnTo>
                  <a:pt x="485" y="4350"/>
                </a:lnTo>
                <a:lnTo>
                  <a:pt x="471" y="4388"/>
                </a:lnTo>
                <a:lnTo>
                  <a:pt x="452" y="4421"/>
                </a:lnTo>
                <a:lnTo>
                  <a:pt x="430" y="4450"/>
                </a:lnTo>
                <a:lnTo>
                  <a:pt x="402" y="4474"/>
                </a:lnTo>
                <a:lnTo>
                  <a:pt x="371" y="4495"/>
                </a:lnTo>
                <a:lnTo>
                  <a:pt x="337" y="4511"/>
                </a:lnTo>
                <a:lnTo>
                  <a:pt x="299" y="4524"/>
                </a:lnTo>
                <a:lnTo>
                  <a:pt x="299" y="4531"/>
                </a:lnTo>
                <a:lnTo>
                  <a:pt x="301" y="4533"/>
                </a:lnTo>
                <a:lnTo>
                  <a:pt x="304" y="4535"/>
                </a:lnTo>
                <a:lnTo>
                  <a:pt x="306" y="4536"/>
                </a:lnTo>
                <a:lnTo>
                  <a:pt x="309" y="4538"/>
                </a:lnTo>
                <a:lnTo>
                  <a:pt x="311" y="4540"/>
                </a:lnTo>
                <a:lnTo>
                  <a:pt x="311" y="4547"/>
                </a:lnTo>
                <a:lnTo>
                  <a:pt x="302" y="4542"/>
                </a:lnTo>
                <a:lnTo>
                  <a:pt x="296" y="4535"/>
                </a:lnTo>
                <a:lnTo>
                  <a:pt x="287" y="4530"/>
                </a:lnTo>
                <a:lnTo>
                  <a:pt x="263" y="4540"/>
                </a:lnTo>
                <a:lnTo>
                  <a:pt x="244" y="4554"/>
                </a:lnTo>
                <a:lnTo>
                  <a:pt x="230" y="4573"/>
                </a:lnTo>
                <a:lnTo>
                  <a:pt x="218" y="4595"/>
                </a:lnTo>
                <a:lnTo>
                  <a:pt x="210" y="4619"/>
                </a:lnTo>
                <a:lnTo>
                  <a:pt x="201" y="4645"/>
                </a:lnTo>
                <a:lnTo>
                  <a:pt x="194" y="4671"/>
                </a:lnTo>
                <a:lnTo>
                  <a:pt x="177" y="4719"/>
                </a:lnTo>
                <a:lnTo>
                  <a:pt x="67" y="4719"/>
                </a:lnTo>
                <a:lnTo>
                  <a:pt x="105" y="4629"/>
                </a:lnTo>
                <a:lnTo>
                  <a:pt x="122" y="4583"/>
                </a:lnTo>
                <a:lnTo>
                  <a:pt x="136" y="4535"/>
                </a:lnTo>
                <a:lnTo>
                  <a:pt x="148" y="4483"/>
                </a:lnTo>
                <a:lnTo>
                  <a:pt x="143" y="4476"/>
                </a:lnTo>
                <a:lnTo>
                  <a:pt x="139" y="4466"/>
                </a:lnTo>
                <a:lnTo>
                  <a:pt x="136" y="4442"/>
                </a:lnTo>
                <a:lnTo>
                  <a:pt x="124" y="4431"/>
                </a:lnTo>
                <a:lnTo>
                  <a:pt x="110" y="4423"/>
                </a:lnTo>
                <a:lnTo>
                  <a:pt x="98" y="4412"/>
                </a:lnTo>
                <a:lnTo>
                  <a:pt x="87" y="4399"/>
                </a:lnTo>
                <a:lnTo>
                  <a:pt x="82" y="4381"/>
                </a:lnTo>
                <a:lnTo>
                  <a:pt x="75" y="4381"/>
                </a:lnTo>
                <a:lnTo>
                  <a:pt x="72" y="4380"/>
                </a:lnTo>
                <a:lnTo>
                  <a:pt x="69" y="4376"/>
                </a:lnTo>
                <a:lnTo>
                  <a:pt x="63" y="4373"/>
                </a:lnTo>
                <a:lnTo>
                  <a:pt x="62" y="4369"/>
                </a:lnTo>
                <a:lnTo>
                  <a:pt x="60" y="4364"/>
                </a:lnTo>
                <a:lnTo>
                  <a:pt x="60" y="4357"/>
                </a:lnTo>
                <a:lnTo>
                  <a:pt x="43" y="4356"/>
                </a:lnTo>
                <a:lnTo>
                  <a:pt x="29" y="4350"/>
                </a:lnTo>
                <a:lnTo>
                  <a:pt x="20" y="4340"/>
                </a:lnTo>
                <a:lnTo>
                  <a:pt x="14" y="4326"/>
                </a:lnTo>
                <a:lnTo>
                  <a:pt x="8" y="4311"/>
                </a:lnTo>
                <a:lnTo>
                  <a:pt x="5" y="4276"/>
                </a:lnTo>
                <a:lnTo>
                  <a:pt x="5" y="4261"/>
                </a:lnTo>
                <a:lnTo>
                  <a:pt x="3" y="4247"/>
                </a:lnTo>
                <a:lnTo>
                  <a:pt x="0" y="4237"/>
                </a:lnTo>
                <a:lnTo>
                  <a:pt x="5" y="4233"/>
                </a:lnTo>
                <a:lnTo>
                  <a:pt x="15" y="4218"/>
                </a:lnTo>
                <a:lnTo>
                  <a:pt x="31" y="4233"/>
                </a:lnTo>
                <a:lnTo>
                  <a:pt x="41" y="4254"/>
                </a:lnTo>
                <a:lnTo>
                  <a:pt x="48" y="4278"/>
                </a:lnTo>
                <a:lnTo>
                  <a:pt x="55" y="4301"/>
                </a:lnTo>
                <a:lnTo>
                  <a:pt x="63" y="4323"/>
                </a:lnTo>
                <a:lnTo>
                  <a:pt x="60" y="4306"/>
                </a:lnTo>
                <a:lnTo>
                  <a:pt x="62" y="4290"/>
                </a:lnTo>
                <a:lnTo>
                  <a:pt x="67" y="4275"/>
                </a:lnTo>
                <a:lnTo>
                  <a:pt x="70" y="4266"/>
                </a:lnTo>
                <a:lnTo>
                  <a:pt x="82" y="4273"/>
                </a:lnTo>
                <a:lnTo>
                  <a:pt x="89" y="4283"/>
                </a:lnTo>
                <a:lnTo>
                  <a:pt x="94" y="4297"/>
                </a:lnTo>
                <a:lnTo>
                  <a:pt x="101" y="4328"/>
                </a:lnTo>
                <a:lnTo>
                  <a:pt x="106" y="4342"/>
                </a:lnTo>
                <a:lnTo>
                  <a:pt x="112" y="4342"/>
                </a:lnTo>
                <a:lnTo>
                  <a:pt x="113" y="4338"/>
                </a:lnTo>
                <a:lnTo>
                  <a:pt x="117" y="4337"/>
                </a:lnTo>
                <a:lnTo>
                  <a:pt x="117" y="4333"/>
                </a:lnTo>
                <a:lnTo>
                  <a:pt x="120" y="4326"/>
                </a:lnTo>
                <a:lnTo>
                  <a:pt x="122" y="4325"/>
                </a:lnTo>
                <a:lnTo>
                  <a:pt x="125" y="4323"/>
                </a:lnTo>
                <a:lnTo>
                  <a:pt x="129" y="4323"/>
                </a:lnTo>
                <a:lnTo>
                  <a:pt x="134" y="4342"/>
                </a:lnTo>
                <a:lnTo>
                  <a:pt x="143" y="4354"/>
                </a:lnTo>
                <a:lnTo>
                  <a:pt x="143" y="4338"/>
                </a:lnTo>
                <a:lnTo>
                  <a:pt x="148" y="4328"/>
                </a:lnTo>
                <a:lnTo>
                  <a:pt x="163" y="4313"/>
                </a:lnTo>
                <a:lnTo>
                  <a:pt x="167" y="4304"/>
                </a:lnTo>
                <a:lnTo>
                  <a:pt x="167" y="4309"/>
                </a:lnTo>
                <a:lnTo>
                  <a:pt x="168" y="4311"/>
                </a:lnTo>
                <a:lnTo>
                  <a:pt x="170" y="4311"/>
                </a:lnTo>
                <a:lnTo>
                  <a:pt x="173" y="4309"/>
                </a:lnTo>
                <a:lnTo>
                  <a:pt x="175" y="4309"/>
                </a:lnTo>
                <a:lnTo>
                  <a:pt x="177" y="4307"/>
                </a:lnTo>
                <a:lnTo>
                  <a:pt x="180" y="4321"/>
                </a:lnTo>
                <a:lnTo>
                  <a:pt x="180" y="4350"/>
                </a:lnTo>
                <a:lnTo>
                  <a:pt x="186" y="4361"/>
                </a:lnTo>
                <a:lnTo>
                  <a:pt x="194" y="4345"/>
                </a:lnTo>
                <a:lnTo>
                  <a:pt x="196" y="4328"/>
                </a:lnTo>
                <a:lnTo>
                  <a:pt x="191" y="4313"/>
                </a:lnTo>
                <a:lnTo>
                  <a:pt x="180" y="4278"/>
                </a:lnTo>
                <a:lnTo>
                  <a:pt x="179" y="4263"/>
                </a:lnTo>
                <a:lnTo>
                  <a:pt x="186" y="4247"/>
                </a:lnTo>
                <a:lnTo>
                  <a:pt x="189" y="4247"/>
                </a:lnTo>
                <a:lnTo>
                  <a:pt x="192" y="4249"/>
                </a:lnTo>
                <a:lnTo>
                  <a:pt x="194" y="4251"/>
                </a:lnTo>
                <a:lnTo>
                  <a:pt x="199" y="4261"/>
                </a:lnTo>
                <a:lnTo>
                  <a:pt x="203" y="4264"/>
                </a:lnTo>
                <a:lnTo>
                  <a:pt x="204" y="4264"/>
                </a:lnTo>
                <a:lnTo>
                  <a:pt x="208" y="4263"/>
                </a:lnTo>
                <a:lnTo>
                  <a:pt x="206" y="4223"/>
                </a:lnTo>
                <a:lnTo>
                  <a:pt x="204" y="4185"/>
                </a:lnTo>
                <a:lnTo>
                  <a:pt x="204" y="4151"/>
                </a:lnTo>
                <a:lnTo>
                  <a:pt x="208" y="4118"/>
                </a:lnTo>
                <a:lnTo>
                  <a:pt x="220" y="4089"/>
                </a:lnTo>
                <a:lnTo>
                  <a:pt x="220" y="4101"/>
                </a:lnTo>
                <a:lnTo>
                  <a:pt x="222" y="4111"/>
                </a:lnTo>
                <a:lnTo>
                  <a:pt x="225" y="4120"/>
                </a:lnTo>
                <a:lnTo>
                  <a:pt x="234" y="4123"/>
                </a:lnTo>
                <a:lnTo>
                  <a:pt x="241" y="4042"/>
                </a:lnTo>
                <a:lnTo>
                  <a:pt x="251" y="3965"/>
                </a:lnTo>
                <a:lnTo>
                  <a:pt x="265" y="3889"/>
                </a:lnTo>
                <a:lnTo>
                  <a:pt x="277" y="3813"/>
                </a:lnTo>
                <a:lnTo>
                  <a:pt x="287" y="3734"/>
                </a:lnTo>
                <a:lnTo>
                  <a:pt x="292" y="3651"/>
                </a:lnTo>
                <a:lnTo>
                  <a:pt x="289" y="3650"/>
                </a:lnTo>
                <a:lnTo>
                  <a:pt x="285" y="3650"/>
                </a:lnTo>
                <a:lnTo>
                  <a:pt x="284" y="3648"/>
                </a:lnTo>
                <a:lnTo>
                  <a:pt x="277" y="3644"/>
                </a:lnTo>
                <a:lnTo>
                  <a:pt x="273" y="3639"/>
                </a:lnTo>
                <a:lnTo>
                  <a:pt x="272" y="3631"/>
                </a:lnTo>
                <a:lnTo>
                  <a:pt x="265" y="3613"/>
                </a:lnTo>
                <a:lnTo>
                  <a:pt x="265" y="3601"/>
                </a:lnTo>
                <a:lnTo>
                  <a:pt x="251" y="3586"/>
                </a:lnTo>
                <a:lnTo>
                  <a:pt x="242" y="3565"/>
                </a:lnTo>
                <a:lnTo>
                  <a:pt x="239" y="3543"/>
                </a:lnTo>
                <a:lnTo>
                  <a:pt x="237" y="3517"/>
                </a:lnTo>
                <a:lnTo>
                  <a:pt x="241" y="3491"/>
                </a:lnTo>
                <a:lnTo>
                  <a:pt x="246" y="3467"/>
                </a:lnTo>
                <a:lnTo>
                  <a:pt x="253" y="3446"/>
                </a:lnTo>
                <a:lnTo>
                  <a:pt x="268" y="3458"/>
                </a:lnTo>
                <a:lnTo>
                  <a:pt x="280" y="3474"/>
                </a:lnTo>
                <a:lnTo>
                  <a:pt x="287" y="3495"/>
                </a:lnTo>
                <a:lnTo>
                  <a:pt x="292" y="3519"/>
                </a:lnTo>
                <a:lnTo>
                  <a:pt x="296" y="3570"/>
                </a:lnTo>
                <a:lnTo>
                  <a:pt x="304" y="3505"/>
                </a:lnTo>
                <a:lnTo>
                  <a:pt x="311" y="3434"/>
                </a:lnTo>
                <a:lnTo>
                  <a:pt x="313" y="3362"/>
                </a:lnTo>
                <a:lnTo>
                  <a:pt x="315" y="3291"/>
                </a:lnTo>
                <a:lnTo>
                  <a:pt x="311" y="3229"/>
                </a:lnTo>
                <a:lnTo>
                  <a:pt x="313" y="3226"/>
                </a:lnTo>
                <a:lnTo>
                  <a:pt x="316" y="3221"/>
                </a:lnTo>
                <a:lnTo>
                  <a:pt x="318" y="3217"/>
                </a:lnTo>
                <a:lnTo>
                  <a:pt x="321" y="3214"/>
                </a:lnTo>
                <a:lnTo>
                  <a:pt x="315" y="3214"/>
                </a:lnTo>
                <a:lnTo>
                  <a:pt x="311" y="3210"/>
                </a:lnTo>
                <a:lnTo>
                  <a:pt x="311" y="3204"/>
                </a:lnTo>
                <a:lnTo>
                  <a:pt x="309" y="3200"/>
                </a:lnTo>
                <a:lnTo>
                  <a:pt x="309" y="3198"/>
                </a:lnTo>
                <a:lnTo>
                  <a:pt x="297" y="3190"/>
                </a:lnTo>
                <a:lnTo>
                  <a:pt x="284" y="3181"/>
                </a:lnTo>
                <a:lnTo>
                  <a:pt x="266" y="3173"/>
                </a:lnTo>
                <a:lnTo>
                  <a:pt x="253" y="3164"/>
                </a:lnTo>
                <a:lnTo>
                  <a:pt x="247" y="3159"/>
                </a:lnTo>
                <a:lnTo>
                  <a:pt x="242" y="3152"/>
                </a:lnTo>
                <a:lnTo>
                  <a:pt x="239" y="3147"/>
                </a:lnTo>
                <a:lnTo>
                  <a:pt x="234" y="3142"/>
                </a:lnTo>
                <a:lnTo>
                  <a:pt x="216" y="3133"/>
                </a:lnTo>
                <a:lnTo>
                  <a:pt x="199" y="3128"/>
                </a:lnTo>
                <a:lnTo>
                  <a:pt x="182" y="3119"/>
                </a:lnTo>
                <a:lnTo>
                  <a:pt x="177" y="3114"/>
                </a:lnTo>
                <a:lnTo>
                  <a:pt x="167" y="3099"/>
                </a:lnTo>
                <a:lnTo>
                  <a:pt x="161" y="3093"/>
                </a:lnTo>
                <a:lnTo>
                  <a:pt x="143" y="3085"/>
                </a:lnTo>
                <a:lnTo>
                  <a:pt x="124" y="3080"/>
                </a:lnTo>
                <a:lnTo>
                  <a:pt x="106" y="3073"/>
                </a:lnTo>
                <a:lnTo>
                  <a:pt x="98" y="3062"/>
                </a:lnTo>
                <a:lnTo>
                  <a:pt x="89" y="3050"/>
                </a:lnTo>
                <a:lnTo>
                  <a:pt x="82" y="3040"/>
                </a:lnTo>
                <a:lnTo>
                  <a:pt x="72" y="3031"/>
                </a:lnTo>
                <a:lnTo>
                  <a:pt x="67" y="3007"/>
                </a:lnTo>
                <a:lnTo>
                  <a:pt x="65" y="2987"/>
                </a:lnTo>
                <a:lnTo>
                  <a:pt x="63" y="2968"/>
                </a:lnTo>
                <a:lnTo>
                  <a:pt x="82" y="2983"/>
                </a:lnTo>
                <a:lnTo>
                  <a:pt x="129" y="3040"/>
                </a:lnTo>
                <a:lnTo>
                  <a:pt x="134" y="3021"/>
                </a:lnTo>
                <a:lnTo>
                  <a:pt x="141" y="3007"/>
                </a:lnTo>
                <a:lnTo>
                  <a:pt x="151" y="2992"/>
                </a:lnTo>
                <a:lnTo>
                  <a:pt x="158" y="2978"/>
                </a:lnTo>
                <a:lnTo>
                  <a:pt x="130" y="2975"/>
                </a:lnTo>
                <a:lnTo>
                  <a:pt x="108" y="2966"/>
                </a:lnTo>
                <a:lnTo>
                  <a:pt x="91" y="2954"/>
                </a:lnTo>
                <a:lnTo>
                  <a:pt x="77" y="2937"/>
                </a:lnTo>
                <a:lnTo>
                  <a:pt x="65" y="2918"/>
                </a:lnTo>
                <a:lnTo>
                  <a:pt x="57" y="2895"/>
                </a:lnTo>
                <a:lnTo>
                  <a:pt x="50" y="2873"/>
                </a:lnTo>
                <a:lnTo>
                  <a:pt x="43" y="2847"/>
                </a:lnTo>
                <a:lnTo>
                  <a:pt x="38" y="2823"/>
                </a:lnTo>
                <a:lnTo>
                  <a:pt x="44" y="2816"/>
                </a:lnTo>
                <a:lnTo>
                  <a:pt x="48" y="2804"/>
                </a:lnTo>
                <a:lnTo>
                  <a:pt x="55" y="2783"/>
                </a:lnTo>
                <a:lnTo>
                  <a:pt x="63" y="2776"/>
                </a:lnTo>
                <a:lnTo>
                  <a:pt x="65" y="2776"/>
                </a:lnTo>
                <a:lnTo>
                  <a:pt x="67" y="2778"/>
                </a:lnTo>
                <a:lnTo>
                  <a:pt x="70" y="2778"/>
                </a:lnTo>
                <a:lnTo>
                  <a:pt x="72" y="2776"/>
                </a:lnTo>
                <a:lnTo>
                  <a:pt x="75" y="2782"/>
                </a:lnTo>
                <a:lnTo>
                  <a:pt x="75" y="2799"/>
                </a:lnTo>
                <a:lnTo>
                  <a:pt x="77" y="2804"/>
                </a:lnTo>
                <a:lnTo>
                  <a:pt x="82" y="2807"/>
                </a:lnTo>
                <a:lnTo>
                  <a:pt x="84" y="2809"/>
                </a:lnTo>
                <a:lnTo>
                  <a:pt x="91" y="2809"/>
                </a:lnTo>
                <a:lnTo>
                  <a:pt x="94" y="2811"/>
                </a:lnTo>
                <a:lnTo>
                  <a:pt x="96" y="2789"/>
                </a:lnTo>
                <a:lnTo>
                  <a:pt x="91" y="2766"/>
                </a:lnTo>
                <a:lnTo>
                  <a:pt x="86" y="2745"/>
                </a:lnTo>
                <a:lnTo>
                  <a:pt x="82" y="2723"/>
                </a:lnTo>
                <a:lnTo>
                  <a:pt x="82" y="2701"/>
                </a:lnTo>
                <a:lnTo>
                  <a:pt x="89" y="2699"/>
                </a:lnTo>
                <a:lnTo>
                  <a:pt x="91" y="2694"/>
                </a:lnTo>
                <a:lnTo>
                  <a:pt x="94" y="2677"/>
                </a:lnTo>
                <a:lnTo>
                  <a:pt x="98" y="2668"/>
                </a:lnTo>
                <a:lnTo>
                  <a:pt x="105" y="2692"/>
                </a:lnTo>
                <a:lnTo>
                  <a:pt x="113" y="2714"/>
                </a:lnTo>
                <a:lnTo>
                  <a:pt x="120" y="2739"/>
                </a:lnTo>
                <a:lnTo>
                  <a:pt x="127" y="2737"/>
                </a:lnTo>
                <a:lnTo>
                  <a:pt x="136" y="2735"/>
                </a:lnTo>
                <a:lnTo>
                  <a:pt x="144" y="2735"/>
                </a:lnTo>
                <a:lnTo>
                  <a:pt x="151" y="2739"/>
                </a:lnTo>
                <a:lnTo>
                  <a:pt x="155" y="2744"/>
                </a:lnTo>
                <a:lnTo>
                  <a:pt x="155" y="2747"/>
                </a:lnTo>
                <a:lnTo>
                  <a:pt x="153" y="2752"/>
                </a:lnTo>
                <a:lnTo>
                  <a:pt x="151" y="2759"/>
                </a:lnTo>
                <a:lnTo>
                  <a:pt x="151" y="2770"/>
                </a:lnTo>
                <a:lnTo>
                  <a:pt x="156" y="2764"/>
                </a:lnTo>
                <a:lnTo>
                  <a:pt x="160" y="2756"/>
                </a:lnTo>
                <a:lnTo>
                  <a:pt x="161" y="2745"/>
                </a:lnTo>
                <a:lnTo>
                  <a:pt x="168" y="2728"/>
                </a:lnTo>
                <a:lnTo>
                  <a:pt x="177" y="2725"/>
                </a:lnTo>
                <a:lnTo>
                  <a:pt x="182" y="2735"/>
                </a:lnTo>
                <a:lnTo>
                  <a:pt x="187" y="2749"/>
                </a:lnTo>
                <a:lnTo>
                  <a:pt x="191" y="2761"/>
                </a:lnTo>
                <a:lnTo>
                  <a:pt x="198" y="2770"/>
                </a:lnTo>
                <a:lnTo>
                  <a:pt x="206" y="2744"/>
                </a:lnTo>
                <a:lnTo>
                  <a:pt x="215" y="2720"/>
                </a:lnTo>
                <a:lnTo>
                  <a:pt x="223" y="2694"/>
                </a:lnTo>
                <a:lnTo>
                  <a:pt x="235" y="2690"/>
                </a:lnTo>
                <a:lnTo>
                  <a:pt x="244" y="2682"/>
                </a:lnTo>
                <a:lnTo>
                  <a:pt x="251" y="2670"/>
                </a:lnTo>
                <a:lnTo>
                  <a:pt x="256" y="2658"/>
                </a:lnTo>
                <a:lnTo>
                  <a:pt x="259" y="2647"/>
                </a:lnTo>
                <a:lnTo>
                  <a:pt x="265" y="2640"/>
                </a:lnTo>
                <a:lnTo>
                  <a:pt x="266" y="2642"/>
                </a:lnTo>
                <a:lnTo>
                  <a:pt x="270" y="2644"/>
                </a:lnTo>
                <a:lnTo>
                  <a:pt x="273" y="2644"/>
                </a:lnTo>
                <a:lnTo>
                  <a:pt x="278" y="2646"/>
                </a:lnTo>
                <a:lnTo>
                  <a:pt x="282" y="2646"/>
                </a:lnTo>
                <a:lnTo>
                  <a:pt x="285" y="2647"/>
                </a:lnTo>
                <a:lnTo>
                  <a:pt x="287" y="2649"/>
                </a:lnTo>
                <a:lnTo>
                  <a:pt x="273" y="2673"/>
                </a:lnTo>
                <a:lnTo>
                  <a:pt x="256" y="2732"/>
                </a:lnTo>
                <a:lnTo>
                  <a:pt x="249" y="2763"/>
                </a:lnTo>
                <a:lnTo>
                  <a:pt x="242" y="2792"/>
                </a:lnTo>
                <a:lnTo>
                  <a:pt x="246" y="2792"/>
                </a:lnTo>
                <a:lnTo>
                  <a:pt x="253" y="2789"/>
                </a:lnTo>
                <a:lnTo>
                  <a:pt x="254" y="2785"/>
                </a:lnTo>
                <a:lnTo>
                  <a:pt x="263" y="2776"/>
                </a:lnTo>
                <a:lnTo>
                  <a:pt x="265" y="2778"/>
                </a:lnTo>
                <a:lnTo>
                  <a:pt x="263" y="2799"/>
                </a:lnTo>
                <a:lnTo>
                  <a:pt x="256" y="2840"/>
                </a:lnTo>
                <a:lnTo>
                  <a:pt x="253" y="2859"/>
                </a:lnTo>
                <a:lnTo>
                  <a:pt x="254" y="2876"/>
                </a:lnTo>
                <a:lnTo>
                  <a:pt x="261" y="2892"/>
                </a:lnTo>
                <a:lnTo>
                  <a:pt x="258" y="2873"/>
                </a:lnTo>
                <a:lnTo>
                  <a:pt x="261" y="2857"/>
                </a:lnTo>
                <a:lnTo>
                  <a:pt x="268" y="2842"/>
                </a:lnTo>
                <a:lnTo>
                  <a:pt x="275" y="2828"/>
                </a:lnTo>
                <a:lnTo>
                  <a:pt x="284" y="2816"/>
                </a:lnTo>
                <a:lnTo>
                  <a:pt x="290" y="2825"/>
                </a:lnTo>
                <a:lnTo>
                  <a:pt x="292" y="2837"/>
                </a:lnTo>
                <a:lnTo>
                  <a:pt x="292" y="2849"/>
                </a:lnTo>
                <a:lnTo>
                  <a:pt x="294" y="2861"/>
                </a:lnTo>
                <a:lnTo>
                  <a:pt x="299" y="2869"/>
                </a:lnTo>
                <a:lnTo>
                  <a:pt x="306" y="2856"/>
                </a:lnTo>
                <a:lnTo>
                  <a:pt x="315" y="2840"/>
                </a:lnTo>
                <a:lnTo>
                  <a:pt x="320" y="2825"/>
                </a:lnTo>
                <a:lnTo>
                  <a:pt x="323" y="2806"/>
                </a:lnTo>
                <a:lnTo>
                  <a:pt x="318" y="2785"/>
                </a:lnTo>
                <a:lnTo>
                  <a:pt x="327" y="2787"/>
                </a:lnTo>
                <a:lnTo>
                  <a:pt x="330" y="2790"/>
                </a:lnTo>
                <a:lnTo>
                  <a:pt x="333" y="2792"/>
                </a:lnTo>
                <a:lnTo>
                  <a:pt x="339" y="2794"/>
                </a:lnTo>
                <a:lnTo>
                  <a:pt x="345" y="2792"/>
                </a:lnTo>
                <a:lnTo>
                  <a:pt x="352" y="2783"/>
                </a:lnTo>
                <a:lnTo>
                  <a:pt x="356" y="2773"/>
                </a:lnTo>
                <a:lnTo>
                  <a:pt x="358" y="2763"/>
                </a:lnTo>
                <a:lnTo>
                  <a:pt x="363" y="2754"/>
                </a:lnTo>
                <a:lnTo>
                  <a:pt x="371" y="2751"/>
                </a:lnTo>
                <a:lnTo>
                  <a:pt x="378" y="2775"/>
                </a:lnTo>
                <a:lnTo>
                  <a:pt x="380" y="2783"/>
                </a:lnTo>
                <a:lnTo>
                  <a:pt x="382" y="2789"/>
                </a:lnTo>
                <a:lnTo>
                  <a:pt x="383" y="2787"/>
                </a:lnTo>
                <a:lnTo>
                  <a:pt x="387" y="2780"/>
                </a:lnTo>
                <a:lnTo>
                  <a:pt x="390" y="2776"/>
                </a:lnTo>
                <a:lnTo>
                  <a:pt x="390" y="2771"/>
                </a:lnTo>
                <a:lnTo>
                  <a:pt x="392" y="2768"/>
                </a:lnTo>
                <a:lnTo>
                  <a:pt x="392" y="2764"/>
                </a:lnTo>
                <a:lnTo>
                  <a:pt x="390" y="2763"/>
                </a:lnTo>
                <a:lnTo>
                  <a:pt x="390" y="2764"/>
                </a:lnTo>
                <a:lnTo>
                  <a:pt x="388" y="2768"/>
                </a:lnTo>
                <a:lnTo>
                  <a:pt x="387" y="2770"/>
                </a:lnTo>
                <a:lnTo>
                  <a:pt x="382" y="2770"/>
                </a:lnTo>
                <a:lnTo>
                  <a:pt x="382" y="2766"/>
                </a:lnTo>
                <a:lnTo>
                  <a:pt x="387" y="2763"/>
                </a:lnTo>
                <a:lnTo>
                  <a:pt x="390" y="2761"/>
                </a:lnTo>
                <a:lnTo>
                  <a:pt x="401" y="2754"/>
                </a:lnTo>
                <a:lnTo>
                  <a:pt x="394" y="2775"/>
                </a:lnTo>
                <a:lnTo>
                  <a:pt x="383" y="2813"/>
                </a:lnTo>
                <a:lnTo>
                  <a:pt x="375" y="2830"/>
                </a:lnTo>
                <a:lnTo>
                  <a:pt x="382" y="2840"/>
                </a:lnTo>
                <a:lnTo>
                  <a:pt x="385" y="2854"/>
                </a:lnTo>
                <a:lnTo>
                  <a:pt x="387" y="2869"/>
                </a:lnTo>
                <a:lnTo>
                  <a:pt x="387" y="2902"/>
                </a:lnTo>
                <a:lnTo>
                  <a:pt x="390" y="2918"/>
                </a:lnTo>
                <a:lnTo>
                  <a:pt x="409" y="2857"/>
                </a:lnTo>
                <a:lnTo>
                  <a:pt x="450" y="2737"/>
                </a:lnTo>
                <a:lnTo>
                  <a:pt x="466" y="2675"/>
                </a:lnTo>
                <a:lnTo>
                  <a:pt x="474" y="2609"/>
                </a:lnTo>
                <a:lnTo>
                  <a:pt x="464" y="2596"/>
                </a:lnTo>
                <a:lnTo>
                  <a:pt x="457" y="2578"/>
                </a:lnTo>
                <a:lnTo>
                  <a:pt x="447" y="2561"/>
                </a:lnTo>
                <a:lnTo>
                  <a:pt x="431" y="2547"/>
                </a:lnTo>
                <a:lnTo>
                  <a:pt x="411" y="2534"/>
                </a:lnTo>
                <a:lnTo>
                  <a:pt x="392" y="2520"/>
                </a:lnTo>
                <a:lnTo>
                  <a:pt x="375" y="2504"/>
                </a:lnTo>
                <a:lnTo>
                  <a:pt x="371" y="2499"/>
                </a:lnTo>
                <a:lnTo>
                  <a:pt x="370" y="2494"/>
                </a:lnTo>
                <a:lnTo>
                  <a:pt x="363" y="2484"/>
                </a:lnTo>
                <a:lnTo>
                  <a:pt x="342" y="2470"/>
                </a:lnTo>
                <a:lnTo>
                  <a:pt x="333" y="2461"/>
                </a:lnTo>
                <a:lnTo>
                  <a:pt x="327" y="2442"/>
                </a:lnTo>
                <a:lnTo>
                  <a:pt x="321" y="2418"/>
                </a:lnTo>
                <a:lnTo>
                  <a:pt x="320" y="2392"/>
                </a:lnTo>
                <a:lnTo>
                  <a:pt x="320" y="2367"/>
                </a:lnTo>
                <a:lnTo>
                  <a:pt x="321" y="2341"/>
                </a:lnTo>
                <a:lnTo>
                  <a:pt x="321" y="2318"/>
                </a:lnTo>
                <a:lnTo>
                  <a:pt x="323" y="2308"/>
                </a:lnTo>
                <a:lnTo>
                  <a:pt x="330" y="2299"/>
                </a:lnTo>
                <a:lnTo>
                  <a:pt x="345" y="2318"/>
                </a:lnTo>
                <a:lnTo>
                  <a:pt x="356" y="2344"/>
                </a:lnTo>
                <a:lnTo>
                  <a:pt x="363" y="2372"/>
                </a:lnTo>
                <a:lnTo>
                  <a:pt x="373" y="2430"/>
                </a:lnTo>
                <a:lnTo>
                  <a:pt x="380" y="2460"/>
                </a:lnTo>
                <a:lnTo>
                  <a:pt x="388" y="2484"/>
                </a:lnTo>
                <a:lnTo>
                  <a:pt x="402" y="2504"/>
                </a:lnTo>
                <a:lnTo>
                  <a:pt x="401" y="2491"/>
                </a:lnTo>
                <a:lnTo>
                  <a:pt x="394" y="2460"/>
                </a:lnTo>
                <a:lnTo>
                  <a:pt x="394" y="2435"/>
                </a:lnTo>
                <a:lnTo>
                  <a:pt x="399" y="2429"/>
                </a:lnTo>
                <a:lnTo>
                  <a:pt x="409" y="2427"/>
                </a:lnTo>
                <a:lnTo>
                  <a:pt x="409" y="2420"/>
                </a:lnTo>
                <a:lnTo>
                  <a:pt x="407" y="2418"/>
                </a:lnTo>
                <a:lnTo>
                  <a:pt x="407" y="2415"/>
                </a:lnTo>
                <a:lnTo>
                  <a:pt x="406" y="2413"/>
                </a:lnTo>
                <a:lnTo>
                  <a:pt x="409" y="2410"/>
                </a:lnTo>
                <a:lnTo>
                  <a:pt x="430" y="2434"/>
                </a:lnTo>
                <a:lnTo>
                  <a:pt x="440" y="2451"/>
                </a:lnTo>
                <a:lnTo>
                  <a:pt x="450" y="2446"/>
                </a:lnTo>
                <a:lnTo>
                  <a:pt x="459" y="2448"/>
                </a:lnTo>
                <a:lnTo>
                  <a:pt x="466" y="2454"/>
                </a:lnTo>
                <a:lnTo>
                  <a:pt x="469" y="2465"/>
                </a:lnTo>
                <a:lnTo>
                  <a:pt x="471" y="2444"/>
                </a:lnTo>
                <a:lnTo>
                  <a:pt x="476" y="2429"/>
                </a:lnTo>
                <a:lnTo>
                  <a:pt x="497" y="2408"/>
                </a:lnTo>
                <a:lnTo>
                  <a:pt x="500" y="2425"/>
                </a:lnTo>
                <a:lnTo>
                  <a:pt x="504" y="2437"/>
                </a:lnTo>
                <a:lnTo>
                  <a:pt x="509" y="2449"/>
                </a:lnTo>
                <a:lnTo>
                  <a:pt x="512" y="2463"/>
                </a:lnTo>
                <a:lnTo>
                  <a:pt x="516" y="2484"/>
                </a:lnTo>
                <a:lnTo>
                  <a:pt x="531" y="2403"/>
                </a:lnTo>
                <a:lnTo>
                  <a:pt x="552" y="2324"/>
                </a:lnTo>
                <a:lnTo>
                  <a:pt x="574" y="2246"/>
                </a:lnTo>
                <a:lnTo>
                  <a:pt x="595" y="2170"/>
                </a:lnTo>
                <a:lnTo>
                  <a:pt x="602" y="2170"/>
                </a:lnTo>
                <a:lnTo>
                  <a:pt x="605" y="2169"/>
                </a:lnTo>
                <a:lnTo>
                  <a:pt x="607" y="2167"/>
                </a:lnTo>
                <a:lnTo>
                  <a:pt x="610" y="2165"/>
                </a:lnTo>
                <a:lnTo>
                  <a:pt x="609" y="2151"/>
                </a:lnTo>
                <a:lnTo>
                  <a:pt x="610" y="2136"/>
                </a:lnTo>
                <a:lnTo>
                  <a:pt x="610" y="2120"/>
                </a:lnTo>
                <a:lnTo>
                  <a:pt x="612" y="2105"/>
                </a:lnTo>
                <a:lnTo>
                  <a:pt x="610" y="2093"/>
                </a:lnTo>
                <a:lnTo>
                  <a:pt x="598" y="2088"/>
                </a:lnTo>
                <a:lnTo>
                  <a:pt x="578" y="2067"/>
                </a:lnTo>
                <a:lnTo>
                  <a:pt x="564" y="2058"/>
                </a:lnTo>
                <a:lnTo>
                  <a:pt x="559" y="2045"/>
                </a:lnTo>
                <a:lnTo>
                  <a:pt x="557" y="2034"/>
                </a:lnTo>
                <a:lnTo>
                  <a:pt x="554" y="2022"/>
                </a:lnTo>
                <a:lnTo>
                  <a:pt x="552" y="2033"/>
                </a:lnTo>
                <a:lnTo>
                  <a:pt x="548" y="2038"/>
                </a:lnTo>
                <a:lnTo>
                  <a:pt x="535" y="2041"/>
                </a:lnTo>
                <a:lnTo>
                  <a:pt x="526" y="2041"/>
                </a:lnTo>
                <a:lnTo>
                  <a:pt x="519" y="2026"/>
                </a:lnTo>
                <a:lnTo>
                  <a:pt x="512" y="2007"/>
                </a:lnTo>
                <a:lnTo>
                  <a:pt x="505" y="1986"/>
                </a:lnTo>
                <a:lnTo>
                  <a:pt x="502" y="1967"/>
                </a:lnTo>
                <a:lnTo>
                  <a:pt x="504" y="1948"/>
                </a:lnTo>
                <a:lnTo>
                  <a:pt x="511" y="1931"/>
                </a:lnTo>
                <a:lnTo>
                  <a:pt x="519" y="1941"/>
                </a:lnTo>
                <a:lnTo>
                  <a:pt x="530" y="1950"/>
                </a:lnTo>
                <a:lnTo>
                  <a:pt x="540" y="1957"/>
                </a:lnTo>
                <a:lnTo>
                  <a:pt x="548" y="1965"/>
                </a:lnTo>
                <a:lnTo>
                  <a:pt x="554" y="1979"/>
                </a:lnTo>
                <a:lnTo>
                  <a:pt x="554" y="1962"/>
                </a:lnTo>
                <a:lnTo>
                  <a:pt x="555" y="1953"/>
                </a:lnTo>
                <a:lnTo>
                  <a:pt x="560" y="1950"/>
                </a:lnTo>
                <a:lnTo>
                  <a:pt x="571" y="1971"/>
                </a:lnTo>
                <a:lnTo>
                  <a:pt x="579" y="1998"/>
                </a:lnTo>
                <a:lnTo>
                  <a:pt x="586" y="1995"/>
                </a:lnTo>
                <a:lnTo>
                  <a:pt x="591" y="1993"/>
                </a:lnTo>
                <a:lnTo>
                  <a:pt x="598" y="1993"/>
                </a:lnTo>
                <a:lnTo>
                  <a:pt x="607" y="1995"/>
                </a:lnTo>
                <a:lnTo>
                  <a:pt x="614" y="2010"/>
                </a:lnTo>
                <a:lnTo>
                  <a:pt x="614" y="2027"/>
                </a:lnTo>
                <a:lnTo>
                  <a:pt x="612" y="2045"/>
                </a:lnTo>
                <a:lnTo>
                  <a:pt x="612" y="2064"/>
                </a:lnTo>
                <a:lnTo>
                  <a:pt x="614" y="2081"/>
                </a:lnTo>
                <a:lnTo>
                  <a:pt x="621" y="2096"/>
                </a:lnTo>
                <a:lnTo>
                  <a:pt x="626" y="2082"/>
                </a:lnTo>
                <a:lnTo>
                  <a:pt x="622" y="2051"/>
                </a:lnTo>
                <a:lnTo>
                  <a:pt x="624" y="2036"/>
                </a:lnTo>
                <a:lnTo>
                  <a:pt x="633" y="2022"/>
                </a:lnTo>
                <a:lnTo>
                  <a:pt x="641" y="2029"/>
                </a:lnTo>
                <a:lnTo>
                  <a:pt x="645" y="2038"/>
                </a:lnTo>
                <a:lnTo>
                  <a:pt x="646" y="2050"/>
                </a:lnTo>
                <a:lnTo>
                  <a:pt x="646" y="2060"/>
                </a:lnTo>
                <a:lnTo>
                  <a:pt x="650" y="2070"/>
                </a:lnTo>
                <a:lnTo>
                  <a:pt x="655" y="2079"/>
                </a:lnTo>
                <a:lnTo>
                  <a:pt x="655" y="2058"/>
                </a:lnTo>
                <a:lnTo>
                  <a:pt x="660" y="2043"/>
                </a:lnTo>
                <a:lnTo>
                  <a:pt x="669" y="2031"/>
                </a:lnTo>
                <a:lnTo>
                  <a:pt x="689" y="2010"/>
                </a:lnTo>
                <a:lnTo>
                  <a:pt x="698" y="1998"/>
                </a:lnTo>
                <a:lnTo>
                  <a:pt x="696" y="1989"/>
                </a:lnTo>
                <a:lnTo>
                  <a:pt x="693" y="1979"/>
                </a:lnTo>
                <a:lnTo>
                  <a:pt x="693" y="1971"/>
                </a:lnTo>
                <a:lnTo>
                  <a:pt x="698" y="1964"/>
                </a:lnTo>
                <a:lnTo>
                  <a:pt x="689" y="1950"/>
                </a:lnTo>
                <a:lnTo>
                  <a:pt x="684" y="1931"/>
                </a:lnTo>
                <a:lnTo>
                  <a:pt x="684" y="1909"/>
                </a:lnTo>
                <a:lnTo>
                  <a:pt x="688" y="1888"/>
                </a:lnTo>
                <a:lnTo>
                  <a:pt x="693" y="1867"/>
                </a:lnTo>
                <a:lnTo>
                  <a:pt x="702" y="1850"/>
                </a:lnTo>
                <a:lnTo>
                  <a:pt x="712" y="1838"/>
                </a:lnTo>
                <a:lnTo>
                  <a:pt x="722" y="1850"/>
                </a:lnTo>
                <a:lnTo>
                  <a:pt x="729" y="1865"/>
                </a:lnTo>
                <a:lnTo>
                  <a:pt x="731" y="1884"/>
                </a:lnTo>
                <a:lnTo>
                  <a:pt x="729" y="1903"/>
                </a:lnTo>
                <a:lnTo>
                  <a:pt x="726" y="1922"/>
                </a:lnTo>
                <a:lnTo>
                  <a:pt x="720" y="1940"/>
                </a:lnTo>
                <a:lnTo>
                  <a:pt x="717" y="1952"/>
                </a:lnTo>
                <a:lnTo>
                  <a:pt x="724" y="1940"/>
                </a:lnTo>
                <a:lnTo>
                  <a:pt x="734" y="1914"/>
                </a:lnTo>
                <a:lnTo>
                  <a:pt x="739" y="1886"/>
                </a:lnTo>
                <a:lnTo>
                  <a:pt x="746" y="1859"/>
                </a:lnTo>
                <a:lnTo>
                  <a:pt x="758" y="1843"/>
                </a:lnTo>
                <a:lnTo>
                  <a:pt x="767" y="1824"/>
                </a:lnTo>
                <a:lnTo>
                  <a:pt x="774" y="1803"/>
                </a:lnTo>
                <a:lnTo>
                  <a:pt x="788" y="1759"/>
                </a:lnTo>
                <a:lnTo>
                  <a:pt x="796" y="1759"/>
                </a:lnTo>
                <a:lnTo>
                  <a:pt x="805" y="1723"/>
                </a:lnTo>
                <a:lnTo>
                  <a:pt x="810" y="1683"/>
                </a:lnTo>
                <a:lnTo>
                  <a:pt x="808" y="1645"/>
                </a:lnTo>
                <a:lnTo>
                  <a:pt x="803" y="1607"/>
                </a:lnTo>
                <a:lnTo>
                  <a:pt x="793" y="1573"/>
                </a:lnTo>
                <a:lnTo>
                  <a:pt x="796" y="1564"/>
                </a:lnTo>
                <a:lnTo>
                  <a:pt x="793" y="1547"/>
                </a:lnTo>
                <a:lnTo>
                  <a:pt x="796" y="1538"/>
                </a:lnTo>
                <a:lnTo>
                  <a:pt x="791" y="1538"/>
                </a:lnTo>
                <a:lnTo>
                  <a:pt x="788" y="1535"/>
                </a:lnTo>
                <a:lnTo>
                  <a:pt x="782" y="1507"/>
                </a:lnTo>
                <a:lnTo>
                  <a:pt x="782" y="1481"/>
                </a:lnTo>
                <a:lnTo>
                  <a:pt x="796" y="1433"/>
                </a:lnTo>
                <a:lnTo>
                  <a:pt x="806" y="1411"/>
                </a:lnTo>
                <a:lnTo>
                  <a:pt x="815" y="1390"/>
                </a:lnTo>
                <a:lnTo>
                  <a:pt x="829" y="1406"/>
                </a:lnTo>
                <a:lnTo>
                  <a:pt x="834" y="1426"/>
                </a:lnTo>
                <a:lnTo>
                  <a:pt x="836" y="1449"/>
                </a:lnTo>
                <a:lnTo>
                  <a:pt x="832" y="1471"/>
                </a:lnTo>
                <a:lnTo>
                  <a:pt x="827" y="1494"/>
                </a:lnTo>
                <a:lnTo>
                  <a:pt x="820" y="1512"/>
                </a:lnTo>
                <a:lnTo>
                  <a:pt x="815" y="1528"/>
                </a:lnTo>
                <a:lnTo>
                  <a:pt x="820" y="1518"/>
                </a:lnTo>
                <a:lnTo>
                  <a:pt x="829" y="1509"/>
                </a:lnTo>
                <a:lnTo>
                  <a:pt x="846" y="1500"/>
                </a:lnTo>
                <a:lnTo>
                  <a:pt x="843" y="1509"/>
                </a:lnTo>
                <a:lnTo>
                  <a:pt x="843" y="1523"/>
                </a:lnTo>
                <a:lnTo>
                  <a:pt x="844" y="1535"/>
                </a:lnTo>
                <a:lnTo>
                  <a:pt x="849" y="1542"/>
                </a:lnTo>
                <a:lnTo>
                  <a:pt x="849" y="1537"/>
                </a:lnTo>
                <a:lnTo>
                  <a:pt x="851" y="1533"/>
                </a:lnTo>
                <a:lnTo>
                  <a:pt x="858" y="1526"/>
                </a:lnTo>
                <a:lnTo>
                  <a:pt x="861" y="1519"/>
                </a:lnTo>
                <a:lnTo>
                  <a:pt x="861" y="1526"/>
                </a:lnTo>
                <a:lnTo>
                  <a:pt x="863" y="1528"/>
                </a:lnTo>
                <a:lnTo>
                  <a:pt x="867" y="1528"/>
                </a:lnTo>
                <a:lnTo>
                  <a:pt x="872" y="1523"/>
                </a:lnTo>
                <a:lnTo>
                  <a:pt x="874" y="1540"/>
                </a:lnTo>
                <a:lnTo>
                  <a:pt x="870" y="1556"/>
                </a:lnTo>
                <a:lnTo>
                  <a:pt x="860" y="1580"/>
                </a:lnTo>
                <a:lnTo>
                  <a:pt x="856" y="1588"/>
                </a:lnTo>
                <a:lnTo>
                  <a:pt x="861" y="1583"/>
                </a:lnTo>
                <a:lnTo>
                  <a:pt x="868" y="1578"/>
                </a:lnTo>
                <a:lnTo>
                  <a:pt x="875" y="1574"/>
                </a:lnTo>
                <a:lnTo>
                  <a:pt x="884" y="1576"/>
                </a:lnTo>
                <a:lnTo>
                  <a:pt x="892" y="1552"/>
                </a:lnTo>
                <a:lnTo>
                  <a:pt x="923" y="1485"/>
                </a:lnTo>
                <a:lnTo>
                  <a:pt x="930" y="1459"/>
                </a:lnTo>
                <a:lnTo>
                  <a:pt x="932" y="1428"/>
                </a:lnTo>
                <a:lnTo>
                  <a:pt x="939" y="1421"/>
                </a:lnTo>
                <a:lnTo>
                  <a:pt x="942" y="1413"/>
                </a:lnTo>
                <a:lnTo>
                  <a:pt x="953" y="1395"/>
                </a:lnTo>
                <a:lnTo>
                  <a:pt x="954" y="1399"/>
                </a:lnTo>
                <a:lnTo>
                  <a:pt x="956" y="1401"/>
                </a:lnTo>
                <a:lnTo>
                  <a:pt x="960" y="1401"/>
                </a:lnTo>
                <a:lnTo>
                  <a:pt x="963" y="1399"/>
                </a:lnTo>
                <a:lnTo>
                  <a:pt x="963" y="1423"/>
                </a:lnTo>
                <a:lnTo>
                  <a:pt x="966" y="1428"/>
                </a:lnTo>
                <a:lnTo>
                  <a:pt x="970" y="1414"/>
                </a:lnTo>
                <a:lnTo>
                  <a:pt x="970" y="1383"/>
                </a:lnTo>
                <a:lnTo>
                  <a:pt x="994" y="1357"/>
                </a:lnTo>
                <a:lnTo>
                  <a:pt x="1013" y="1328"/>
                </a:lnTo>
                <a:lnTo>
                  <a:pt x="1028" y="1295"/>
                </a:lnTo>
                <a:lnTo>
                  <a:pt x="1044" y="1261"/>
                </a:lnTo>
                <a:lnTo>
                  <a:pt x="1058" y="1227"/>
                </a:lnTo>
                <a:lnTo>
                  <a:pt x="1073" y="1194"/>
                </a:lnTo>
                <a:lnTo>
                  <a:pt x="1092" y="1163"/>
                </a:lnTo>
                <a:lnTo>
                  <a:pt x="1101" y="1137"/>
                </a:lnTo>
                <a:lnTo>
                  <a:pt x="1109" y="1109"/>
                </a:lnTo>
                <a:lnTo>
                  <a:pt x="1116" y="1084"/>
                </a:lnTo>
                <a:lnTo>
                  <a:pt x="1119" y="1053"/>
                </a:lnTo>
                <a:lnTo>
                  <a:pt x="1119" y="1030"/>
                </a:lnTo>
                <a:lnTo>
                  <a:pt x="1118" y="1008"/>
                </a:lnTo>
                <a:lnTo>
                  <a:pt x="1116" y="984"/>
                </a:lnTo>
                <a:lnTo>
                  <a:pt x="1116" y="963"/>
                </a:lnTo>
                <a:lnTo>
                  <a:pt x="1119" y="944"/>
                </a:lnTo>
                <a:lnTo>
                  <a:pt x="1130" y="927"/>
                </a:lnTo>
                <a:lnTo>
                  <a:pt x="1132" y="903"/>
                </a:lnTo>
                <a:lnTo>
                  <a:pt x="1140" y="884"/>
                </a:lnTo>
                <a:lnTo>
                  <a:pt x="1152" y="868"/>
                </a:lnTo>
                <a:lnTo>
                  <a:pt x="1168" y="856"/>
                </a:lnTo>
                <a:lnTo>
                  <a:pt x="1195" y="839"/>
                </a:lnTo>
                <a:lnTo>
                  <a:pt x="1197" y="861"/>
                </a:lnTo>
                <a:lnTo>
                  <a:pt x="1193" y="879"/>
                </a:lnTo>
                <a:lnTo>
                  <a:pt x="1187" y="892"/>
                </a:lnTo>
                <a:lnTo>
                  <a:pt x="1169" y="917"/>
                </a:lnTo>
                <a:lnTo>
                  <a:pt x="1161" y="930"/>
                </a:lnTo>
                <a:lnTo>
                  <a:pt x="1166" y="939"/>
                </a:lnTo>
                <a:lnTo>
                  <a:pt x="1169" y="951"/>
                </a:lnTo>
                <a:lnTo>
                  <a:pt x="1169" y="963"/>
                </a:lnTo>
                <a:lnTo>
                  <a:pt x="1173" y="973"/>
                </a:lnTo>
                <a:lnTo>
                  <a:pt x="1178" y="958"/>
                </a:lnTo>
                <a:lnTo>
                  <a:pt x="1187" y="946"/>
                </a:lnTo>
                <a:lnTo>
                  <a:pt x="1199" y="937"/>
                </a:lnTo>
                <a:lnTo>
                  <a:pt x="1219" y="917"/>
                </a:lnTo>
                <a:lnTo>
                  <a:pt x="1228" y="905"/>
                </a:lnTo>
                <a:lnTo>
                  <a:pt x="1235" y="889"/>
                </a:lnTo>
                <a:lnTo>
                  <a:pt x="1236" y="870"/>
                </a:lnTo>
                <a:lnTo>
                  <a:pt x="1242" y="865"/>
                </a:lnTo>
                <a:lnTo>
                  <a:pt x="1245" y="856"/>
                </a:lnTo>
                <a:lnTo>
                  <a:pt x="1248" y="846"/>
                </a:lnTo>
                <a:lnTo>
                  <a:pt x="1250" y="839"/>
                </a:lnTo>
                <a:lnTo>
                  <a:pt x="1257" y="832"/>
                </a:lnTo>
                <a:lnTo>
                  <a:pt x="1266" y="829"/>
                </a:lnTo>
                <a:lnTo>
                  <a:pt x="1267" y="830"/>
                </a:lnTo>
                <a:lnTo>
                  <a:pt x="1267" y="837"/>
                </a:lnTo>
                <a:lnTo>
                  <a:pt x="1269" y="839"/>
                </a:lnTo>
                <a:lnTo>
                  <a:pt x="1269" y="843"/>
                </a:lnTo>
                <a:lnTo>
                  <a:pt x="1271" y="844"/>
                </a:lnTo>
                <a:lnTo>
                  <a:pt x="1278" y="844"/>
                </a:lnTo>
                <a:lnTo>
                  <a:pt x="1290" y="824"/>
                </a:lnTo>
                <a:lnTo>
                  <a:pt x="1305" y="805"/>
                </a:lnTo>
                <a:lnTo>
                  <a:pt x="1324" y="787"/>
                </a:lnTo>
                <a:lnTo>
                  <a:pt x="1341" y="751"/>
                </a:lnTo>
                <a:lnTo>
                  <a:pt x="1360" y="715"/>
                </a:lnTo>
                <a:lnTo>
                  <a:pt x="1381" y="681"/>
                </a:lnTo>
                <a:lnTo>
                  <a:pt x="1400" y="646"/>
                </a:lnTo>
                <a:lnTo>
                  <a:pt x="1419" y="610"/>
                </a:lnTo>
                <a:lnTo>
                  <a:pt x="1433" y="572"/>
                </a:lnTo>
                <a:lnTo>
                  <a:pt x="1441" y="533"/>
                </a:lnTo>
                <a:lnTo>
                  <a:pt x="1453" y="517"/>
                </a:lnTo>
                <a:lnTo>
                  <a:pt x="1462" y="498"/>
                </a:lnTo>
                <a:lnTo>
                  <a:pt x="1469" y="476"/>
                </a:lnTo>
                <a:lnTo>
                  <a:pt x="1474" y="453"/>
                </a:lnTo>
                <a:lnTo>
                  <a:pt x="1477" y="431"/>
                </a:lnTo>
                <a:lnTo>
                  <a:pt x="1484" y="410"/>
                </a:lnTo>
                <a:lnTo>
                  <a:pt x="1494" y="391"/>
                </a:lnTo>
                <a:lnTo>
                  <a:pt x="1510" y="379"/>
                </a:lnTo>
                <a:lnTo>
                  <a:pt x="1510" y="384"/>
                </a:lnTo>
                <a:lnTo>
                  <a:pt x="1513" y="388"/>
                </a:lnTo>
                <a:lnTo>
                  <a:pt x="1553" y="341"/>
                </a:lnTo>
                <a:lnTo>
                  <a:pt x="1591" y="295"/>
                </a:lnTo>
                <a:lnTo>
                  <a:pt x="1630" y="250"/>
                </a:lnTo>
                <a:lnTo>
                  <a:pt x="1634" y="267"/>
                </a:lnTo>
                <a:lnTo>
                  <a:pt x="1627" y="302"/>
                </a:lnTo>
                <a:lnTo>
                  <a:pt x="1623" y="316"/>
                </a:lnTo>
                <a:lnTo>
                  <a:pt x="1623" y="331"/>
                </a:lnTo>
                <a:lnTo>
                  <a:pt x="1625" y="326"/>
                </a:lnTo>
                <a:lnTo>
                  <a:pt x="1627" y="322"/>
                </a:lnTo>
                <a:lnTo>
                  <a:pt x="1634" y="316"/>
                </a:lnTo>
                <a:lnTo>
                  <a:pt x="1634" y="321"/>
                </a:lnTo>
                <a:lnTo>
                  <a:pt x="1632" y="324"/>
                </a:lnTo>
                <a:lnTo>
                  <a:pt x="1632" y="328"/>
                </a:lnTo>
                <a:lnTo>
                  <a:pt x="1634" y="331"/>
                </a:lnTo>
                <a:lnTo>
                  <a:pt x="1637" y="335"/>
                </a:lnTo>
                <a:lnTo>
                  <a:pt x="1642" y="335"/>
                </a:lnTo>
                <a:lnTo>
                  <a:pt x="1660" y="290"/>
                </a:lnTo>
                <a:lnTo>
                  <a:pt x="1672" y="271"/>
                </a:lnTo>
                <a:lnTo>
                  <a:pt x="1687" y="255"/>
                </a:lnTo>
                <a:lnTo>
                  <a:pt x="1708" y="243"/>
                </a:lnTo>
                <a:lnTo>
                  <a:pt x="1711" y="247"/>
                </a:lnTo>
                <a:lnTo>
                  <a:pt x="1711" y="252"/>
                </a:lnTo>
                <a:lnTo>
                  <a:pt x="1713" y="255"/>
                </a:lnTo>
                <a:lnTo>
                  <a:pt x="1715" y="255"/>
                </a:lnTo>
                <a:lnTo>
                  <a:pt x="1721" y="240"/>
                </a:lnTo>
                <a:lnTo>
                  <a:pt x="1747" y="198"/>
                </a:lnTo>
                <a:lnTo>
                  <a:pt x="1754" y="183"/>
                </a:lnTo>
                <a:lnTo>
                  <a:pt x="1756" y="162"/>
                </a:lnTo>
                <a:lnTo>
                  <a:pt x="1766" y="157"/>
                </a:lnTo>
                <a:lnTo>
                  <a:pt x="1773" y="147"/>
                </a:lnTo>
                <a:lnTo>
                  <a:pt x="1783" y="126"/>
                </a:lnTo>
                <a:lnTo>
                  <a:pt x="1799" y="119"/>
                </a:lnTo>
                <a:lnTo>
                  <a:pt x="1811" y="109"/>
                </a:lnTo>
                <a:lnTo>
                  <a:pt x="1820" y="99"/>
                </a:lnTo>
                <a:lnTo>
                  <a:pt x="1830" y="88"/>
                </a:lnTo>
                <a:lnTo>
                  <a:pt x="1840" y="80"/>
                </a:lnTo>
                <a:lnTo>
                  <a:pt x="1844" y="95"/>
                </a:lnTo>
                <a:lnTo>
                  <a:pt x="1842" y="107"/>
                </a:lnTo>
                <a:lnTo>
                  <a:pt x="1835" y="119"/>
                </a:lnTo>
                <a:lnTo>
                  <a:pt x="1832" y="131"/>
                </a:lnTo>
                <a:lnTo>
                  <a:pt x="1832" y="143"/>
                </a:lnTo>
                <a:lnTo>
                  <a:pt x="1835" y="145"/>
                </a:lnTo>
                <a:lnTo>
                  <a:pt x="1840" y="140"/>
                </a:lnTo>
                <a:lnTo>
                  <a:pt x="1840" y="138"/>
                </a:lnTo>
                <a:lnTo>
                  <a:pt x="1842" y="136"/>
                </a:lnTo>
                <a:lnTo>
                  <a:pt x="1844" y="140"/>
                </a:lnTo>
                <a:lnTo>
                  <a:pt x="1844" y="152"/>
                </a:lnTo>
                <a:lnTo>
                  <a:pt x="1840" y="159"/>
                </a:lnTo>
                <a:lnTo>
                  <a:pt x="1835" y="166"/>
                </a:lnTo>
                <a:lnTo>
                  <a:pt x="1832" y="174"/>
                </a:lnTo>
                <a:lnTo>
                  <a:pt x="1842" y="167"/>
                </a:lnTo>
                <a:lnTo>
                  <a:pt x="1850" y="157"/>
                </a:lnTo>
                <a:lnTo>
                  <a:pt x="1857" y="145"/>
                </a:lnTo>
                <a:lnTo>
                  <a:pt x="1863" y="130"/>
                </a:lnTo>
                <a:lnTo>
                  <a:pt x="1868" y="116"/>
                </a:lnTo>
                <a:lnTo>
                  <a:pt x="1873" y="104"/>
                </a:lnTo>
                <a:lnTo>
                  <a:pt x="1880" y="93"/>
                </a:lnTo>
                <a:lnTo>
                  <a:pt x="1890" y="90"/>
                </a:lnTo>
                <a:lnTo>
                  <a:pt x="1904" y="92"/>
                </a:lnTo>
                <a:lnTo>
                  <a:pt x="1912" y="83"/>
                </a:lnTo>
                <a:lnTo>
                  <a:pt x="1926" y="62"/>
                </a:lnTo>
                <a:lnTo>
                  <a:pt x="1933" y="54"/>
                </a:lnTo>
                <a:lnTo>
                  <a:pt x="1943" y="49"/>
                </a:lnTo>
                <a:lnTo>
                  <a:pt x="1957" y="45"/>
                </a:lnTo>
                <a:lnTo>
                  <a:pt x="1964" y="30"/>
                </a:lnTo>
                <a:lnTo>
                  <a:pt x="1983" y="11"/>
                </a:lnTo>
                <a:lnTo>
                  <a:pt x="19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45" descr="www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92875"/>
            <a:ext cx="14541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15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952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65800" y="274638"/>
            <a:ext cx="1768475" cy="5880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56200" cy="5880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505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87" y="383664"/>
            <a:ext cx="7244862" cy="611585"/>
          </a:xfrm>
        </p:spPr>
        <p:txBody>
          <a:bodyPr>
            <a:normAutofit/>
          </a:bodyPr>
          <a:lstStyle>
            <a:lvl1pPr algn="ctr">
              <a:defRPr sz="2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5484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A358D218-2413-491A-BF0C-B4FDB1565BBA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5904A2F9-0FF1-46F0-A8CD-F961562C4C0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94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5164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9CB94614-366B-4E76-8997-2245258EBFE2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CF702E92-ADD4-4DF0-8C88-EF945923A02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3463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1BEFE7E3-34CD-493C-90CF-C61FF3A572E7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9080A60C-0602-4C69-B17B-82ED9B8DC9E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4751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2AA79FB9-D3A2-40D9-B1D4-B047CE89E474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B47EAB6F-3DD8-4CC7-AEAB-91DDAC2C6C97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3735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2249A095-F6E6-462E-B42C-A6BBD6DC4C99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AA94E49A-35C1-4485-992D-0F1823B655F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1115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EACAB7AB-3D23-4435-A831-E6B86CEBCF01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07885FF2-FED0-4C53-ACA7-6E0CBEFC97F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810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683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1B0FB492-8EF3-4D4F-9349-9B90E8389038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7580D105-0482-472E-8FC0-E0A65F180BB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1099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A1024312-A71D-4F70-931A-1049C53A36D6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1B790560-4F9F-4AE2-BE23-883A9A5EE0C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50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54681B7D-A77A-4EFE-8B7D-09F00A43816C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98F97F85-E65B-4ED6-97FC-03DDCD0FC27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8496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119E5D3B-81CC-4666-A09C-BF7030E58815}" type="datetimeFigureOut">
              <a:rPr lang="en-NZ"/>
              <a:pPr>
                <a:defRPr/>
              </a:pPr>
              <a:t>7/09/2016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019D71C9-C4C6-4564-B0FB-CCAA7DA2940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6407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>
            <a:spLocks/>
          </p:cNvSpPr>
          <p:nvPr/>
        </p:nvSpPr>
        <p:spPr bwMode="auto">
          <a:xfrm>
            <a:off x="238125" y="317500"/>
            <a:ext cx="8667750" cy="4787900"/>
          </a:xfrm>
          <a:custGeom>
            <a:avLst/>
            <a:gdLst>
              <a:gd name="T0" fmla="*/ 18972460 w 19057620"/>
              <a:gd name="T1" fmla="*/ 0 h 7896859"/>
              <a:gd name="T2" fmla="*/ 84553 w 19057620"/>
              <a:gd name="T3" fmla="*/ 0 h 7896859"/>
              <a:gd name="T4" fmla="*/ 48931 w 19057620"/>
              <a:gd name="T5" fmla="*/ 391 h 7896859"/>
              <a:gd name="T6" fmla="*/ 10569 w 19057620"/>
              <a:gd name="T7" fmla="*/ 10569 h 7896859"/>
              <a:gd name="T8" fmla="*/ 391 w 19057620"/>
              <a:gd name="T9" fmla="*/ 48931 h 7896859"/>
              <a:gd name="T10" fmla="*/ 0 w 19057620"/>
              <a:gd name="T11" fmla="*/ 84553 h 7896859"/>
              <a:gd name="T12" fmla="*/ 0 w 19057620"/>
              <a:gd name="T13" fmla="*/ 7812197 h 7896859"/>
              <a:gd name="T14" fmla="*/ 3131 w 19057620"/>
              <a:gd name="T15" fmla="*/ 7871692 h 7896859"/>
              <a:gd name="T16" fmla="*/ 48931 w 19057620"/>
              <a:gd name="T17" fmla="*/ 7896351 h 7896859"/>
              <a:gd name="T18" fmla="*/ 84553 w 19057620"/>
              <a:gd name="T19" fmla="*/ 7896743 h 7896859"/>
              <a:gd name="T20" fmla="*/ 548927 w 19057620"/>
              <a:gd name="T21" fmla="*/ 7896743 h 7896859"/>
              <a:gd name="T22" fmla="*/ 610632 w 19057620"/>
              <a:gd name="T23" fmla="*/ 7894519 h 7896859"/>
              <a:gd name="T24" fmla="*/ 647988 w 19057620"/>
              <a:gd name="T25" fmla="*/ 7878953 h 7896859"/>
              <a:gd name="T26" fmla="*/ 693011 w 19057620"/>
              <a:gd name="T27" fmla="*/ 7836702 h 7896859"/>
              <a:gd name="T28" fmla="*/ 869882 w 19057620"/>
              <a:gd name="T29" fmla="*/ 7658294 h 7896859"/>
              <a:gd name="T30" fmla="*/ 895354 w 19057620"/>
              <a:gd name="T31" fmla="*/ 7632996 h 7896859"/>
              <a:gd name="T32" fmla="*/ 932541 w 19057620"/>
              <a:gd name="T33" fmla="*/ 7605752 h 7896859"/>
              <a:gd name="T34" fmla="*/ 978069 w 19057620"/>
              <a:gd name="T35" fmla="*/ 7598524 h 7896859"/>
              <a:gd name="T36" fmla="*/ 19057013 w 19057620"/>
              <a:gd name="T37" fmla="*/ 7598246 h 7896859"/>
              <a:gd name="T38" fmla="*/ 19057013 w 19057620"/>
              <a:gd name="T39" fmla="*/ 84553 h 7896859"/>
              <a:gd name="T40" fmla="*/ 19053881 w 19057620"/>
              <a:gd name="T41" fmla="*/ 25052 h 7896859"/>
              <a:gd name="T42" fmla="*/ 19008082 w 19057620"/>
              <a:gd name="T43" fmla="*/ 391 h 7896859"/>
              <a:gd name="T44" fmla="*/ 18972460 w 19057620"/>
              <a:gd name="T45" fmla="*/ 0 h 7896859"/>
              <a:gd name="T46" fmla="*/ 19057013 w 19057620"/>
              <a:gd name="T47" fmla="*/ 7598246 h 7896859"/>
              <a:gd name="T48" fmla="*/ 2155402 w 19057620"/>
              <a:gd name="T49" fmla="*/ 7598246 h 7896859"/>
              <a:gd name="T50" fmla="*/ 2191300 w 19057620"/>
              <a:gd name="T51" fmla="*/ 7598524 h 7896859"/>
              <a:gd name="T52" fmla="*/ 2217107 w 19057620"/>
              <a:gd name="T53" fmla="*/ 7600470 h 7896859"/>
              <a:gd name="T54" fmla="*/ 2254461 w 19057620"/>
              <a:gd name="T55" fmla="*/ 7616038 h 7896859"/>
              <a:gd name="T56" fmla="*/ 2299479 w 19057620"/>
              <a:gd name="T57" fmla="*/ 7658294 h 7896859"/>
              <a:gd name="T58" fmla="*/ 2476357 w 19057620"/>
              <a:gd name="T59" fmla="*/ 7836702 h 7896859"/>
              <a:gd name="T60" fmla="*/ 2501826 w 19057620"/>
              <a:gd name="T61" fmla="*/ 7861997 h 7896859"/>
              <a:gd name="T62" fmla="*/ 2539010 w 19057620"/>
              <a:gd name="T63" fmla="*/ 7889238 h 7896859"/>
              <a:gd name="T64" fmla="*/ 2584537 w 19057620"/>
              <a:gd name="T65" fmla="*/ 7896465 h 7896859"/>
              <a:gd name="T66" fmla="*/ 2620434 w 19057620"/>
              <a:gd name="T67" fmla="*/ 7896743 h 7896859"/>
              <a:gd name="T68" fmla="*/ 18972460 w 19057620"/>
              <a:gd name="T69" fmla="*/ 7896743 h 7896859"/>
              <a:gd name="T70" fmla="*/ 19031960 w 19057620"/>
              <a:gd name="T71" fmla="*/ 7893611 h 7896859"/>
              <a:gd name="T72" fmla="*/ 19056622 w 19057620"/>
              <a:gd name="T73" fmla="*/ 7847816 h 7896859"/>
              <a:gd name="T74" fmla="*/ 19057013 w 19057620"/>
              <a:gd name="T75" fmla="*/ 7812197 h 7896859"/>
              <a:gd name="T76" fmla="*/ 19057013 w 19057620"/>
              <a:gd name="T77" fmla="*/ 7598246 h 7896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057620" h="7896859">
                <a:moveTo>
                  <a:pt x="18972460" y="0"/>
                </a:moveTo>
                <a:lnTo>
                  <a:pt x="84553" y="0"/>
                </a:lnTo>
                <a:lnTo>
                  <a:pt x="48931" y="391"/>
                </a:lnTo>
                <a:lnTo>
                  <a:pt x="10569" y="10569"/>
                </a:lnTo>
                <a:lnTo>
                  <a:pt x="391" y="48931"/>
                </a:lnTo>
                <a:lnTo>
                  <a:pt x="0" y="84553"/>
                </a:lnTo>
                <a:lnTo>
                  <a:pt x="0" y="7812197"/>
                </a:lnTo>
                <a:lnTo>
                  <a:pt x="3131" y="7871692"/>
                </a:lnTo>
                <a:lnTo>
                  <a:pt x="48931" y="7896351"/>
                </a:lnTo>
                <a:lnTo>
                  <a:pt x="84553" y="7896743"/>
                </a:lnTo>
                <a:lnTo>
                  <a:pt x="548927" y="7896743"/>
                </a:lnTo>
                <a:lnTo>
                  <a:pt x="610632" y="7894519"/>
                </a:lnTo>
                <a:lnTo>
                  <a:pt x="647988" y="7878953"/>
                </a:lnTo>
                <a:lnTo>
                  <a:pt x="693011" y="7836702"/>
                </a:lnTo>
                <a:lnTo>
                  <a:pt x="869882" y="7658294"/>
                </a:lnTo>
                <a:lnTo>
                  <a:pt x="895354" y="7632996"/>
                </a:lnTo>
                <a:lnTo>
                  <a:pt x="932541" y="7605752"/>
                </a:lnTo>
                <a:lnTo>
                  <a:pt x="978069" y="7598524"/>
                </a:lnTo>
                <a:lnTo>
                  <a:pt x="19057013" y="7598246"/>
                </a:lnTo>
                <a:lnTo>
                  <a:pt x="19057013" y="84553"/>
                </a:lnTo>
                <a:lnTo>
                  <a:pt x="19053881" y="25052"/>
                </a:lnTo>
                <a:lnTo>
                  <a:pt x="19008082" y="391"/>
                </a:lnTo>
                <a:lnTo>
                  <a:pt x="18972460" y="0"/>
                </a:lnTo>
                <a:close/>
              </a:path>
              <a:path w="19057620" h="7896859">
                <a:moveTo>
                  <a:pt x="19057013" y="7598246"/>
                </a:moveTo>
                <a:lnTo>
                  <a:pt x="2155402" y="7598246"/>
                </a:lnTo>
                <a:lnTo>
                  <a:pt x="2191300" y="7598524"/>
                </a:lnTo>
                <a:lnTo>
                  <a:pt x="2217107" y="7600470"/>
                </a:lnTo>
                <a:lnTo>
                  <a:pt x="2254461" y="7616038"/>
                </a:lnTo>
                <a:lnTo>
                  <a:pt x="2299479" y="7658294"/>
                </a:lnTo>
                <a:lnTo>
                  <a:pt x="2476357" y="7836702"/>
                </a:lnTo>
                <a:lnTo>
                  <a:pt x="2501826" y="7861997"/>
                </a:lnTo>
                <a:lnTo>
                  <a:pt x="2539010" y="7889238"/>
                </a:lnTo>
                <a:lnTo>
                  <a:pt x="2584537" y="7896465"/>
                </a:lnTo>
                <a:lnTo>
                  <a:pt x="2620434" y="7896743"/>
                </a:lnTo>
                <a:lnTo>
                  <a:pt x="18972460" y="7896743"/>
                </a:lnTo>
                <a:lnTo>
                  <a:pt x="19031960" y="7893611"/>
                </a:lnTo>
                <a:lnTo>
                  <a:pt x="19056622" y="7847816"/>
                </a:lnTo>
                <a:lnTo>
                  <a:pt x="19057013" y="7812197"/>
                </a:lnTo>
                <a:lnTo>
                  <a:pt x="19057013" y="7598246"/>
                </a:lnTo>
                <a:close/>
              </a:path>
            </a:pathLst>
          </a:custGeom>
          <a:solidFill>
            <a:srgbClr val="BDBD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bk object 17"/>
          <p:cNvSpPr>
            <a:spLocks/>
          </p:cNvSpPr>
          <p:nvPr/>
        </p:nvSpPr>
        <p:spPr bwMode="auto">
          <a:xfrm>
            <a:off x="719138" y="5041900"/>
            <a:ext cx="95250" cy="128588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BDBD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bk object 18"/>
          <p:cNvSpPr>
            <a:spLocks/>
          </p:cNvSpPr>
          <p:nvPr/>
        </p:nvSpPr>
        <p:spPr bwMode="auto">
          <a:xfrm>
            <a:off x="911225" y="5041900"/>
            <a:ext cx="95250" cy="128588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BDBD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bk object 19"/>
          <p:cNvSpPr>
            <a:spLocks/>
          </p:cNvSpPr>
          <p:nvPr/>
        </p:nvSpPr>
        <p:spPr bwMode="auto">
          <a:xfrm>
            <a:off x="1103313" y="5041900"/>
            <a:ext cx="95250" cy="128588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BDBD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8574" y="1785133"/>
            <a:ext cx="8126853" cy="419987"/>
          </a:xfrm>
          <a:prstGeom prst="rect">
            <a:avLst/>
          </a:prstGeom>
        </p:spPr>
        <p:txBody>
          <a:bodyPr/>
          <a:lstStyle>
            <a:lvl1pPr>
              <a:defRPr sz="2729" b="1" i="0">
                <a:solidFill>
                  <a:schemeClr val="bg1"/>
                </a:solidFill>
                <a:latin typeface="Chevin Std"/>
                <a:cs typeface="Chevin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693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CC97AE-54AD-4B21-8F2B-3F402C529C52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B4C2D5-F2E6-451F-8B2D-CB8B791D0D7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898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348" y="1785133"/>
            <a:ext cx="8679303" cy="419987"/>
          </a:xfrm>
        </p:spPr>
        <p:txBody>
          <a:bodyPr/>
          <a:lstStyle>
            <a:lvl1pPr>
              <a:defRPr sz="2729" b="1" i="0">
                <a:solidFill>
                  <a:srgbClr val="F5821F"/>
                </a:solidFill>
                <a:latin typeface="Chevin Std"/>
                <a:cs typeface="Chevin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6636" y="2557001"/>
            <a:ext cx="8650728" cy="168059"/>
          </a:xfrm>
        </p:spPr>
        <p:txBody>
          <a:bodyPr/>
          <a:lstStyle>
            <a:lvl1pPr>
              <a:defRPr sz="1092" b="0" i="0">
                <a:solidFill>
                  <a:srgbClr val="231F20"/>
                </a:solidFill>
                <a:latin typeface="Chevin Std"/>
                <a:cs typeface="Chevin St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D5C42F-E528-4DE5-988B-8F9A48C3D214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63812B-C67A-408C-AA15-062DA40B127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168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348" y="1785133"/>
            <a:ext cx="8679303" cy="419987"/>
          </a:xfrm>
        </p:spPr>
        <p:txBody>
          <a:bodyPr/>
          <a:lstStyle>
            <a:lvl1pPr>
              <a:defRPr sz="2729" b="1" i="0">
                <a:solidFill>
                  <a:srgbClr val="F5821F"/>
                </a:solidFill>
                <a:latin typeface="Chevin Std"/>
                <a:cs typeface="Chevin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E9E60B-AE14-4249-A010-8CE198DEB981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01AE3C-7E8E-4C57-B037-F477C24DFD7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430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348" y="1785133"/>
            <a:ext cx="8679303" cy="419987"/>
          </a:xfrm>
        </p:spPr>
        <p:txBody>
          <a:bodyPr/>
          <a:lstStyle>
            <a:lvl1pPr>
              <a:defRPr sz="2729" b="1" i="0">
                <a:solidFill>
                  <a:srgbClr val="F5821F"/>
                </a:solidFill>
                <a:latin typeface="Chevin Std"/>
                <a:cs typeface="Chevin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CA9B3B-9412-4949-9E6A-86ED7184DFF3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026E40-2FEB-437E-BD5C-4A4EFD9128C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481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>
            <a:spLocks noChangeArrowheads="1"/>
          </p:cNvSpPr>
          <p:nvPr/>
        </p:nvSpPr>
        <p:spPr bwMode="auto">
          <a:xfrm>
            <a:off x="238125" y="317500"/>
            <a:ext cx="8667750" cy="60579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bk object 17"/>
          <p:cNvSpPr>
            <a:spLocks/>
          </p:cNvSpPr>
          <p:nvPr/>
        </p:nvSpPr>
        <p:spPr bwMode="auto">
          <a:xfrm>
            <a:off x="719138" y="6311900"/>
            <a:ext cx="95250" cy="128588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bk object 18"/>
          <p:cNvSpPr>
            <a:spLocks/>
          </p:cNvSpPr>
          <p:nvPr/>
        </p:nvSpPr>
        <p:spPr bwMode="auto">
          <a:xfrm>
            <a:off x="911225" y="6311900"/>
            <a:ext cx="95250" cy="128588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bk object 19"/>
          <p:cNvSpPr>
            <a:spLocks/>
          </p:cNvSpPr>
          <p:nvPr/>
        </p:nvSpPr>
        <p:spPr bwMode="auto">
          <a:xfrm>
            <a:off x="1103313" y="6311900"/>
            <a:ext cx="95250" cy="128588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bk object 20"/>
          <p:cNvSpPr>
            <a:spLocks noChangeArrowheads="1"/>
          </p:cNvSpPr>
          <p:nvPr/>
        </p:nvSpPr>
        <p:spPr bwMode="auto">
          <a:xfrm>
            <a:off x="3857625" y="2557463"/>
            <a:ext cx="1428750" cy="5619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003E0D-8B25-44F2-AF7E-33A7E9959DDB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9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E2A2F6-9B06-436C-ABCC-BC19C6AE8DB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78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04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34210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3213" y="1628775"/>
            <a:ext cx="34210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201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026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577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54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07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63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Watercolour Master_Gree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5" r="21980" b="6059"/>
          <a:stretch>
            <a:fillRect/>
          </a:stretch>
        </p:blipFill>
        <p:spPr bwMode="auto">
          <a:xfrm>
            <a:off x="7605713" y="0"/>
            <a:ext cx="1538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994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Heading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28775"/>
            <a:ext cx="6994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First level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1029" name="Picture 5" descr="DOC_Single_CMYK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OC_Text whit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124575"/>
            <a:ext cx="1116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16"/>
          <p:cNvSpPr txBox="1">
            <a:spLocks noChangeArrowheads="1"/>
          </p:cNvSpPr>
          <p:nvPr userDrawn="1"/>
        </p:nvSpPr>
        <p:spPr bwMode="auto">
          <a:xfrm>
            <a:off x="107950" y="6375400"/>
            <a:ext cx="576263" cy="3667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1D1FB20E-C7C6-48F8-8619-6BF19129B277}" type="slidenum">
              <a:rPr lang="en-GB" altLang="en-US" smtClean="0">
                <a:solidFill>
                  <a:schemeClr val="tx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mtClean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NZ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74738"/>
            <a:ext cx="78867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NZ" altLang="en-US" smtClean="0"/>
          </a:p>
        </p:txBody>
      </p:sp>
      <p:pic>
        <p:nvPicPr>
          <p:cNvPr id="2052" name="Picture 21" descr="Soltius icons (2 of each)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17463"/>
            <a:ext cx="8218487" cy="32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468313"/>
            <a:ext cx="9271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2" descr="lin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478588"/>
            <a:ext cx="8067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148513" y="6637338"/>
            <a:ext cx="1492250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NZ" sz="675" dirty="0">
                <a:solidFill>
                  <a:prstClr val="white">
                    <a:lumMod val="75000"/>
                  </a:prstClr>
                </a:solidFill>
                <a:latin typeface="Chevin Std Bold" pitchFamily="34" charset="0"/>
              </a:rPr>
              <a:t>WWW.SOLTIUS.CO.NZ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4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older 2"/>
          <p:cNvSpPr>
            <a:spLocks noGrp="1"/>
          </p:cNvSpPr>
          <p:nvPr>
            <p:ph type="title"/>
          </p:nvPr>
        </p:nvSpPr>
        <p:spPr bwMode="auto">
          <a:xfrm>
            <a:off x="231775" y="1784350"/>
            <a:ext cx="8680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smtClean="0"/>
          </a:p>
        </p:txBody>
      </p:sp>
      <p:sp>
        <p:nvSpPr>
          <p:cNvPr id="3075" name="Holder 3"/>
          <p:cNvSpPr>
            <a:spLocks noGrp="1"/>
          </p:cNvSpPr>
          <p:nvPr>
            <p:ph type="body" idx="1"/>
          </p:nvPr>
        </p:nvSpPr>
        <p:spPr bwMode="auto">
          <a:xfrm>
            <a:off x="246063" y="2557463"/>
            <a:ext cx="865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207935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207935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F6AE77B-7415-4AF9-8BCE-B4F4D8ADEA93}" type="datetimeFigureOut">
              <a:rPr lang="en-US"/>
              <a:pPr>
                <a:defRPr/>
              </a:pPr>
              <a:t>9/7/2016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defTabSz="207935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1CFE71A-489B-4C34-82CF-EE17874B2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0637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41433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6223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83026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0" y="0"/>
            <a:ext cx="2411413" cy="98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684213" y="2162175"/>
            <a:ext cx="77041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bg1"/>
                </a:solidFill>
              </a:rPr>
              <a:t>Mobile IoT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bg1"/>
                </a:solidFill>
              </a:rPr>
              <a:t>NZSUG September 2016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6363"/>
            <a:ext cx="20526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Challenges</a:t>
            </a:r>
            <a:endParaRPr lang="en-NZ" altLang="en-US" smtClean="0"/>
          </a:p>
        </p:txBody>
      </p:sp>
      <p:pic>
        <p:nvPicPr>
          <p:cNvPr id="39939" name="Content Placeholder 3" descr="Picture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6480175" cy="4867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Business needs: why count?</a:t>
            </a:r>
            <a:endParaRPr lang="en-NZ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628775"/>
            <a:ext cx="6994525" cy="28797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NZ" dirty="0" smtClean="0"/>
              <a:t>Counter data provides DOC input</a:t>
            </a:r>
          </a:p>
          <a:p>
            <a:pPr eaLnBrk="1" hangingPunct="1">
              <a:buFontTx/>
              <a:buNone/>
              <a:defRPr/>
            </a:pPr>
            <a:r>
              <a:rPr lang="en-NZ" dirty="0" smtClean="0"/>
              <a:t>towards:</a:t>
            </a:r>
          </a:p>
          <a:p>
            <a:pPr eaLnBrk="1" hangingPunct="1">
              <a:defRPr/>
            </a:pPr>
            <a:r>
              <a:rPr lang="en-NZ" dirty="0" smtClean="0"/>
              <a:t>understanding visitor demand: the trends of visitors,</a:t>
            </a:r>
          </a:p>
          <a:p>
            <a:pPr eaLnBrk="1" hangingPunct="1">
              <a:defRPr/>
            </a:pPr>
            <a:r>
              <a:rPr lang="en-NZ" dirty="0" smtClean="0"/>
              <a:t>what the priorities for investment should be, and</a:t>
            </a:r>
          </a:p>
          <a:p>
            <a:pPr eaLnBrk="1" hangingPunct="1">
              <a:defRPr/>
            </a:pPr>
            <a:r>
              <a:rPr lang="en-NZ" dirty="0" smtClean="0"/>
              <a:t>how to allocate budgets.</a:t>
            </a:r>
          </a:p>
          <a:p>
            <a:pPr eaLnBrk="1" hangingPunct="1">
              <a:defRPr/>
            </a:pPr>
            <a:endParaRPr lang="en-NZ" dirty="0" smtClean="0"/>
          </a:p>
        </p:txBody>
      </p:sp>
      <p:pic>
        <p:nvPicPr>
          <p:cNvPr id="41988" name="il_fi" descr="ss-08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933825"/>
            <a:ext cx="14986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 descr="bt logger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1539" r="13191" b="19231"/>
          <a:stretch>
            <a:fillRect/>
          </a:stretch>
        </p:blipFill>
        <p:spPr bwMode="auto">
          <a:xfrm rot="2295401">
            <a:off x="1463675" y="4833938"/>
            <a:ext cx="15446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ounting_sheep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57563"/>
            <a:ext cx="4767263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Business needs: why count?</a:t>
            </a:r>
            <a:endParaRPr lang="en-NZ" altLang="en-US" smtClean="0"/>
          </a:p>
        </p:txBody>
      </p:sp>
      <p:sp>
        <p:nvSpPr>
          <p:cNvPr id="44036" name="Content Placeholder 2"/>
          <p:cNvSpPr>
            <a:spLocks noGrp="1"/>
          </p:cNvSpPr>
          <p:nvPr>
            <p:ph idx="1"/>
          </p:nvPr>
        </p:nvSpPr>
        <p:spPr>
          <a:xfrm>
            <a:off x="539750" y="1628775"/>
            <a:ext cx="6994525" cy="1655763"/>
          </a:xfrm>
        </p:spPr>
        <p:txBody>
          <a:bodyPr/>
          <a:lstStyle/>
          <a:p>
            <a:pPr eaLnBrk="1" hangingPunct="1"/>
            <a:r>
              <a:rPr lang="en-NZ" altLang="en-US" sz="2400" smtClean="0"/>
              <a:t>Counters capture a unit of use.</a:t>
            </a:r>
          </a:p>
          <a:p>
            <a:pPr eaLnBrk="1" hangingPunct="1"/>
            <a:r>
              <a:rPr lang="en-NZ" altLang="en-US" sz="2400" smtClean="0"/>
              <a:t>Counters show trends and ROI</a:t>
            </a:r>
            <a:endParaRPr lang="en-NZ" altLang="en-US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Count data enables DOC to:</a:t>
            </a:r>
          </a:p>
        </p:txBody>
      </p:sp>
      <p:pic>
        <p:nvPicPr>
          <p:cNvPr id="46083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1628775"/>
            <a:ext cx="60388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Count data enables DOC to:</a:t>
            </a:r>
          </a:p>
        </p:txBody>
      </p:sp>
      <p:pic>
        <p:nvPicPr>
          <p:cNvPr id="48131" name="Content Placeholder 3" descr="Picture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763" y="1628775"/>
            <a:ext cx="60325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Count data enables DOC to:</a:t>
            </a:r>
          </a:p>
        </p:txBody>
      </p:sp>
      <p:pic>
        <p:nvPicPr>
          <p:cNvPr id="50179" name="Content Placeholder 3" descr="Picture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350" y="1628775"/>
            <a:ext cx="60293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Count data enables DOC to:</a:t>
            </a:r>
          </a:p>
        </p:txBody>
      </p:sp>
      <p:pic>
        <p:nvPicPr>
          <p:cNvPr id="52227" name="Content Placeholder 3" descr="IMG_266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628775"/>
            <a:ext cx="3394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Count data enables DOC to:</a:t>
            </a:r>
          </a:p>
        </p:txBody>
      </p:sp>
      <p:pic>
        <p:nvPicPr>
          <p:cNvPr id="54275" name="Content Placeholder 3" descr="IMG_26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628775"/>
            <a:ext cx="3394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Count data enables DOC to:</a:t>
            </a:r>
          </a:p>
        </p:txBody>
      </p:sp>
      <p:pic>
        <p:nvPicPr>
          <p:cNvPr id="56323" name="Content Placeholder 3" descr="Counters_VectorBackGroun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3963" y="1628775"/>
            <a:ext cx="30861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bject 2"/>
          <p:cNvSpPr>
            <a:spLocks noChangeArrowheads="1"/>
          </p:cNvSpPr>
          <p:nvPr/>
        </p:nvSpPr>
        <p:spPr bwMode="auto">
          <a:xfrm>
            <a:off x="274638" y="260350"/>
            <a:ext cx="8631237" cy="47529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06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06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7475" y="1916113"/>
            <a:ext cx="6405563" cy="1847850"/>
          </a:xfrm>
        </p:spPr>
        <p:txBody>
          <a:bodyPr rtlCol="0"/>
          <a:lstStyle/>
          <a:p>
            <a:pPr marL="57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6000" b="0" spc="30" dirty="0">
                <a:solidFill>
                  <a:srgbClr val="FFFFFF"/>
                </a:solidFill>
                <a:latin typeface="Chevin Std Medium"/>
                <a:cs typeface="Chevin Std Medium"/>
              </a:rPr>
              <a:t>Solution Summary and Demo</a:t>
            </a:r>
            <a:endParaRPr sz="6000" b="0" dirty="0">
              <a:latin typeface="Chevin Std Medium"/>
              <a:cs typeface="Chevin Std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6075" y="6376988"/>
            <a:ext cx="3505200" cy="168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776"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92" b="1" spc="7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NEW </a:t>
            </a:r>
            <a:r>
              <a:rPr sz="1092" b="1" spc="9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ZEALAND’S </a:t>
            </a:r>
            <a:r>
              <a:rPr sz="1092" b="1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MOST </a:t>
            </a:r>
            <a:r>
              <a:rPr sz="1092" b="1" spc="2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TRUSTED </a:t>
            </a:r>
            <a:r>
              <a:rPr sz="1092" b="1" spc="11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SAP</a:t>
            </a:r>
            <a:r>
              <a:rPr lang="en-NZ" sz="1092" b="1" spc="11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 </a:t>
            </a:r>
            <a:r>
              <a:rPr sz="1092" b="1" spc="5" dirty="0">
                <a:solidFill>
                  <a:srgbClr val="F5821F"/>
                </a:solidFill>
                <a:latin typeface="Chevin Std Medium" panose="020F0600000000000000" pitchFamily="34" charset="0"/>
                <a:cs typeface="Chevin Std Light"/>
              </a:rPr>
              <a:t>PROVIDER</a:t>
            </a:r>
            <a:endParaRPr sz="1092" b="1" dirty="0">
              <a:solidFill>
                <a:prstClr val="black"/>
              </a:solidFill>
              <a:latin typeface="Chevin Std Medium" panose="020F0600000000000000" pitchFamily="34" charset="0"/>
              <a:cs typeface="Chevin Std Light"/>
            </a:endParaRPr>
          </a:p>
        </p:txBody>
      </p:sp>
      <p:pic>
        <p:nvPicPr>
          <p:cNvPr id="58373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991225"/>
            <a:ext cx="8397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5675313"/>
            <a:ext cx="784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object 3"/>
          <p:cNvSpPr>
            <a:spLocks/>
          </p:cNvSpPr>
          <p:nvPr/>
        </p:nvSpPr>
        <p:spPr bwMode="auto">
          <a:xfrm>
            <a:off x="719138" y="4935538"/>
            <a:ext cx="95250" cy="96837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7" name="object 4"/>
          <p:cNvSpPr>
            <a:spLocks/>
          </p:cNvSpPr>
          <p:nvPr/>
        </p:nvSpPr>
        <p:spPr bwMode="auto">
          <a:xfrm>
            <a:off x="911225" y="4935538"/>
            <a:ext cx="95250" cy="96837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8" name="object 5"/>
          <p:cNvSpPr>
            <a:spLocks/>
          </p:cNvSpPr>
          <p:nvPr/>
        </p:nvSpPr>
        <p:spPr bwMode="auto">
          <a:xfrm>
            <a:off x="1103313" y="4935538"/>
            <a:ext cx="95250" cy="96837"/>
          </a:xfrm>
          <a:custGeom>
            <a:avLst/>
            <a:gdLst>
              <a:gd name="T0" fmla="*/ 105689 w 211455"/>
              <a:gd name="T1" fmla="*/ 0 h 211454"/>
              <a:gd name="T2" fmla="*/ 52346 w 211455"/>
              <a:gd name="T3" fmla="*/ 14429 h 211454"/>
              <a:gd name="T4" fmla="*/ 14429 w 211455"/>
              <a:gd name="T5" fmla="*/ 52346 h 211454"/>
              <a:gd name="T6" fmla="*/ 0 w 211455"/>
              <a:gd name="T7" fmla="*/ 105689 h 211454"/>
              <a:gd name="T8" fmla="*/ 3775 w 211455"/>
              <a:gd name="T9" fmla="*/ 133786 h 211454"/>
              <a:gd name="T10" fmla="*/ 30955 w 211455"/>
              <a:gd name="T11" fmla="*/ 180423 h 211454"/>
              <a:gd name="T12" fmla="*/ 77593 w 211455"/>
              <a:gd name="T13" fmla="*/ 207604 h 211454"/>
              <a:gd name="T14" fmla="*/ 105689 w 211455"/>
              <a:gd name="T15" fmla="*/ 211379 h 211454"/>
              <a:gd name="T16" fmla="*/ 133786 w 211455"/>
              <a:gd name="T17" fmla="*/ 207604 h 211454"/>
              <a:gd name="T18" fmla="*/ 180423 w 211455"/>
              <a:gd name="T19" fmla="*/ 180423 h 211454"/>
              <a:gd name="T20" fmla="*/ 207604 w 211455"/>
              <a:gd name="T21" fmla="*/ 133786 h 211454"/>
              <a:gd name="T22" fmla="*/ 211379 w 211455"/>
              <a:gd name="T23" fmla="*/ 105689 h 211454"/>
              <a:gd name="T24" fmla="*/ 207604 w 211455"/>
              <a:gd name="T25" fmla="*/ 77593 h 211454"/>
              <a:gd name="T26" fmla="*/ 180423 w 211455"/>
              <a:gd name="T27" fmla="*/ 30955 h 211454"/>
              <a:gd name="T28" fmla="*/ 133786 w 211455"/>
              <a:gd name="T29" fmla="*/ 3775 h 211454"/>
              <a:gd name="T30" fmla="*/ 105689 w 211455"/>
              <a:gd name="T31" fmla="*/ 0 h 21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1455" h="211454">
                <a:moveTo>
                  <a:pt x="105689" y="0"/>
                </a:moveTo>
                <a:lnTo>
                  <a:pt x="52346" y="14429"/>
                </a:lnTo>
                <a:lnTo>
                  <a:pt x="14429" y="52346"/>
                </a:lnTo>
                <a:lnTo>
                  <a:pt x="0" y="105689"/>
                </a:lnTo>
                <a:lnTo>
                  <a:pt x="3775" y="133786"/>
                </a:lnTo>
                <a:lnTo>
                  <a:pt x="30955" y="180423"/>
                </a:lnTo>
                <a:lnTo>
                  <a:pt x="77593" y="207604"/>
                </a:lnTo>
                <a:lnTo>
                  <a:pt x="105689" y="211379"/>
                </a:lnTo>
                <a:lnTo>
                  <a:pt x="133786" y="207604"/>
                </a:lnTo>
                <a:lnTo>
                  <a:pt x="180423" y="180423"/>
                </a:lnTo>
                <a:lnTo>
                  <a:pt x="207604" y="133786"/>
                </a:lnTo>
                <a:lnTo>
                  <a:pt x="211379" y="105689"/>
                </a:lnTo>
                <a:lnTo>
                  <a:pt x="207604" y="77593"/>
                </a:lnTo>
                <a:lnTo>
                  <a:pt x="180423" y="30955"/>
                </a:lnTo>
                <a:lnTo>
                  <a:pt x="133786" y="3775"/>
                </a:lnTo>
                <a:lnTo>
                  <a:pt x="105689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NZ" altLang="en-US" smtClean="0"/>
              <a:t>What I’ll Cover</a:t>
            </a:r>
            <a:endParaRPr lang="en-US" altLang="en-US" smtClean="0"/>
          </a:p>
        </p:txBody>
      </p:sp>
      <p:sp>
        <p:nvSpPr>
          <p:cNvPr id="23555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6624638" cy="3455987"/>
          </a:xfrm>
        </p:spPr>
        <p:txBody>
          <a:bodyPr anchor="ctr" anchorCtr="1"/>
          <a:lstStyle/>
          <a:p>
            <a:pPr eaLnBrk="1" hangingPunct="1"/>
            <a:r>
              <a:rPr lang="en-NZ" altLang="en-US" smtClean="0"/>
              <a:t>Introduction to DOC </a:t>
            </a:r>
          </a:p>
          <a:p>
            <a:pPr eaLnBrk="1" hangingPunct="1"/>
            <a:r>
              <a:rPr lang="en-NZ" altLang="en-US" smtClean="0"/>
              <a:t>Business Challenge  </a:t>
            </a:r>
          </a:p>
          <a:p>
            <a:pPr eaLnBrk="1" hangingPunct="1"/>
            <a:r>
              <a:rPr lang="en-NZ" altLang="en-US" smtClean="0"/>
              <a:t>Business Needs </a:t>
            </a:r>
          </a:p>
          <a:p>
            <a:pPr eaLnBrk="1" hangingPunct="1"/>
            <a:r>
              <a:rPr lang="en-NZ" altLang="en-US" smtClean="0"/>
              <a:t>Data enables us to...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08000" y="1784350"/>
            <a:ext cx="8128000" cy="420688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9" dirty="0" smtClean="0">
                <a:latin typeface="Chevin Std Medium" panose="020F0600000000000000" pitchFamily="34" charset="0"/>
                <a:cs typeface="Chevin Std Light"/>
              </a:rPr>
              <a:t>What I’ll Cover</a:t>
            </a:r>
            <a:endParaRPr b="0" spc="-18" dirty="0">
              <a:latin typeface="Chevin Std Medium" panose="020F0600000000000000" pitchFamily="34" charset="0"/>
              <a:cs typeface="Chevin Std Light"/>
            </a:endParaRPr>
          </a:p>
        </p:txBody>
      </p:sp>
      <p:sp>
        <p:nvSpPr>
          <p:cNvPr id="59395" name="object 3"/>
          <p:cNvSpPr txBox="1">
            <a:spLocks noChangeArrowheads="1"/>
          </p:cNvSpPr>
          <p:nvPr/>
        </p:nvSpPr>
        <p:spPr bwMode="auto">
          <a:xfrm>
            <a:off x="3184525" y="2239963"/>
            <a:ext cx="5095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solidFill>
                  <a:schemeClr val="bg1"/>
                </a:solidFill>
                <a:latin typeface="Chevin Std Medium" panose="020F0600000000000000" pitchFamily="34" charset="0"/>
              </a:rPr>
              <a:t>Solution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Building the Application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What we learned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Questions</a:t>
            </a:r>
          </a:p>
        </p:txBody>
      </p:sp>
      <p:pic>
        <p:nvPicPr>
          <p:cNvPr id="5939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564188"/>
            <a:ext cx="784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Solution Overview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20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1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0422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151063"/>
            <a:ext cx="78867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1825" y="1690688"/>
            <a:ext cx="17351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NZ" sz="1600" b="1" dirty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SAP ERP System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7750" y="1690688"/>
            <a:ext cx="23606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NZ" sz="1600" b="1" dirty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Cellular Communication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91313" y="1446213"/>
            <a:ext cx="18478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NZ" sz="1600" b="1" dirty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Mobile Smartphone and Application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3429" y="4725144"/>
            <a:ext cx="15621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NZ" sz="1600" b="1" dirty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Counter Device</a:t>
            </a:r>
          </a:p>
        </p:txBody>
      </p:sp>
      <p:pic>
        <p:nvPicPr>
          <p:cNvPr id="604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08000" y="1784350"/>
            <a:ext cx="8128000" cy="420688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9" dirty="0" smtClean="0">
                <a:latin typeface="Chevin Std Medium" panose="020F0600000000000000" pitchFamily="34" charset="0"/>
                <a:cs typeface="Chevin Std Light"/>
              </a:rPr>
              <a:t>Agenda</a:t>
            </a:r>
            <a:endParaRPr b="0" spc="-18" dirty="0">
              <a:latin typeface="Chevin Std Medium" panose="020F0600000000000000" pitchFamily="34" charset="0"/>
              <a:cs typeface="Chevin Std Light"/>
            </a:endParaRPr>
          </a:p>
        </p:txBody>
      </p:sp>
      <p:sp>
        <p:nvSpPr>
          <p:cNvPr id="61443" name="object 3"/>
          <p:cNvSpPr txBox="1">
            <a:spLocks noChangeArrowheads="1"/>
          </p:cNvSpPr>
          <p:nvPr/>
        </p:nvSpPr>
        <p:spPr bwMode="auto">
          <a:xfrm>
            <a:off x="3184525" y="2239963"/>
            <a:ext cx="5095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Solution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solidFill>
                  <a:schemeClr val="bg1"/>
                </a:solidFill>
                <a:latin typeface="Chevin Std Medium" panose="020F0600000000000000" pitchFamily="34" charset="0"/>
              </a:rPr>
              <a:t>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Building the Application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What we learned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Questions</a:t>
            </a:r>
          </a:p>
        </p:txBody>
      </p:sp>
      <p:pic>
        <p:nvPicPr>
          <p:cNvPr id="614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564188"/>
            <a:ext cx="784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Demonstration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8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469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24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2997200"/>
            <a:ext cx="230028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2997200"/>
            <a:ext cx="185261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74638" y="1412875"/>
            <a:ext cx="7886700" cy="26781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Logon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Launch Application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Connect and Download Counter Data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Counter Test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View Outbox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NZ" altLang="en-US" sz="24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Demonstration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92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493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34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274638" y="148431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 sz="1092" b="0" i="0">
                <a:solidFill>
                  <a:srgbClr val="231F20"/>
                </a:solidFill>
                <a:latin typeface="Chevin Std"/>
                <a:ea typeface="+mn-ea"/>
                <a:cs typeface="Chevin Std"/>
              </a:defRPr>
            </a:lvl1pPr>
            <a:lvl2pPr marL="207935">
              <a:defRPr>
                <a:latin typeface="+mn-lt"/>
                <a:ea typeface="+mn-ea"/>
                <a:cs typeface="+mn-cs"/>
              </a:defRPr>
            </a:lvl2pPr>
            <a:lvl3pPr marL="415869">
              <a:defRPr>
                <a:latin typeface="+mn-lt"/>
                <a:ea typeface="+mn-ea"/>
                <a:cs typeface="+mn-cs"/>
              </a:defRPr>
            </a:lvl3pPr>
            <a:lvl4pPr marL="623804">
              <a:defRPr>
                <a:latin typeface="+mn-lt"/>
                <a:ea typeface="+mn-ea"/>
                <a:cs typeface="+mn-cs"/>
              </a:defRPr>
            </a:lvl4pPr>
            <a:lvl5pPr marL="831738">
              <a:defRPr>
                <a:latin typeface="+mn-lt"/>
                <a:ea typeface="+mn-ea"/>
                <a:cs typeface="+mn-cs"/>
              </a:defRPr>
            </a:lvl5pPr>
            <a:lvl6pPr marL="1039673">
              <a:defRPr>
                <a:latin typeface="+mn-lt"/>
                <a:ea typeface="+mn-ea"/>
                <a:cs typeface="+mn-cs"/>
              </a:defRPr>
            </a:lvl6pPr>
            <a:lvl7pPr marL="1247607">
              <a:defRPr>
                <a:latin typeface="+mn-lt"/>
                <a:ea typeface="+mn-ea"/>
                <a:cs typeface="+mn-cs"/>
              </a:defRPr>
            </a:lvl7pPr>
            <a:lvl8pPr marL="1455542">
              <a:defRPr>
                <a:latin typeface="+mn-lt"/>
                <a:ea typeface="+mn-ea"/>
                <a:cs typeface="+mn-cs"/>
              </a:defRPr>
            </a:lvl8pPr>
            <a:lvl9pPr marL="1663476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kern="0" dirty="0" smtClean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Logon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SAP Username and Password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PIN Code</a:t>
            </a:r>
            <a:endParaRPr lang="en-NZ" sz="2000" kern="0" dirty="0">
              <a:latin typeface="Chevin Std Medium" panose="020F0600000000000000" pitchFamily="34" charset="0"/>
            </a:endParaRPr>
          </a:p>
        </p:txBody>
      </p:sp>
      <p:pic>
        <p:nvPicPr>
          <p:cNvPr id="634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49500"/>
            <a:ext cx="20256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2349500"/>
            <a:ext cx="20256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Demonstration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16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17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45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274638" y="148431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 sz="1092" b="0" i="0">
                <a:solidFill>
                  <a:srgbClr val="231F20"/>
                </a:solidFill>
                <a:latin typeface="Chevin Std"/>
                <a:ea typeface="+mn-ea"/>
                <a:cs typeface="Chevin Std"/>
              </a:defRPr>
            </a:lvl1pPr>
            <a:lvl2pPr marL="207935">
              <a:defRPr>
                <a:latin typeface="+mn-lt"/>
                <a:ea typeface="+mn-ea"/>
                <a:cs typeface="+mn-cs"/>
              </a:defRPr>
            </a:lvl2pPr>
            <a:lvl3pPr marL="415869">
              <a:defRPr>
                <a:latin typeface="+mn-lt"/>
                <a:ea typeface="+mn-ea"/>
                <a:cs typeface="+mn-cs"/>
              </a:defRPr>
            </a:lvl3pPr>
            <a:lvl4pPr marL="623804">
              <a:defRPr>
                <a:latin typeface="+mn-lt"/>
                <a:ea typeface="+mn-ea"/>
                <a:cs typeface="+mn-cs"/>
              </a:defRPr>
            </a:lvl4pPr>
            <a:lvl5pPr marL="831738">
              <a:defRPr>
                <a:latin typeface="+mn-lt"/>
                <a:ea typeface="+mn-ea"/>
                <a:cs typeface="+mn-cs"/>
              </a:defRPr>
            </a:lvl5pPr>
            <a:lvl6pPr marL="1039673">
              <a:defRPr>
                <a:latin typeface="+mn-lt"/>
                <a:ea typeface="+mn-ea"/>
                <a:cs typeface="+mn-cs"/>
              </a:defRPr>
            </a:lvl6pPr>
            <a:lvl7pPr marL="1247607">
              <a:defRPr>
                <a:latin typeface="+mn-lt"/>
                <a:ea typeface="+mn-ea"/>
                <a:cs typeface="+mn-cs"/>
              </a:defRPr>
            </a:lvl7pPr>
            <a:lvl8pPr marL="1455542">
              <a:defRPr>
                <a:latin typeface="+mn-lt"/>
                <a:ea typeface="+mn-ea"/>
                <a:cs typeface="+mn-cs"/>
              </a:defRPr>
            </a:lvl8pPr>
            <a:lvl9pPr marL="1663476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NZ" sz="2400" b="1" kern="0" dirty="0" smtClean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Launch Application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solidFill>
                  <a:sysClr val="windowText" lastClr="000000"/>
                </a:solidFill>
                <a:latin typeface="Chevin Std Medium" panose="020F0600000000000000" pitchFamily="34" charset="0"/>
              </a:rPr>
              <a:t>Menu Based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Favourites</a:t>
            </a:r>
            <a:endParaRPr lang="en-NZ" sz="2000" kern="0" dirty="0">
              <a:latin typeface="Chevin Std Medium" panose="020F0600000000000000" pitchFamily="34" charset="0"/>
            </a:endParaRP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Applications run in their own </a:t>
            </a:r>
            <a:br>
              <a:rPr lang="en-NZ" sz="2000" kern="0" dirty="0" smtClean="0">
                <a:latin typeface="Chevin Std Medium" panose="020F0600000000000000" pitchFamily="34" charset="0"/>
              </a:rPr>
            </a:br>
            <a:r>
              <a:rPr lang="en-NZ" sz="2000" kern="0" dirty="0" smtClean="0">
                <a:latin typeface="Chevin Std Medium" panose="020F0600000000000000" pitchFamily="34" charset="0"/>
              </a:rPr>
              <a:t>sandbox </a:t>
            </a:r>
            <a:endParaRPr lang="en-NZ" sz="2000" kern="0" dirty="0">
              <a:latin typeface="Chevin Std Medium" panose="020F0600000000000000" pitchFamily="34" charset="0"/>
            </a:endParaRPr>
          </a:p>
        </p:txBody>
      </p:sp>
      <p:pic>
        <p:nvPicPr>
          <p:cNvPr id="645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74963"/>
            <a:ext cx="20240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2874963"/>
            <a:ext cx="20256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Demonstration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40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1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55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274638" y="148431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 sz="1092" b="0" i="0">
                <a:solidFill>
                  <a:srgbClr val="231F20"/>
                </a:solidFill>
                <a:latin typeface="Chevin Std"/>
                <a:ea typeface="+mn-ea"/>
                <a:cs typeface="Chevin Std"/>
              </a:defRPr>
            </a:lvl1pPr>
            <a:lvl2pPr marL="207935">
              <a:defRPr>
                <a:latin typeface="+mn-lt"/>
                <a:ea typeface="+mn-ea"/>
                <a:cs typeface="+mn-cs"/>
              </a:defRPr>
            </a:lvl2pPr>
            <a:lvl3pPr marL="415869">
              <a:defRPr>
                <a:latin typeface="+mn-lt"/>
                <a:ea typeface="+mn-ea"/>
                <a:cs typeface="+mn-cs"/>
              </a:defRPr>
            </a:lvl3pPr>
            <a:lvl4pPr marL="623804">
              <a:defRPr>
                <a:latin typeface="+mn-lt"/>
                <a:ea typeface="+mn-ea"/>
                <a:cs typeface="+mn-cs"/>
              </a:defRPr>
            </a:lvl4pPr>
            <a:lvl5pPr marL="831738">
              <a:defRPr>
                <a:latin typeface="+mn-lt"/>
                <a:ea typeface="+mn-ea"/>
                <a:cs typeface="+mn-cs"/>
              </a:defRPr>
            </a:lvl5pPr>
            <a:lvl6pPr marL="1039673">
              <a:defRPr>
                <a:latin typeface="+mn-lt"/>
                <a:ea typeface="+mn-ea"/>
                <a:cs typeface="+mn-cs"/>
              </a:defRPr>
            </a:lvl6pPr>
            <a:lvl7pPr marL="1247607">
              <a:defRPr>
                <a:latin typeface="+mn-lt"/>
                <a:ea typeface="+mn-ea"/>
                <a:cs typeface="+mn-cs"/>
              </a:defRPr>
            </a:lvl7pPr>
            <a:lvl8pPr marL="1455542">
              <a:defRPr>
                <a:latin typeface="+mn-lt"/>
                <a:ea typeface="+mn-ea"/>
                <a:cs typeface="+mn-cs"/>
              </a:defRPr>
            </a:lvl8pPr>
            <a:lvl9pPr marL="1663476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NZ" sz="2400" b="1" kern="0" dirty="0" smtClean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Counter Data Download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solidFill>
                  <a:sysClr val="windowText" lastClr="000000"/>
                </a:solidFill>
                <a:latin typeface="Chevin Std Medium" panose="020F0600000000000000" pitchFamily="34" charset="0"/>
              </a:rPr>
              <a:t>Connect to Counter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Files Saved on Device (backup)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Data Saved to Outbox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Device Tested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Device Reset</a:t>
            </a:r>
            <a:endParaRPr lang="en-NZ" sz="2000" kern="0" dirty="0">
              <a:latin typeface="Chevin Std Medium" panose="020F0600000000000000" pitchFamily="34" charset="0"/>
            </a:endParaRPr>
          </a:p>
        </p:txBody>
      </p:sp>
      <p:pic>
        <p:nvPicPr>
          <p:cNvPr id="655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2024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2492375"/>
            <a:ext cx="2024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Demonstration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64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65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65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20938"/>
            <a:ext cx="2024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428875"/>
            <a:ext cx="20240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274638" y="148431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 sz="1092" b="0" i="0">
                <a:solidFill>
                  <a:srgbClr val="231F20"/>
                </a:solidFill>
                <a:latin typeface="Chevin Std"/>
                <a:ea typeface="+mn-ea"/>
                <a:cs typeface="Chevin Std"/>
              </a:defRPr>
            </a:lvl1pPr>
            <a:lvl2pPr marL="207935">
              <a:defRPr>
                <a:latin typeface="+mn-lt"/>
                <a:ea typeface="+mn-ea"/>
                <a:cs typeface="+mn-cs"/>
              </a:defRPr>
            </a:lvl2pPr>
            <a:lvl3pPr marL="415869">
              <a:defRPr>
                <a:latin typeface="+mn-lt"/>
                <a:ea typeface="+mn-ea"/>
                <a:cs typeface="+mn-cs"/>
              </a:defRPr>
            </a:lvl3pPr>
            <a:lvl4pPr marL="623804">
              <a:defRPr>
                <a:latin typeface="+mn-lt"/>
                <a:ea typeface="+mn-ea"/>
                <a:cs typeface="+mn-cs"/>
              </a:defRPr>
            </a:lvl4pPr>
            <a:lvl5pPr marL="831738">
              <a:defRPr>
                <a:latin typeface="+mn-lt"/>
                <a:ea typeface="+mn-ea"/>
                <a:cs typeface="+mn-cs"/>
              </a:defRPr>
            </a:lvl5pPr>
            <a:lvl6pPr marL="1039673">
              <a:defRPr>
                <a:latin typeface="+mn-lt"/>
                <a:ea typeface="+mn-ea"/>
                <a:cs typeface="+mn-cs"/>
              </a:defRPr>
            </a:lvl6pPr>
            <a:lvl7pPr marL="1247607">
              <a:defRPr>
                <a:latin typeface="+mn-lt"/>
                <a:ea typeface="+mn-ea"/>
                <a:cs typeface="+mn-cs"/>
              </a:defRPr>
            </a:lvl7pPr>
            <a:lvl8pPr marL="1455542">
              <a:defRPr>
                <a:latin typeface="+mn-lt"/>
                <a:ea typeface="+mn-ea"/>
                <a:cs typeface="+mn-cs"/>
              </a:defRPr>
            </a:lvl8pPr>
            <a:lvl9pPr marL="1663476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NZ" sz="2400" b="1" kern="0" dirty="0" smtClean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Counter Test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Ad-hoc or as part of the data download</a:t>
            </a:r>
          </a:p>
          <a:p>
            <a:pPr marL="342900" lvl="1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Audible Feedback</a:t>
            </a:r>
            <a:endParaRPr lang="en-NZ" sz="2000" kern="0" dirty="0">
              <a:latin typeface="Chevin Std Medium" panose="020F06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bject 3"/>
          <p:cNvSpPr txBox="1">
            <a:spLocks noChangeArrowheads="1"/>
          </p:cNvSpPr>
          <p:nvPr/>
        </p:nvSpPr>
        <p:spPr bwMode="auto">
          <a:xfrm>
            <a:off x="3184525" y="2239963"/>
            <a:ext cx="5095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Solution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solidFill>
                  <a:schemeClr val="bg1"/>
                </a:solidFill>
                <a:latin typeface="Chevin Std Medium" panose="020F0600000000000000" pitchFamily="34" charset="0"/>
              </a:rPr>
              <a:t>Building the Application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What we learned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Questions</a:t>
            </a:r>
          </a:p>
        </p:txBody>
      </p:sp>
      <p:pic>
        <p:nvPicPr>
          <p:cNvPr id="6758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564188"/>
            <a:ext cx="784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2"/>
          <p:cNvSpPr txBox="1">
            <a:spLocks noGrp="1"/>
          </p:cNvSpPr>
          <p:nvPr>
            <p:ph type="ctrTitle"/>
          </p:nvPr>
        </p:nvSpPr>
        <p:spPr>
          <a:xfrm>
            <a:off x="508000" y="1784350"/>
            <a:ext cx="8128000" cy="420688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9" dirty="0" smtClean="0">
                <a:latin typeface="Chevin Std Medium" panose="020F0600000000000000" pitchFamily="34" charset="0"/>
                <a:cs typeface="Chevin Std Light"/>
              </a:rPr>
              <a:t>Agenda</a:t>
            </a:r>
            <a:endParaRPr b="0" spc="-18" dirty="0">
              <a:latin typeface="Chevin Std Medium" panose="020F0600000000000000" pitchFamily="34" charset="0"/>
              <a:cs typeface="Chevin St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SAP Processing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12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613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86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1188"/>
            <a:ext cx="20891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852613"/>
            <a:ext cx="2105025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273050" y="1484313"/>
            <a:ext cx="3722688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NZ" altLang="en-US" sz="2400" b="1">
                <a:solidFill>
                  <a:srgbClr val="7F7F7F"/>
                </a:solidFill>
                <a:latin typeface="Chevin Std Medium" panose="020F0600000000000000" pitchFamily="34" charset="0"/>
              </a:rPr>
              <a:t>Send to SAP</a:t>
            </a:r>
          </a:p>
          <a:p>
            <a:pPr marL="0"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NZ" altLang="en-US" b="1">
              <a:solidFill>
                <a:srgbClr val="7F7F7F"/>
              </a:solidFill>
              <a:latin typeface="Chevin Std Medium" panose="020F0600000000000000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NZ" altLang="en-US" sz="22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Data stored in Outbox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NZ" altLang="en-US" sz="22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Connection over Mobile Network or WiFi (Internal)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NZ" altLang="en-US" sz="22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Each record is transferred and confirmed before being removed from device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NZ" altLang="en-US" sz="22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Device maintains last sync date and time</a:t>
            </a: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"/>
              <a:ea typeface="Chevin Std"/>
              <a:cs typeface="Chevin St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Introduction</a:t>
            </a:r>
          </a:p>
        </p:txBody>
      </p:sp>
      <p:pic>
        <p:nvPicPr>
          <p:cNvPr id="25603" name="Content Placeholder 3" descr="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175" y="1628775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SAP Processing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36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37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0610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755900"/>
            <a:ext cx="864711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293688" y="1335088"/>
            <a:ext cx="851535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 sz="1092" b="0" i="0">
                <a:solidFill>
                  <a:srgbClr val="231F20"/>
                </a:solidFill>
                <a:latin typeface="Chevin Std"/>
                <a:ea typeface="+mn-ea"/>
                <a:cs typeface="Chevin Std"/>
              </a:defRPr>
            </a:lvl1pPr>
            <a:lvl2pPr marL="207935">
              <a:defRPr>
                <a:latin typeface="+mn-lt"/>
                <a:ea typeface="+mn-ea"/>
                <a:cs typeface="+mn-cs"/>
              </a:defRPr>
            </a:lvl2pPr>
            <a:lvl3pPr marL="415869">
              <a:defRPr>
                <a:latin typeface="+mn-lt"/>
                <a:ea typeface="+mn-ea"/>
                <a:cs typeface="+mn-cs"/>
              </a:defRPr>
            </a:lvl3pPr>
            <a:lvl4pPr marL="623804">
              <a:defRPr>
                <a:latin typeface="+mn-lt"/>
                <a:ea typeface="+mn-ea"/>
                <a:cs typeface="+mn-cs"/>
              </a:defRPr>
            </a:lvl4pPr>
            <a:lvl5pPr marL="831738">
              <a:defRPr>
                <a:latin typeface="+mn-lt"/>
                <a:ea typeface="+mn-ea"/>
                <a:cs typeface="+mn-cs"/>
              </a:defRPr>
            </a:lvl5pPr>
            <a:lvl6pPr marL="1039673">
              <a:defRPr>
                <a:latin typeface="+mn-lt"/>
                <a:ea typeface="+mn-ea"/>
                <a:cs typeface="+mn-cs"/>
              </a:defRPr>
            </a:lvl6pPr>
            <a:lvl7pPr marL="1247607">
              <a:defRPr>
                <a:latin typeface="+mn-lt"/>
                <a:ea typeface="+mn-ea"/>
                <a:cs typeface="+mn-cs"/>
              </a:defRPr>
            </a:lvl7pPr>
            <a:lvl8pPr marL="1455542">
              <a:defRPr>
                <a:latin typeface="+mn-lt"/>
                <a:ea typeface="+mn-ea"/>
                <a:cs typeface="+mn-cs"/>
              </a:defRPr>
            </a:lvl8pPr>
            <a:lvl9pPr marL="1663476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NZ" sz="2400" b="1" kern="0" dirty="0" smtClean="0">
                <a:solidFill>
                  <a:schemeClr val="bg1">
                    <a:lumMod val="50000"/>
                  </a:schemeClr>
                </a:solidFill>
                <a:latin typeface="Chevin Std Medium" panose="020F0600000000000000" pitchFamily="34" charset="0"/>
              </a:rPr>
              <a:t>Back End</a:t>
            </a:r>
          </a:p>
          <a:p>
            <a:pPr marL="3429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Sync Updates Custom Tables</a:t>
            </a:r>
          </a:p>
          <a:p>
            <a:pPr marL="3429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Exported into other system for data validation and normalisation</a:t>
            </a:r>
          </a:p>
          <a:p>
            <a:pPr marL="3429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2000" kern="0" dirty="0" smtClean="0">
                <a:latin typeface="Chevin Std Medium" panose="020F0600000000000000" pitchFamily="34" charset="0"/>
              </a:rPr>
              <a:t>Processed back into SAP – Measurement Documents</a:t>
            </a:r>
            <a:endParaRPr lang="en-NZ" sz="2000" kern="0" dirty="0">
              <a:latin typeface="Chevin Std Medium" panose="020F06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SAP Processing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60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661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06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>
            <a:fillRect/>
          </a:stretch>
        </p:blipFill>
        <p:spPr bwMode="auto">
          <a:xfrm>
            <a:off x="298450" y="2667000"/>
            <a:ext cx="867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0610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98450" y="132556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NZ" altLang="en-US" sz="2400" b="1">
                <a:solidFill>
                  <a:srgbClr val="7F7F7F"/>
                </a:solidFill>
                <a:latin typeface="Chevin Std Medium" panose="020F0600000000000000" pitchFamily="34" charset="0"/>
              </a:rPr>
              <a:t>Application Class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latin typeface="Chevin Std Medium" panose="020F0600000000000000" pitchFamily="34" charset="0"/>
                <a:ea typeface="Chevin Std"/>
                <a:cs typeface="Chevin Std"/>
              </a:rPr>
              <a:t>Contains application attributes and methods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NZ" altLang="en-US" sz="2000">
                <a:latin typeface="Chevin Std Medium" panose="020F0600000000000000" pitchFamily="34" charset="0"/>
                <a:ea typeface="Chevin Std"/>
                <a:cs typeface="Chevin Std"/>
              </a:rPr>
              <a:t>Public Attributes are used for data structures in the application</a:t>
            </a: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Building the Application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84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5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16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0610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98450" y="132556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NZ" altLang="en-US" sz="2400" b="1">
                <a:solidFill>
                  <a:srgbClr val="7F7F7F"/>
                </a:solidFill>
                <a:latin typeface="Chevin Std Medium" panose="020F0600000000000000" pitchFamily="34" charset="0"/>
              </a:rPr>
              <a:t>Application Class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NZ" altLang="en-US" sz="2000">
                <a:latin typeface="Chevin Std Medium" panose="020F0600000000000000" pitchFamily="34" charset="0"/>
                <a:ea typeface="Chevin Std"/>
                <a:cs typeface="Chevin Std"/>
              </a:rPr>
              <a:t>Class Methods are be called by the application</a:t>
            </a: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</p:txBody>
      </p:sp>
      <p:pic>
        <p:nvPicPr>
          <p:cNvPr id="716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266950"/>
            <a:ext cx="6161088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4"/>
          <a:stretch>
            <a:fillRect/>
          </a:stretch>
        </p:blipFill>
        <p:spPr bwMode="auto">
          <a:xfrm>
            <a:off x="1735138" y="3654425"/>
            <a:ext cx="67865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Building the Application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08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9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27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0610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98450" y="132556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NZ" altLang="en-US" sz="2400" b="1">
                <a:solidFill>
                  <a:srgbClr val="7F7F7F"/>
                </a:solidFill>
                <a:latin typeface="Chevin Std Medium" panose="020F0600000000000000" pitchFamily="34" charset="0"/>
              </a:rPr>
              <a:t>Application UI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2000">
                <a:latin typeface="Chevin Std Medium" panose="020F0600000000000000" pitchFamily="34" charset="0"/>
                <a:ea typeface="Chevin Std"/>
                <a:cs typeface="Chevin Std"/>
              </a:rPr>
              <a:t>Application screens designed with SAPUI5 controls</a:t>
            </a: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</p:txBody>
      </p:sp>
      <p:pic>
        <p:nvPicPr>
          <p:cNvPr id="727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349500"/>
            <a:ext cx="784066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Building the Application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32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3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37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0610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98450" y="1325563"/>
            <a:ext cx="7886700" cy="52339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NZ" altLang="en-US" sz="2400" b="1">
                <a:solidFill>
                  <a:srgbClr val="7F7F7F"/>
                </a:solidFill>
                <a:latin typeface="Chevin Std Medium" panose="020F0600000000000000" pitchFamily="34" charset="0"/>
              </a:rPr>
              <a:t>Application Logic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NZ" altLang="en-US" sz="2000">
                <a:latin typeface="Chevin Std Medium" panose="020F0600000000000000" pitchFamily="34" charset="0"/>
                <a:ea typeface="Chevin Std"/>
                <a:cs typeface="Chevin Std"/>
              </a:rPr>
              <a:t>Application Logic using JavaScript</a:t>
            </a: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</p:txBody>
      </p:sp>
      <p:pic>
        <p:nvPicPr>
          <p:cNvPr id="7373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309813"/>
            <a:ext cx="80724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Building the Application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56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57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47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61118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98450" y="1335088"/>
            <a:ext cx="8845550" cy="52244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NZ" altLang="en-US" sz="2400" b="1">
                <a:solidFill>
                  <a:srgbClr val="7F7F7F"/>
                </a:solidFill>
                <a:latin typeface="Chevin Std Medium" panose="020F0600000000000000" pitchFamily="34" charset="0"/>
              </a:rPr>
              <a:t>Mobile Application Build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2000">
                <a:latin typeface="Chevin Std Medium" panose="020F0600000000000000" pitchFamily="34" charset="0"/>
                <a:ea typeface="Chevin Std"/>
                <a:cs typeface="Chevin Std"/>
              </a:rPr>
              <a:t>Application Built with Cordova (Command Line or Adobe PhoneGap Build Service)</a:t>
            </a: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  <a:p>
            <a:pPr eaLnBrk="1" hangingPunct="1">
              <a:spcBef>
                <a:spcPct val="0"/>
              </a:spcBef>
            </a:pPr>
            <a:endParaRPr lang="en-NZ" altLang="en-US" sz="1000">
              <a:solidFill>
                <a:srgbClr val="231F20"/>
              </a:solidFill>
              <a:latin typeface="Chevin Std Medium" panose="020F0600000000000000" pitchFamily="34" charset="0"/>
              <a:ea typeface="Chevin Std"/>
              <a:cs typeface="Chevin Std"/>
            </a:endParaRPr>
          </a:p>
        </p:txBody>
      </p:sp>
      <p:pic>
        <p:nvPicPr>
          <p:cNvPr id="747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5141912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317875"/>
            <a:ext cx="56927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bject 3"/>
          <p:cNvSpPr txBox="1">
            <a:spLocks noChangeArrowheads="1"/>
          </p:cNvSpPr>
          <p:nvPr/>
        </p:nvSpPr>
        <p:spPr bwMode="auto">
          <a:xfrm>
            <a:off x="3184525" y="2239963"/>
            <a:ext cx="5095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Solution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Building the Application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solidFill>
                  <a:schemeClr val="bg1"/>
                </a:solidFill>
                <a:latin typeface="Chevin Std Medium" panose="020F0600000000000000" pitchFamily="34" charset="0"/>
              </a:rPr>
              <a:t>What we learned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>
                <a:latin typeface="Chevin Std Medium" panose="020F0600000000000000" pitchFamily="34" charset="0"/>
              </a:rPr>
              <a:t>Questions</a:t>
            </a:r>
          </a:p>
        </p:txBody>
      </p:sp>
      <p:pic>
        <p:nvPicPr>
          <p:cNvPr id="7577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564188"/>
            <a:ext cx="784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2"/>
          <p:cNvSpPr txBox="1">
            <a:spLocks noGrp="1"/>
          </p:cNvSpPr>
          <p:nvPr>
            <p:ph type="ctrTitle"/>
          </p:nvPr>
        </p:nvSpPr>
        <p:spPr>
          <a:xfrm>
            <a:off x="508000" y="1784350"/>
            <a:ext cx="8128000" cy="420688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9" dirty="0" smtClean="0">
                <a:latin typeface="Chevin Std Medium" panose="020F0600000000000000" pitchFamily="34" charset="0"/>
                <a:cs typeface="Chevin Std Light"/>
              </a:rPr>
              <a:t>Agenda</a:t>
            </a:r>
            <a:endParaRPr b="0" spc="-18" dirty="0">
              <a:latin typeface="Chevin Std Medium" panose="020F0600000000000000" pitchFamily="34" charset="0"/>
              <a:cs typeface="Chevin St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88" y="768350"/>
            <a:ext cx="8680450" cy="419100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-27" dirty="0" smtClean="0">
                <a:latin typeface="Chevin Std Medium"/>
                <a:cs typeface="Chevin Std Medium"/>
              </a:rPr>
              <a:t>What We’ve Learnt</a:t>
            </a:r>
            <a:endParaRPr b="0" spc="-27" dirty="0">
              <a:latin typeface="Chevin Std Medium"/>
              <a:cs typeface="Chevin Std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588" y="620713"/>
            <a:ext cx="5692775" cy="0"/>
          </a:xfrm>
          <a:custGeom>
            <a:avLst/>
            <a:gdLst/>
            <a:ahLst/>
            <a:cxnLst/>
            <a:rect l="l" t="t" r="r" b="b"/>
            <a:pathLst>
              <a:path w="12513944">
                <a:moveTo>
                  <a:pt x="0" y="0"/>
                </a:moveTo>
                <a:lnTo>
                  <a:pt x="12513344" y="0"/>
                </a:lnTo>
              </a:path>
            </a:pathLst>
          </a:custGeom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defTabSz="2079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804" name="object 14"/>
          <p:cNvSpPr>
            <a:spLocks/>
          </p:cNvSpPr>
          <p:nvPr/>
        </p:nvSpPr>
        <p:spPr bwMode="auto">
          <a:xfrm>
            <a:off x="6870700" y="5600700"/>
            <a:ext cx="14288" cy="20638"/>
          </a:xfrm>
          <a:custGeom>
            <a:avLst/>
            <a:gdLst>
              <a:gd name="T0" fmla="*/ 18897 w 31115"/>
              <a:gd name="T1" fmla="*/ 6294 h 41909"/>
              <a:gd name="T2" fmla="*/ 11547 w 31115"/>
              <a:gd name="T3" fmla="*/ 6294 h 41909"/>
              <a:gd name="T4" fmla="*/ 11547 w 31115"/>
              <a:gd name="T5" fmla="*/ 41652 h 41909"/>
              <a:gd name="T6" fmla="*/ 18897 w 31115"/>
              <a:gd name="T7" fmla="*/ 41652 h 41909"/>
              <a:gd name="T8" fmla="*/ 18897 w 31115"/>
              <a:gd name="T9" fmla="*/ 6294 h 41909"/>
              <a:gd name="T10" fmla="*/ 30511 w 31115"/>
              <a:gd name="T11" fmla="*/ 0 h 41909"/>
              <a:gd name="T12" fmla="*/ 0 w 31115"/>
              <a:gd name="T13" fmla="*/ 0 h 41909"/>
              <a:gd name="T14" fmla="*/ 0 w 31115"/>
              <a:gd name="T15" fmla="*/ 6294 h 41909"/>
              <a:gd name="T16" fmla="*/ 30511 w 31115"/>
              <a:gd name="T17" fmla="*/ 6294 h 41909"/>
              <a:gd name="T18" fmla="*/ 30511 w 31115"/>
              <a:gd name="T19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15" h="41909">
                <a:moveTo>
                  <a:pt x="18897" y="6294"/>
                </a:moveTo>
                <a:lnTo>
                  <a:pt x="11547" y="6294"/>
                </a:lnTo>
                <a:lnTo>
                  <a:pt x="11547" y="41652"/>
                </a:lnTo>
                <a:lnTo>
                  <a:pt x="18897" y="41652"/>
                </a:lnTo>
                <a:lnTo>
                  <a:pt x="18897" y="6294"/>
                </a:lnTo>
                <a:close/>
              </a:path>
              <a:path w="31115" h="41909">
                <a:moveTo>
                  <a:pt x="30511" y="0"/>
                </a:moveTo>
                <a:lnTo>
                  <a:pt x="0" y="0"/>
                </a:lnTo>
                <a:lnTo>
                  <a:pt x="0" y="6294"/>
                </a:lnTo>
                <a:lnTo>
                  <a:pt x="30511" y="6294"/>
                </a:lnTo>
                <a:lnTo>
                  <a:pt x="30511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05" name="object 15"/>
          <p:cNvSpPr>
            <a:spLocks/>
          </p:cNvSpPr>
          <p:nvPr/>
        </p:nvSpPr>
        <p:spPr bwMode="auto">
          <a:xfrm>
            <a:off x="6886575" y="5600700"/>
            <a:ext cx="20638" cy="20638"/>
          </a:xfrm>
          <a:custGeom>
            <a:avLst/>
            <a:gdLst>
              <a:gd name="T0" fmla="*/ 11295 w 45084"/>
              <a:gd name="T1" fmla="*/ 0 h 41909"/>
              <a:gd name="T2" fmla="*/ 0 w 45084"/>
              <a:gd name="T3" fmla="*/ 0 h 41909"/>
              <a:gd name="T4" fmla="*/ 0 w 45084"/>
              <a:gd name="T5" fmla="*/ 41652 h 41909"/>
              <a:gd name="T6" fmla="*/ 7365 w 45084"/>
              <a:gd name="T7" fmla="*/ 41652 h 41909"/>
              <a:gd name="T8" fmla="*/ 7365 w 45084"/>
              <a:gd name="T9" fmla="*/ 8761 h 41909"/>
              <a:gd name="T10" fmla="*/ 14488 w 45084"/>
              <a:gd name="T11" fmla="*/ 8761 h 41909"/>
              <a:gd name="T12" fmla="*/ 11295 w 45084"/>
              <a:gd name="T13" fmla="*/ 0 h 41909"/>
              <a:gd name="T14" fmla="*/ 14488 w 45084"/>
              <a:gd name="T15" fmla="*/ 8761 h 41909"/>
              <a:gd name="T16" fmla="*/ 7483 w 45084"/>
              <a:gd name="T17" fmla="*/ 8761 h 41909"/>
              <a:gd name="T18" fmla="*/ 19378 w 45084"/>
              <a:gd name="T19" fmla="*/ 41652 h 41909"/>
              <a:gd name="T20" fmla="*/ 25480 w 45084"/>
              <a:gd name="T21" fmla="*/ 41652 h 41909"/>
              <a:gd name="T22" fmla="*/ 29519 w 45084"/>
              <a:gd name="T23" fmla="*/ 30592 h 41909"/>
              <a:gd name="T24" fmla="*/ 22444 w 45084"/>
              <a:gd name="T25" fmla="*/ 30592 h 41909"/>
              <a:gd name="T26" fmla="*/ 14488 w 45084"/>
              <a:gd name="T27" fmla="*/ 8761 h 41909"/>
              <a:gd name="T28" fmla="*/ 44976 w 45084"/>
              <a:gd name="T29" fmla="*/ 8761 h 41909"/>
              <a:gd name="T30" fmla="*/ 37589 w 45084"/>
              <a:gd name="T31" fmla="*/ 8761 h 41909"/>
              <a:gd name="T32" fmla="*/ 37589 w 45084"/>
              <a:gd name="T33" fmla="*/ 41652 h 41909"/>
              <a:gd name="T34" fmla="*/ 44976 w 45084"/>
              <a:gd name="T35" fmla="*/ 41652 h 41909"/>
              <a:gd name="T36" fmla="*/ 44976 w 45084"/>
              <a:gd name="T37" fmla="*/ 8761 h 41909"/>
              <a:gd name="T38" fmla="*/ 44976 w 45084"/>
              <a:gd name="T39" fmla="*/ 0 h 41909"/>
              <a:gd name="T40" fmla="*/ 33740 w 45084"/>
              <a:gd name="T41" fmla="*/ 0 h 41909"/>
              <a:gd name="T42" fmla="*/ 22444 w 45084"/>
              <a:gd name="T43" fmla="*/ 30592 h 41909"/>
              <a:gd name="T44" fmla="*/ 29519 w 45084"/>
              <a:gd name="T45" fmla="*/ 30592 h 41909"/>
              <a:gd name="T46" fmla="*/ 37493 w 45084"/>
              <a:gd name="T47" fmla="*/ 8761 h 41909"/>
              <a:gd name="T48" fmla="*/ 44976 w 45084"/>
              <a:gd name="T49" fmla="*/ 8761 h 41909"/>
              <a:gd name="T50" fmla="*/ 44976 w 45084"/>
              <a:gd name="T51" fmla="*/ 0 h 4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084" h="41909">
                <a:moveTo>
                  <a:pt x="11295" y="0"/>
                </a:moveTo>
                <a:lnTo>
                  <a:pt x="0" y="0"/>
                </a:lnTo>
                <a:lnTo>
                  <a:pt x="0" y="41652"/>
                </a:lnTo>
                <a:lnTo>
                  <a:pt x="7365" y="41652"/>
                </a:lnTo>
                <a:lnTo>
                  <a:pt x="7365" y="8761"/>
                </a:lnTo>
                <a:lnTo>
                  <a:pt x="14488" y="8761"/>
                </a:lnTo>
                <a:lnTo>
                  <a:pt x="11295" y="0"/>
                </a:lnTo>
                <a:close/>
              </a:path>
              <a:path w="45084" h="41909">
                <a:moveTo>
                  <a:pt x="14488" y="8761"/>
                </a:moveTo>
                <a:lnTo>
                  <a:pt x="7483" y="8761"/>
                </a:lnTo>
                <a:lnTo>
                  <a:pt x="19378" y="41652"/>
                </a:lnTo>
                <a:lnTo>
                  <a:pt x="25480" y="41652"/>
                </a:lnTo>
                <a:lnTo>
                  <a:pt x="29519" y="30592"/>
                </a:lnTo>
                <a:lnTo>
                  <a:pt x="22444" y="30592"/>
                </a:lnTo>
                <a:lnTo>
                  <a:pt x="14488" y="8761"/>
                </a:lnTo>
                <a:close/>
              </a:path>
              <a:path w="45084" h="41909">
                <a:moveTo>
                  <a:pt x="44976" y="8761"/>
                </a:moveTo>
                <a:lnTo>
                  <a:pt x="37589" y="8761"/>
                </a:lnTo>
                <a:lnTo>
                  <a:pt x="37589" y="41652"/>
                </a:lnTo>
                <a:lnTo>
                  <a:pt x="44976" y="41652"/>
                </a:lnTo>
                <a:lnTo>
                  <a:pt x="44976" y="8761"/>
                </a:lnTo>
                <a:close/>
              </a:path>
              <a:path w="45084" h="41909">
                <a:moveTo>
                  <a:pt x="44976" y="0"/>
                </a:moveTo>
                <a:lnTo>
                  <a:pt x="33740" y="0"/>
                </a:lnTo>
                <a:lnTo>
                  <a:pt x="22444" y="30592"/>
                </a:lnTo>
                <a:lnTo>
                  <a:pt x="29519" y="30592"/>
                </a:lnTo>
                <a:lnTo>
                  <a:pt x="37493" y="8761"/>
                </a:lnTo>
                <a:lnTo>
                  <a:pt x="44976" y="8761"/>
                </a:lnTo>
                <a:lnTo>
                  <a:pt x="44976" y="0"/>
                </a:lnTo>
                <a:close/>
              </a:path>
            </a:pathLst>
          </a:custGeom>
          <a:solidFill>
            <a:srgbClr val="8A8C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68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061075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255588" y="1314450"/>
            <a:ext cx="8191500" cy="52339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92125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1900" b="1">
                <a:solidFill>
                  <a:srgbClr val="E46C0A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Understand Requirements </a:t>
            </a:r>
            <a:r>
              <a:rPr lang="en-NZ" altLang="en-US" sz="19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- A well understood business process is vital.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1900" b="1">
                <a:solidFill>
                  <a:srgbClr val="E46C0A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Involve Users </a:t>
            </a:r>
            <a:r>
              <a:rPr lang="en-NZ" altLang="en-US" sz="19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- Get feedback on screen designs early in the process as often interacting with those designs pulls out missing requirements.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1900" b="1">
                <a:solidFill>
                  <a:srgbClr val="E46C0A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Break Down Complexity </a:t>
            </a:r>
            <a:r>
              <a:rPr lang="en-NZ" altLang="en-US" sz="19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– Plan the project into chunks, proving each part.  For example: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NZ" altLang="en-US" sz="1900">
                <a:solidFill>
                  <a:srgbClr val="000000"/>
                </a:solidFill>
                <a:latin typeface="Chevin Std Medium" panose="020F0600000000000000" pitchFamily="34" charset="0"/>
              </a:rPr>
              <a:t>Separate Bluetooth connectivity and prove that functionality.  Once proven you’ll have a much better idea how to implement it as part of the application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NZ" altLang="en-US" sz="1900">
                <a:solidFill>
                  <a:srgbClr val="000000"/>
                </a:solidFill>
                <a:latin typeface="Chevin Std Medium" panose="020F0600000000000000" pitchFamily="34" charset="0"/>
              </a:rPr>
              <a:t>Create a simple app to work on just that component (doesn’t need to be UI5!)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1900" b="1">
                <a:solidFill>
                  <a:srgbClr val="E46C0A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Reuse</a:t>
            </a:r>
            <a:r>
              <a:rPr lang="en-NZ" altLang="en-US" sz="19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 - Start to build reusable JavaScript methods from your first project.  For example if you have export a table to CSV, allow time to write a generic method that you can reuse the next time you need to export a table to CSV.   As you gain experience you can improve the methods.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NZ" altLang="en-US" sz="1900" b="1">
                <a:solidFill>
                  <a:srgbClr val="E46C0A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Test</a:t>
            </a:r>
            <a:r>
              <a:rPr lang="en-NZ" altLang="en-US" sz="1900">
                <a:solidFill>
                  <a:srgbClr val="231F20"/>
                </a:solidFill>
                <a:latin typeface="Chevin Std Medium" panose="020F0600000000000000" pitchFamily="34" charset="0"/>
                <a:ea typeface="Chevin Std"/>
                <a:cs typeface="Chevin Std"/>
              </a:rPr>
              <a:t> - Testing, especially end user testing, is crucial across the mobile device range that you are planning to use.</a:t>
            </a:r>
          </a:p>
          <a:p>
            <a:pPr lvl="1" eaLnBrk="1" hangingPunct="1">
              <a:spcBef>
                <a:spcPct val="0"/>
              </a:spcBef>
            </a:pPr>
            <a:endParaRPr lang="en-NZ" altLang="en-US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</a:pPr>
            <a:endParaRPr lang="en-NZ" altLang="en-US">
              <a:solidFill>
                <a:srgbClr val="000000"/>
              </a:solidFill>
            </a:endParaRPr>
          </a:p>
        </p:txBody>
      </p:sp>
      <p:pic>
        <p:nvPicPr>
          <p:cNvPr id="76808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832475"/>
            <a:ext cx="7842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bject 3"/>
          <p:cNvSpPr txBox="1">
            <a:spLocks noChangeArrowheads="1"/>
          </p:cNvSpPr>
          <p:nvPr/>
        </p:nvSpPr>
        <p:spPr bwMode="auto">
          <a:xfrm>
            <a:off x="3184525" y="2239963"/>
            <a:ext cx="5095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NZ" altLang="en-US" sz="2000" dirty="0">
                <a:latin typeface="Chevin Std Medium" panose="020F0600000000000000" pitchFamily="34" charset="0"/>
              </a:rPr>
              <a:t>Solution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 dirty="0">
                <a:latin typeface="Chevin Std Medium" panose="020F0600000000000000" pitchFamily="34" charset="0"/>
              </a:rPr>
              <a:t>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 dirty="0">
                <a:latin typeface="Chevin Std Medium" panose="020F0600000000000000" pitchFamily="34" charset="0"/>
              </a:rPr>
              <a:t>Building the Application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 dirty="0">
                <a:latin typeface="Chevin Std Medium" panose="020F0600000000000000" pitchFamily="34" charset="0"/>
              </a:rPr>
              <a:t>What we learned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altLang="en-US" sz="2000" dirty="0">
                <a:solidFill>
                  <a:schemeClr val="bg1"/>
                </a:solidFill>
                <a:latin typeface="Chevin Std Medium" panose="020F0600000000000000" pitchFamily="34" charset="0"/>
              </a:rPr>
              <a:t>Questions</a:t>
            </a:r>
          </a:p>
        </p:txBody>
      </p:sp>
      <p:pic>
        <p:nvPicPr>
          <p:cNvPr id="7577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564188"/>
            <a:ext cx="784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27700"/>
            <a:ext cx="16557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2"/>
          <p:cNvSpPr txBox="1">
            <a:spLocks noGrp="1"/>
          </p:cNvSpPr>
          <p:nvPr>
            <p:ph type="ctrTitle"/>
          </p:nvPr>
        </p:nvSpPr>
        <p:spPr>
          <a:xfrm>
            <a:off x="508000" y="1784350"/>
            <a:ext cx="8128000" cy="420688"/>
          </a:xfrm>
        </p:spPr>
        <p:txBody>
          <a:bodyPr rtlCol="0"/>
          <a:lstStyle/>
          <a:p>
            <a:pPr marL="5776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b="0" spc="9" dirty="0" smtClean="0">
                <a:latin typeface="Chevin Std Medium" panose="020F0600000000000000" pitchFamily="34" charset="0"/>
                <a:cs typeface="Chevin Std Light"/>
              </a:rPr>
              <a:t>Agenda</a:t>
            </a:r>
            <a:endParaRPr b="0" spc="-18" dirty="0">
              <a:latin typeface="Chevin Std Medium" panose="020F0600000000000000" pitchFamily="34" charset="0"/>
              <a:cs typeface="Chevin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52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1" r="17712"/>
          <a:stretch>
            <a:fillRect/>
          </a:stretch>
        </p:blipFill>
        <p:spPr bwMode="auto">
          <a:xfrm>
            <a:off x="539750" y="1916113"/>
            <a:ext cx="6911975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Introduction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Introduction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420938"/>
            <a:ext cx="3375025" cy="1965325"/>
          </a:xfrm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851275" y="1900238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14,000 km</a:t>
            </a:r>
            <a:endParaRPr lang="en-NZ" altLang="en-US" sz="180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4997450"/>
            <a:ext cx="4889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938588"/>
            <a:ext cx="49053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2881313"/>
            <a:ext cx="49053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http://intranet/PageFiles/27490/A41c-Four-wheel-drive-blu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4475163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http://intranet/PageFiles/27474/A52b-Easy-Tramping-blu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838325"/>
            <a:ext cx="4746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http://intranet/PageFiles/27359/A17c-Camping-blu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2359025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http://intranet/PageFiles/28234/A79b-Picnicking-blue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417888"/>
            <a:ext cx="4746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Box 12"/>
          <p:cNvSpPr txBox="1">
            <a:spLocks noChangeArrowheads="1"/>
          </p:cNvSpPr>
          <p:nvPr/>
        </p:nvSpPr>
        <p:spPr bwMode="auto">
          <a:xfrm>
            <a:off x="4859338" y="2405063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324</a:t>
            </a:r>
            <a:endParaRPr lang="en-NZ" altLang="en-US" sz="1800"/>
          </a:p>
        </p:txBody>
      </p:sp>
      <p:sp>
        <p:nvSpPr>
          <p:cNvPr id="29709" name="TextBox 13"/>
          <p:cNvSpPr txBox="1">
            <a:spLocks noChangeArrowheads="1"/>
          </p:cNvSpPr>
          <p:nvPr/>
        </p:nvSpPr>
        <p:spPr bwMode="auto">
          <a:xfrm>
            <a:off x="4859338" y="290353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921</a:t>
            </a:r>
            <a:endParaRPr lang="en-NZ" altLang="en-US" sz="1800"/>
          </a:p>
        </p:txBody>
      </p:sp>
      <p:sp>
        <p:nvSpPr>
          <p:cNvPr id="29710" name="TextBox 14"/>
          <p:cNvSpPr txBox="1">
            <a:spLocks noChangeArrowheads="1"/>
          </p:cNvSpPr>
          <p:nvPr/>
        </p:nvSpPr>
        <p:spPr bwMode="auto">
          <a:xfrm>
            <a:off x="4859338" y="3429000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487</a:t>
            </a:r>
            <a:endParaRPr lang="en-NZ" altLang="en-US" sz="1800"/>
          </a:p>
        </p:txBody>
      </p:sp>
      <p:sp>
        <p:nvSpPr>
          <p:cNvPr id="29711" name="TextBox 15"/>
          <p:cNvSpPr txBox="1">
            <a:spLocks noChangeArrowheads="1"/>
          </p:cNvSpPr>
          <p:nvPr/>
        </p:nvSpPr>
        <p:spPr bwMode="auto">
          <a:xfrm>
            <a:off x="4859338" y="396875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967</a:t>
            </a:r>
            <a:endParaRPr lang="en-NZ" altLang="en-US" sz="1800"/>
          </a:p>
        </p:txBody>
      </p:sp>
      <p:sp>
        <p:nvSpPr>
          <p:cNvPr id="29712" name="TextBox 16"/>
          <p:cNvSpPr txBox="1">
            <a:spLocks noChangeArrowheads="1"/>
          </p:cNvSpPr>
          <p:nvPr/>
        </p:nvSpPr>
        <p:spPr bwMode="auto">
          <a:xfrm>
            <a:off x="4067175" y="4494213"/>
            <a:ext cx="1373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2,408 km</a:t>
            </a:r>
            <a:endParaRPr lang="en-NZ" altLang="en-US" sz="1800"/>
          </a:p>
        </p:txBody>
      </p:sp>
      <p:sp>
        <p:nvSpPr>
          <p:cNvPr id="29713" name="TextBox 17"/>
          <p:cNvSpPr txBox="1">
            <a:spLocks noChangeArrowheads="1"/>
          </p:cNvSpPr>
          <p:nvPr/>
        </p:nvSpPr>
        <p:spPr bwMode="auto">
          <a:xfrm>
            <a:off x="4498975" y="5046663"/>
            <a:ext cx="941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13,144</a:t>
            </a:r>
            <a:endParaRPr lang="en-NZ" altLang="en-US" sz="1800"/>
          </a:p>
        </p:txBody>
      </p:sp>
      <p:sp>
        <p:nvSpPr>
          <p:cNvPr id="29714" name="TextBox 18"/>
          <p:cNvSpPr txBox="1">
            <a:spLocks noChangeArrowheads="1"/>
          </p:cNvSpPr>
          <p:nvPr/>
        </p:nvSpPr>
        <p:spPr bwMode="auto">
          <a:xfrm>
            <a:off x="6286500" y="1893888"/>
            <a:ext cx="124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tracks</a:t>
            </a:r>
            <a:endParaRPr lang="en-NZ" altLang="en-US" sz="1800"/>
          </a:p>
        </p:txBody>
      </p:sp>
      <p:sp>
        <p:nvSpPr>
          <p:cNvPr id="29715" name="TextBox 19"/>
          <p:cNvSpPr txBox="1">
            <a:spLocks noChangeArrowheads="1"/>
          </p:cNvSpPr>
          <p:nvPr/>
        </p:nvSpPr>
        <p:spPr bwMode="auto">
          <a:xfrm>
            <a:off x="6286500" y="2405063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campsites</a:t>
            </a:r>
            <a:endParaRPr lang="en-NZ" altLang="en-US" sz="1800"/>
          </a:p>
        </p:txBody>
      </p:sp>
      <p:sp>
        <p:nvSpPr>
          <p:cNvPr id="29716" name="TextBox 20"/>
          <p:cNvSpPr txBox="1">
            <a:spLocks noChangeArrowheads="1"/>
          </p:cNvSpPr>
          <p:nvPr/>
        </p:nvSpPr>
        <p:spPr bwMode="auto">
          <a:xfrm>
            <a:off x="6286500" y="2903538"/>
            <a:ext cx="989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toilets</a:t>
            </a:r>
            <a:endParaRPr lang="en-NZ" altLang="en-US" sz="1800"/>
          </a:p>
        </p:txBody>
      </p:sp>
      <p:sp>
        <p:nvSpPr>
          <p:cNvPr id="29717" name="TextBox 21"/>
          <p:cNvSpPr txBox="1">
            <a:spLocks noChangeArrowheads="1"/>
          </p:cNvSpPr>
          <p:nvPr/>
        </p:nvSpPr>
        <p:spPr bwMode="auto">
          <a:xfrm>
            <a:off x="6286500" y="342900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picnic</a:t>
            </a:r>
            <a:endParaRPr lang="en-NZ" altLang="en-US" sz="1800"/>
          </a:p>
        </p:txBody>
      </p:sp>
      <p:sp>
        <p:nvSpPr>
          <p:cNvPr id="29718" name="TextBox 22"/>
          <p:cNvSpPr txBox="1">
            <a:spLocks noChangeArrowheads="1"/>
          </p:cNvSpPr>
          <p:nvPr/>
        </p:nvSpPr>
        <p:spPr bwMode="auto">
          <a:xfrm>
            <a:off x="6286500" y="3968750"/>
            <a:ext cx="804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huts</a:t>
            </a:r>
            <a:endParaRPr lang="en-NZ" altLang="en-US" sz="1800"/>
          </a:p>
        </p:txBody>
      </p:sp>
      <p:sp>
        <p:nvSpPr>
          <p:cNvPr id="29719" name="TextBox 23"/>
          <p:cNvSpPr txBox="1">
            <a:spLocks noChangeArrowheads="1"/>
          </p:cNvSpPr>
          <p:nvPr/>
        </p:nvSpPr>
        <p:spPr bwMode="auto">
          <a:xfrm>
            <a:off x="6286500" y="4494213"/>
            <a:ext cx="1104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roads</a:t>
            </a:r>
            <a:endParaRPr lang="en-NZ" altLang="en-US" sz="1800"/>
          </a:p>
        </p:txBody>
      </p:sp>
      <p:sp>
        <p:nvSpPr>
          <p:cNvPr id="29720" name="TextBox 24"/>
          <p:cNvSpPr txBox="1">
            <a:spLocks noChangeArrowheads="1"/>
          </p:cNvSpPr>
          <p:nvPr/>
        </p:nvSpPr>
        <p:spPr bwMode="auto">
          <a:xfrm>
            <a:off x="6286500" y="5046663"/>
            <a:ext cx="1228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structures</a:t>
            </a:r>
            <a:endParaRPr lang="en-N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Introduction </a:t>
            </a:r>
          </a:p>
        </p:txBody>
      </p:sp>
      <p:pic>
        <p:nvPicPr>
          <p:cNvPr id="31747" name="Content Placeholder 3" descr="Picture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871663"/>
            <a:ext cx="6480175" cy="4256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Introduction </a:t>
            </a:r>
          </a:p>
        </p:txBody>
      </p:sp>
      <p:pic>
        <p:nvPicPr>
          <p:cNvPr id="33795" name="Content Placeholder 3" descr="Picture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128838"/>
            <a:ext cx="6480175" cy="3963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mtClean="0"/>
              <a:t>Introduction</a:t>
            </a:r>
          </a:p>
        </p:txBody>
      </p:sp>
      <p:pic>
        <p:nvPicPr>
          <p:cNvPr id="35843" name="Content Placeholder 3" descr="Picture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97050"/>
            <a:ext cx="6480175" cy="4295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Challenges</a:t>
            </a:r>
            <a:endParaRPr lang="en-NZ" altLang="en-US" smtClean="0"/>
          </a:p>
        </p:txBody>
      </p:sp>
      <p:pic>
        <p:nvPicPr>
          <p:cNvPr id="37891" name="Content Placeholder 5" descr="Picture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6480175" cy="4857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C_presentation">
  <a:themeElements>
    <a:clrScheme name="DOC_presentatio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CB2"/>
      </a:accent1>
      <a:accent2>
        <a:srgbClr val="DD5900"/>
      </a:accent2>
      <a:accent3>
        <a:srgbClr val="FFFFFF"/>
      </a:accent3>
      <a:accent4>
        <a:srgbClr val="000000"/>
      </a:accent4>
      <a:accent5>
        <a:srgbClr val="AAC5D5"/>
      </a:accent5>
      <a:accent6>
        <a:srgbClr val="C85000"/>
      </a:accent6>
      <a:hlink>
        <a:srgbClr val="B5A80C"/>
      </a:hlink>
      <a:folHlink>
        <a:srgbClr val="E0219E"/>
      </a:folHlink>
    </a:clrScheme>
    <a:fontScheme name="DOC_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BE6DA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BE6DA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OC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C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C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C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C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C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C_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8CB2"/>
        </a:accent1>
        <a:accent2>
          <a:srgbClr val="DD5900"/>
        </a:accent2>
        <a:accent3>
          <a:srgbClr val="FFFFFF"/>
        </a:accent3>
        <a:accent4>
          <a:srgbClr val="000000"/>
        </a:accent4>
        <a:accent5>
          <a:srgbClr val="AAC5D5"/>
        </a:accent5>
        <a:accent6>
          <a:srgbClr val="C85000"/>
        </a:accent6>
        <a:hlink>
          <a:srgbClr val="B5A80C"/>
        </a:hlink>
        <a:folHlink>
          <a:srgbClr val="E021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5839</TotalTime>
  <Words>1181</Words>
  <Application>Microsoft Office PowerPoint</Application>
  <PresentationFormat>On-screen Show (4:3)</PresentationFormat>
  <Paragraphs>265</Paragraphs>
  <Slides>38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DOC_presentation</vt:lpstr>
      <vt:lpstr>Custom Design</vt:lpstr>
      <vt:lpstr>Office Theme</vt:lpstr>
      <vt:lpstr>PowerPoint Presentation</vt:lpstr>
      <vt:lpstr>What I’ll Cover</vt:lpstr>
      <vt:lpstr>Introduction</vt:lpstr>
      <vt:lpstr>Introduction</vt:lpstr>
      <vt:lpstr>Introduction</vt:lpstr>
      <vt:lpstr>Introduction </vt:lpstr>
      <vt:lpstr>Introduction </vt:lpstr>
      <vt:lpstr>Introduction</vt:lpstr>
      <vt:lpstr>Challenges</vt:lpstr>
      <vt:lpstr>Challenges</vt:lpstr>
      <vt:lpstr>Business needs: why count?</vt:lpstr>
      <vt:lpstr>Business needs: why count?</vt:lpstr>
      <vt:lpstr>Count data enables DOC to:</vt:lpstr>
      <vt:lpstr>Count data enables DOC to:</vt:lpstr>
      <vt:lpstr>Count data enables DOC to:</vt:lpstr>
      <vt:lpstr>Count data enables DOC to:</vt:lpstr>
      <vt:lpstr>Count data enables DOC to:</vt:lpstr>
      <vt:lpstr>Count data enables DOC to:</vt:lpstr>
      <vt:lpstr>Solution Summary and Demo</vt:lpstr>
      <vt:lpstr>What I’ll Cover</vt:lpstr>
      <vt:lpstr>Solution Overview</vt:lpstr>
      <vt:lpstr>Agenda</vt:lpstr>
      <vt:lpstr>Demonstration</vt:lpstr>
      <vt:lpstr>Demonstration</vt:lpstr>
      <vt:lpstr>Demonstration</vt:lpstr>
      <vt:lpstr>Demonstration</vt:lpstr>
      <vt:lpstr>Demonstration</vt:lpstr>
      <vt:lpstr>Agenda</vt:lpstr>
      <vt:lpstr>SAP Processing</vt:lpstr>
      <vt:lpstr>SAP Processing</vt:lpstr>
      <vt:lpstr>SAP Processing</vt:lpstr>
      <vt:lpstr>Building the Application</vt:lpstr>
      <vt:lpstr>Building the Application</vt:lpstr>
      <vt:lpstr>Building the Application</vt:lpstr>
      <vt:lpstr>Building the Application</vt:lpstr>
      <vt:lpstr>Agenda</vt:lpstr>
      <vt:lpstr>What We’ve Learnt</vt:lpstr>
      <vt:lpstr>Agenda</vt:lpstr>
    </vt:vector>
  </TitlesOfParts>
  <Company>Department of Conservation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Lind-Jackson</dc:creator>
  <cp:lastModifiedBy>Rosanne English</cp:lastModifiedBy>
  <cp:revision>72</cp:revision>
  <dcterms:created xsi:type="dcterms:W3CDTF">2010-12-03T01:05:41Z</dcterms:created>
  <dcterms:modified xsi:type="dcterms:W3CDTF">2016-09-06T19:23:31Z</dcterms:modified>
</cp:coreProperties>
</file>